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6" name="Shape 1016"/>
          <p:cNvSpPr/>
          <p:nvPr>
            <p:ph type="sldImg"/>
          </p:nvPr>
        </p:nvSpPr>
        <p:spPr>
          <a:xfrm>
            <a:off x="1143000" y="685800"/>
            <a:ext cx="4572000" cy="3429000"/>
          </a:xfrm>
          <a:prstGeom prst="rect">
            <a:avLst/>
          </a:prstGeom>
        </p:spPr>
        <p:txBody>
          <a:bodyPr/>
          <a:lstStyle/>
          <a:p>
            <a:pPr/>
          </a:p>
        </p:txBody>
      </p:sp>
      <p:sp>
        <p:nvSpPr>
          <p:cNvPr id="1017" name="Shape 10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96" name="Nivel de texto 1…"/>
          <p:cNvSpPr txBox="1"/>
          <p:nvPr>
            <p:ph type="body" sz="quarter" idx="1"/>
          </p:nvPr>
        </p:nvSpPr>
        <p:spPr>
          <a:xfrm>
            <a:off x="1381320" y="1618560"/>
            <a:ext cx="397081" cy="154044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97" name="PlaceHolder 3"/>
          <p:cNvSpPr/>
          <p:nvPr>
            <p:ph type="body" sz="quarter" idx="21"/>
          </p:nvPr>
        </p:nvSpPr>
        <p:spPr>
          <a:xfrm>
            <a:off x="1381320" y="3305880"/>
            <a:ext cx="397081" cy="1540440"/>
          </a:xfrm>
          <a:prstGeom prst="rect">
            <a:avLst/>
          </a:prstGeom>
        </p:spPr>
        <p:txBody>
          <a:bodyPr>
            <a:normAutofit fontScale="100000" lnSpcReduction="0"/>
          </a:bodyPr>
          <a:lstStyle/>
          <a:p>
            <a:pPr>
              <a:defRPr spc="-100"/>
            </a:pPr>
          </a:p>
        </p:txBody>
      </p:sp>
      <p:sp>
        <p:nvSpPr>
          <p:cNvPr id="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106" name="Nivel de texto 1…"/>
          <p:cNvSpPr txBox="1"/>
          <p:nvPr>
            <p:ph type="body" sz="quarter" idx="1"/>
          </p:nvPr>
        </p:nvSpPr>
        <p:spPr>
          <a:xfrm>
            <a:off x="1381320" y="1618560"/>
            <a:ext cx="193681" cy="154044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07"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108"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109" name="PlaceHolder 5"/>
          <p:cNvSpPr/>
          <p:nvPr>
            <p:ph type="body" sz="quarter" idx="21"/>
          </p:nvPr>
        </p:nvSpPr>
        <p:spPr>
          <a:xfrm>
            <a:off x="1381320" y="3305880"/>
            <a:ext cx="193681" cy="1540440"/>
          </a:xfrm>
          <a:prstGeom prst="rect">
            <a:avLst/>
          </a:prstGeom>
        </p:spPr>
        <p:txBody>
          <a:bodyPr>
            <a:normAutofit fontScale="100000" lnSpcReduction="0"/>
          </a:bodyPr>
          <a:lstStyle/>
          <a:p>
            <a:pPr>
              <a:defRPr spc="-100"/>
            </a:pPr>
          </a:p>
        </p:txBody>
      </p:sp>
      <p:sp>
        <p:nvSpPr>
          <p:cNvPr id="1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118" name="Nivel de texto 1…"/>
          <p:cNvSpPr txBox="1"/>
          <p:nvPr>
            <p:ph type="body" sz="quarter" idx="1"/>
          </p:nvPr>
        </p:nvSpPr>
        <p:spPr>
          <a:xfrm>
            <a:off x="1381320" y="1618560"/>
            <a:ext cx="397081" cy="322956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19" name="PlaceHolder 3"/>
          <p:cNvSpPr/>
          <p:nvPr>
            <p:ph type="body" sz="quarter" idx="21"/>
          </p:nvPr>
        </p:nvSpPr>
        <p:spPr>
          <a:xfrm>
            <a:off x="1381320" y="1618560"/>
            <a:ext cx="397081" cy="3229561"/>
          </a:xfrm>
          <a:prstGeom prst="rect">
            <a:avLst/>
          </a:prstGeom>
        </p:spPr>
        <p:txBody>
          <a:bodyPr>
            <a:normAutofit fontScale="100000" lnSpcReduction="0"/>
          </a:bodyPr>
          <a:lstStyle/>
          <a:p>
            <a:pPr>
              <a:defRPr spc="-100"/>
            </a:pPr>
          </a:p>
        </p:txBody>
      </p:sp>
      <p:pic>
        <p:nvPicPr>
          <p:cNvPr id="120" name="Imagen 33" descr="Imagen 33"/>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121" name="Imagen 34" descr="Imagen 34"/>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1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29"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30"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39"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4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141"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9"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50"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51"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152"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60"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61"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62"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163"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64" name="PlaceHolder 3"/>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1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72"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73"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74"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1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82"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83"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84" name="Nivel de texto 1…"/>
          <p:cNvSpPr txBox="1"/>
          <p:nvPr>
            <p:ph type="body" idx="1"/>
          </p:nvPr>
        </p:nvSpPr>
        <p:spPr>
          <a:xfrm>
            <a:off x="1441440" y="291959"/>
            <a:ext cx="387684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92"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193"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194"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195"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96"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7" name="PlaceHolder 4"/>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1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19"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205"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206"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20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08"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09"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10" name="PlaceHolder 4"/>
          <p:cNvSpPr/>
          <p:nvPr>
            <p:ph type="body" sz="quarter" idx="21"/>
          </p:nvPr>
        </p:nvSpPr>
        <p:spPr>
          <a:xfrm>
            <a:off x="1585079"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18"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219"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22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21"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22"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3" name="PlaceHolder 4"/>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31"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232"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23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34" name="Nivel de texto 1…"/>
          <p:cNvSpPr txBox="1"/>
          <p:nvPr>
            <p:ph type="body" sz="quarter" idx="1"/>
          </p:nvPr>
        </p:nvSpPr>
        <p:spPr>
          <a:xfrm>
            <a:off x="1381320" y="1618560"/>
            <a:ext cx="3970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35" name="PlaceHolder 3"/>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3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43"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244"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24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46"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47"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8"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9" name="PlaceHolder 5"/>
          <p:cNvSpPr/>
          <p:nvPr>
            <p:ph type="body" sz="quarter" idx="21"/>
          </p:nvPr>
        </p:nvSpPr>
        <p:spPr>
          <a:xfrm>
            <a:off x="1381320"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57" name="CustomShape 1"/>
          <p:cNvSpPr/>
          <p:nvPr/>
        </p:nvSpPr>
        <p:spPr>
          <a:xfrm>
            <a:off x="-6121" y="3676679"/>
            <a:ext cx="9160562" cy="361"/>
          </a:xfrm>
          <a:prstGeom prst="line">
            <a:avLst/>
          </a:prstGeom>
          <a:ln w="9360">
            <a:solidFill>
              <a:srgbClr val="000000"/>
            </a:solidFill>
          </a:ln>
        </p:spPr>
        <p:txBody>
          <a:bodyPr lIns="45719" rIns="45719"/>
          <a:lstStyle/>
          <a:p>
            <a:pPr/>
          </a:p>
        </p:txBody>
      </p:sp>
      <p:sp>
        <p:nvSpPr>
          <p:cNvPr id="258" name="CustomShape 2"/>
          <p:cNvSpPr/>
          <p:nvPr/>
        </p:nvSpPr>
        <p:spPr>
          <a:xfrm>
            <a:off x="1117799" y="3323159"/>
            <a:ext cx="718561" cy="718561"/>
          </a:xfrm>
          <a:prstGeom prst="ellipse">
            <a:avLst/>
          </a:prstGeom>
          <a:solidFill>
            <a:srgbClr val="409B94"/>
          </a:solidFill>
          <a:ln w="12700">
            <a:miter lim="400000"/>
          </a:ln>
        </p:spPr>
        <p:txBody>
          <a:bodyPr lIns="45719" rIns="45719"/>
          <a:lstStyle/>
          <a:p>
            <a:pPr/>
          </a:p>
        </p:txBody>
      </p:sp>
      <p:sp>
        <p:nvSpPr>
          <p:cNvPr id="259"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60"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61" name="PlaceHolder 3"/>
          <p:cNvSpPr/>
          <p:nvPr>
            <p:ph type="body" sz="quarter" idx="21"/>
          </p:nvPr>
        </p:nvSpPr>
        <p:spPr>
          <a:xfrm>
            <a:off x="1381320" y="1618560"/>
            <a:ext cx="3970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262" name="Imagen 71" descr="Imagen 71"/>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263" name="Imagen 72" descr="Imagen 72"/>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2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71"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272"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273"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2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81"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282"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283"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284"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85"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93"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294"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295"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296"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297"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05"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06"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07"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08"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09"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10" name="PlaceHolder 3"/>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18"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19"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20"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21"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28" name="Nivel de texto 1…"/>
          <p:cNvSpPr txBox="1"/>
          <p:nvPr>
            <p:ph type="body" sz="quarter" idx="1"/>
          </p:nvPr>
        </p:nvSpPr>
        <p:spPr>
          <a:xfrm>
            <a:off x="1381320" y="1618560"/>
            <a:ext cx="397081" cy="322956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329"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30"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31"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32" name="Nivel de texto 1…"/>
          <p:cNvSpPr txBox="1"/>
          <p:nvPr>
            <p:ph type="body" idx="1"/>
          </p:nvPr>
        </p:nvSpPr>
        <p:spPr>
          <a:xfrm>
            <a:off x="1441440" y="291959"/>
            <a:ext cx="387684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3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40"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41"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42"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4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44"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45"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6" name="PlaceHolder 4"/>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54"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55"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56"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5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58"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59"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ph type="body" sz="quarter" idx="21"/>
          </p:nvPr>
        </p:nvSpPr>
        <p:spPr>
          <a:xfrm>
            <a:off x="1585079"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68"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69"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70"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71"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72"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73"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74" name="PlaceHolder 4"/>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82"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83"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84"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8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86" name="Nivel de texto 1…"/>
          <p:cNvSpPr txBox="1"/>
          <p:nvPr>
            <p:ph type="body" sz="quarter" idx="1"/>
          </p:nvPr>
        </p:nvSpPr>
        <p:spPr>
          <a:xfrm>
            <a:off x="1381320" y="1618560"/>
            <a:ext cx="3970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87" name="PlaceHolder 3"/>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95"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396"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397"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398"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399"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00"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01"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02" name="PlaceHolder 5"/>
          <p:cNvSpPr/>
          <p:nvPr>
            <p:ph type="body" sz="quarter" idx="21"/>
          </p:nvPr>
        </p:nvSpPr>
        <p:spPr>
          <a:xfrm>
            <a:off x="1381320"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4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10" name="CustomShape 1"/>
          <p:cNvSpPr/>
          <p:nvPr/>
        </p:nvSpPr>
        <p:spPr>
          <a:xfrm>
            <a:off x="-1" y="942840"/>
            <a:ext cx="1374481" cy="361"/>
          </a:xfrm>
          <a:prstGeom prst="line">
            <a:avLst/>
          </a:prstGeom>
          <a:ln w="9360">
            <a:solidFill>
              <a:srgbClr val="CCCCCC"/>
            </a:solidFill>
          </a:ln>
        </p:spPr>
        <p:txBody>
          <a:bodyPr lIns="45719" rIns="45719"/>
          <a:lstStyle/>
          <a:p>
            <a:pPr/>
          </a:p>
        </p:txBody>
      </p:sp>
      <p:sp>
        <p:nvSpPr>
          <p:cNvPr id="411" name="CustomShape 2"/>
          <p:cNvSpPr/>
          <p:nvPr/>
        </p:nvSpPr>
        <p:spPr>
          <a:xfrm>
            <a:off x="1023479" y="596879"/>
            <a:ext cx="718561" cy="718561"/>
          </a:xfrm>
          <a:prstGeom prst="ellipse">
            <a:avLst/>
          </a:prstGeom>
          <a:solidFill>
            <a:srgbClr val="409B94"/>
          </a:solidFill>
          <a:ln w="12700">
            <a:miter lim="400000"/>
          </a:ln>
        </p:spPr>
        <p:txBody>
          <a:bodyPr lIns="45719" rIns="45719"/>
          <a:lstStyle/>
          <a:p>
            <a:pPr/>
          </a:p>
        </p:txBody>
      </p:sp>
      <p:sp>
        <p:nvSpPr>
          <p:cNvPr id="412" name="CustomShape 3"/>
          <p:cNvSpPr/>
          <p:nvPr/>
        </p:nvSpPr>
        <p:spPr>
          <a:xfrm>
            <a:off x="5265720" y="917279"/>
            <a:ext cx="3876841" cy="361"/>
          </a:xfrm>
          <a:prstGeom prst="line">
            <a:avLst/>
          </a:prstGeom>
          <a:ln w="9360">
            <a:solidFill>
              <a:srgbClr val="CCCCCC"/>
            </a:solidFill>
          </a:ln>
        </p:spPr>
        <p:txBody>
          <a:bodyPr lIns="45719" rIns="45719"/>
          <a:lstStyle/>
          <a:p>
            <a:pPr/>
          </a:p>
        </p:txBody>
      </p:sp>
      <p:sp>
        <p:nvSpPr>
          <p:cNvPr id="41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414"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15" name="PlaceHolder 3"/>
          <p:cNvSpPr/>
          <p:nvPr>
            <p:ph type="body" sz="quarter" idx="21"/>
          </p:nvPr>
        </p:nvSpPr>
        <p:spPr>
          <a:xfrm>
            <a:off x="1381320" y="1618560"/>
            <a:ext cx="3970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416" name="Imagen 110" descr="Imagen 110"/>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417" name="Imagen 111" descr="Imagen 111"/>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41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25"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26"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27"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35"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36"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37"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38"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439"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447"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48"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49"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5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451"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5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37" name="Nivel de texto 1…"/>
          <p:cNvSpPr txBox="1"/>
          <p:nvPr>
            <p:ph type="body" sz="quarter" idx="1"/>
          </p:nvPr>
        </p:nvSpPr>
        <p:spPr>
          <a:xfrm>
            <a:off x="1381320" y="1618560"/>
            <a:ext cx="193681" cy="322956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38" name="PlaceHolder 3"/>
          <p:cNvSpPr/>
          <p:nvPr>
            <p:ph type="body" sz="quarter" idx="21"/>
          </p:nvPr>
        </p:nvSpPr>
        <p:spPr>
          <a:xfrm>
            <a:off x="1585079" y="1618560"/>
            <a:ext cx="193681" cy="3229561"/>
          </a:xfrm>
          <a:prstGeom prst="rect">
            <a:avLst/>
          </a:prstGeom>
        </p:spPr>
        <p:txBody>
          <a:bodyPr>
            <a:normAutofit fontScale="100000" lnSpcReduction="0"/>
          </a:bodyPr>
          <a:lstStyle/>
          <a:p>
            <a:pPr>
              <a:defRPr spc="-100"/>
            </a:pPr>
          </a:p>
        </p:txBody>
      </p:sp>
      <p:sp>
        <p:nvSpPr>
          <p:cNvPr id="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459"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60"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61"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62"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463"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64" name="PlaceHolder 3"/>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4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2"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73"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74"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7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4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83"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84"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85"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86" name="Nivel de texto 1…"/>
          <p:cNvSpPr txBox="1"/>
          <p:nvPr>
            <p:ph type="body" idx="1"/>
          </p:nvPr>
        </p:nvSpPr>
        <p:spPr>
          <a:xfrm>
            <a:off x="1441440" y="291959"/>
            <a:ext cx="387684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8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94"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495"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496"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49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498"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99"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00" name="PlaceHolder 4"/>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0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08"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509"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510"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511"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512"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13"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14" name="PlaceHolder 4"/>
          <p:cNvSpPr/>
          <p:nvPr>
            <p:ph type="body" sz="quarter" idx="21"/>
          </p:nvPr>
        </p:nvSpPr>
        <p:spPr>
          <a:xfrm>
            <a:off x="1585079"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22"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523"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524"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52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526"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27"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28" name="PlaceHolder 4"/>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36"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537"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538"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539"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540" name="Nivel de texto 1…"/>
          <p:cNvSpPr txBox="1"/>
          <p:nvPr>
            <p:ph type="body" sz="quarter" idx="1"/>
          </p:nvPr>
        </p:nvSpPr>
        <p:spPr>
          <a:xfrm>
            <a:off x="1381320" y="1618560"/>
            <a:ext cx="3970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41" name="PlaceHolder 3"/>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49"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550"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551"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552"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553"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54"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5"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5"/>
          <p:cNvSpPr/>
          <p:nvPr>
            <p:ph type="body" sz="quarter" idx="21"/>
          </p:nvPr>
        </p:nvSpPr>
        <p:spPr>
          <a:xfrm>
            <a:off x="1381320"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64" name="CustomShape 1"/>
          <p:cNvSpPr/>
          <p:nvPr/>
        </p:nvSpPr>
        <p:spPr>
          <a:xfrm>
            <a:off x="-6121" y="2571839"/>
            <a:ext cx="1982881" cy="361"/>
          </a:xfrm>
          <a:prstGeom prst="line">
            <a:avLst/>
          </a:prstGeom>
          <a:ln w="9360">
            <a:solidFill>
              <a:srgbClr val="CCCCCC"/>
            </a:solidFill>
          </a:ln>
        </p:spPr>
        <p:txBody>
          <a:bodyPr lIns="45719" rIns="45719"/>
          <a:lstStyle/>
          <a:p>
            <a:pPr/>
          </a:p>
        </p:txBody>
      </p:sp>
      <p:sp>
        <p:nvSpPr>
          <p:cNvPr id="565" name="CustomShape 2"/>
          <p:cNvSpPr/>
          <p:nvPr/>
        </p:nvSpPr>
        <p:spPr>
          <a:xfrm>
            <a:off x="1263240" y="2201040"/>
            <a:ext cx="718561" cy="718561"/>
          </a:xfrm>
          <a:prstGeom prst="ellipse">
            <a:avLst/>
          </a:prstGeom>
          <a:solidFill>
            <a:srgbClr val="409B94"/>
          </a:solidFill>
          <a:ln w="12700">
            <a:miter lim="400000"/>
          </a:ln>
        </p:spPr>
        <p:txBody>
          <a:bodyPr lIns="45719" rIns="45719"/>
          <a:lstStyle/>
          <a:p>
            <a:pPr/>
          </a:p>
        </p:txBody>
      </p:sp>
      <p:sp>
        <p:nvSpPr>
          <p:cNvPr id="566" name="CustomShape 3"/>
          <p:cNvSpPr/>
          <p:nvPr/>
        </p:nvSpPr>
        <p:spPr>
          <a:xfrm>
            <a:off x="5898960" y="2571839"/>
            <a:ext cx="3249721" cy="361"/>
          </a:xfrm>
          <a:prstGeom prst="line">
            <a:avLst/>
          </a:prstGeom>
          <a:ln w="9360">
            <a:solidFill>
              <a:srgbClr val="CCCCCC"/>
            </a:solidFill>
          </a:ln>
        </p:spPr>
        <p:txBody>
          <a:bodyPr lIns="45719" rIns="45719"/>
          <a:lstStyle/>
          <a:p>
            <a:pPr/>
          </a:p>
        </p:txBody>
      </p:sp>
      <p:sp>
        <p:nvSpPr>
          <p:cNvPr id="56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568"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69" name="PlaceHolder 3"/>
          <p:cNvSpPr/>
          <p:nvPr>
            <p:ph type="body" sz="quarter" idx="21"/>
          </p:nvPr>
        </p:nvSpPr>
        <p:spPr>
          <a:xfrm>
            <a:off x="1381320" y="1618560"/>
            <a:ext cx="3970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570" name="Imagen 149" descr="Imagen 149"/>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571" name="Imagen 150" descr="Imagen 150"/>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57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579"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580"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58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88"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589"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59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591"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9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99"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00"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01"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02"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10"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11"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12"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13"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14" name="PlaceHolder 3"/>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2"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23"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24"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32"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33"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34" name="Nivel de texto 1…"/>
          <p:cNvSpPr txBox="1"/>
          <p:nvPr>
            <p:ph type="body" idx="1"/>
          </p:nvPr>
        </p:nvSpPr>
        <p:spPr>
          <a:xfrm>
            <a:off x="1441440" y="291959"/>
            <a:ext cx="387684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42"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43"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44"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45"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46"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47" name="PlaceHolder 4"/>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4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55"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56"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5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58"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59"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0" name="PlaceHolder 4"/>
          <p:cNvSpPr/>
          <p:nvPr>
            <p:ph type="body" sz="quarter" idx="21"/>
          </p:nvPr>
        </p:nvSpPr>
        <p:spPr>
          <a:xfrm>
            <a:off x="1585079"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68"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69"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7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71"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72"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3" name="PlaceHolder 4"/>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81"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82"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8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84" name="Nivel de texto 1…"/>
          <p:cNvSpPr txBox="1"/>
          <p:nvPr>
            <p:ph type="body" sz="quarter" idx="1"/>
          </p:nvPr>
        </p:nvSpPr>
        <p:spPr>
          <a:xfrm>
            <a:off x="1381320" y="1618560"/>
            <a:ext cx="3970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85" name="PlaceHolder 3"/>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693"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694"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69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696"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97"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98"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99" name="PlaceHolder 5"/>
          <p:cNvSpPr/>
          <p:nvPr>
            <p:ph type="body" sz="quarter" idx="21"/>
          </p:nvPr>
        </p:nvSpPr>
        <p:spPr>
          <a:xfrm>
            <a:off x="1381320"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0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Nivel de texto 1…"/>
          <p:cNvSpPr txBox="1"/>
          <p:nvPr>
            <p:ph type="body" idx="1"/>
          </p:nvPr>
        </p:nvSpPr>
        <p:spPr>
          <a:xfrm>
            <a:off x="1441440" y="291959"/>
            <a:ext cx="3876841" cy="5795281"/>
          </a:xfrm>
          <a:prstGeom prst="rect">
            <a:avLst/>
          </a:prstGeom>
        </p:spPr>
        <p:txBody>
          <a:bodyPr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07" name="CustomShape 1"/>
          <p:cNvSpPr/>
          <p:nvPr/>
        </p:nvSpPr>
        <p:spPr>
          <a:xfrm>
            <a:off x="4643999" y="3676679"/>
            <a:ext cx="361" cy="1478881"/>
          </a:xfrm>
          <a:prstGeom prst="line">
            <a:avLst/>
          </a:prstGeom>
          <a:ln w="9360">
            <a:solidFill>
              <a:srgbClr val="CCCCCC"/>
            </a:solidFill>
          </a:ln>
        </p:spPr>
        <p:txBody>
          <a:bodyPr lIns="45719" rIns="45719"/>
          <a:lstStyle/>
          <a:p>
            <a:pPr/>
          </a:p>
        </p:txBody>
      </p:sp>
      <p:sp>
        <p:nvSpPr>
          <p:cNvPr id="708" name="CustomShape 2"/>
          <p:cNvSpPr/>
          <p:nvPr/>
        </p:nvSpPr>
        <p:spPr>
          <a:xfrm>
            <a:off x="4288320" y="3392999"/>
            <a:ext cx="718561" cy="718561"/>
          </a:xfrm>
          <a:prstGeom prst="ellipse">
            <a:avLst/>
          </a:prstGeom>
          <a:solidFill>
            <a:srgbClr val="409B94"/>
          </a:solidFill>
          <a:ln w="12700">
            <a:miter lim="400000"/>
          </a:ln>
        </p:spPr>
        <p:txBody>
          <a:bodyPr lIns="45719" rIns="45719"/>
          <a:lstStyle/>
          <a:p>
            <a:pPr/>
          </a:p>
        </p:txBody>
      </p:sp>
      <p:sp>
        <p:nvSpPr>
          <p:cNvPr id="709"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710"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11" name="PlaceHolder 3"/>
          <p:cNvSpPr/>
          <p:nvPr>
            <p:ph type="body" sz="quarter" idx="21"/>
          </p:nvPr>
        </p:nvSpPr>
        <p:spPr>
          <a:xfrm>
            <a:off x="1381320" y="1618560"/>
            <a:ext cx="3970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712" name="Imagen 187" descr="Imagen 187"/>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713" name="Imagen 188" descr="Imagen 188"/>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7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721"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22"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30"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31"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32"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733"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3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741"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42"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4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744"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752"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53"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54"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755"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56" name="PlaceHolder 3"/>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64"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65"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66"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76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774"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75"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76" name="Nivel de texto 1…"/>
          <p:cNvSpPr txBox="1"/>
          <p:nvPr>
            <p:ph type="body" idx="1"/>
          </p:nvPr>
        </p:nvSpPr>
        <p:spPr>
          <a:xfrm>
            <a:off x="1441440" y="291959"/>
            <a:ext cx="387684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784"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85"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86"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787"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88"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89" name="PlaceHolder 4"/>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97"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798"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799"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00"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01"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02" name="PlaceHolder 4"/>
          <p:cNvSpPr/>
          <p:nvPr>
            <p:ph type="body" sz="quarter" idx="21"/>
          </p:nvPr>
        </p:nvSpPr>
        <p:spPr>
          <a:xfrm>
            <a:off x="1585079"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10"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811"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812"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13"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14"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15" name="PlaceHolder 4"/>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1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63" name="Nivel de texto 1…"/>
          <p:cNvSpPr txBox="1"/>
          <p:nvPr>
            <p:ph type="body" sz="quarter" idx="1"/>
          </p:nvPr>
        </p:nvSpPr>
        <p:spPr>
          <a:xfrm>
            <a:off x="1381320" y="1618560"/>
            <a:ext cx="193681" cy="154044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64"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65" name="PlaceHolder 4"/>
          <p:cNvSpPr/>
          <p:nvPr>
            <p:ph type="body" sz="quarter" idx="21"/>
          </p:nvPr>
        </p:nvSpPr>
        <p:spPr>
          <a:xfrm>
            <a:off x="1585079" y="1618560"/>
            <a:ext cx="193681" cy="3229561"/>
          </a:xfrm>
          <a:prstGeom prst="rect">
            <a:avLst/>
          </a:prstGeom>
        </p:spPr>
        <p:txBody>
          <a:bodyPr>
            <a:normAutofit fontScale="100000" lnSpcReduction="0"/>
          </a:bodyPr>
          <a:lstStyle/>
          <a:p>
            <a:pPr>
              <a:defRPr spc="-100"/>
            </a:pPr>
          </a:p>
        </p:txBody>
      </p:sp>
      <p:sp>
        <p:nvSpPr>
          <p:cNvPr id="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823"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824"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82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26" name="Nivel de texto 1…"/>
          <p:cNvSpPr txBox="1"/>
          <p:nvPr>
            <p:ph type="body" sz="quarter" idx="1"/>
          </p:nvPr>
        </p:nvSpPr>
        <p:spPr>
          <a:xfrm>
            <a:off x="1381320" y="1618560"/>
            <a:ext cx="3970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27" name="PlaceHolder 3"/>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835"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836"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83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38"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39"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0"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1" name="PlaceHolder 5"/>
          <p:cNvSpPr/>
          <p:nvPr>
            <p:ph type="body" sz="quarter" idx="21"/>
          </p:nvPr>
        </p:nvSpPr>
        <p:spPr>
          <a:xfrm>
            <a:off x="1381320"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849" name="CustomShape 1"/>
          <p:cNvSpPr/>
          <p:nvPr/>
        </p:nvSpPr>
        <p:spPr>
          <a:xfrm>
            <a:off x="-6121" y="4513679"/>
            <a:ext cx="9160562" cy="361"/>
          </a:xfrm>
          <a:prstGeom prst="line">
            <a:avLst/>
          </a:prstGeom>
          <a:ln w="9360">
            <a:solidFill>
              <a:srgbClr val="CCCCCC"/>
            </a:solidFill>
          </a:ln>
        </p:spPr>
        <p:txBody>
          <a:bodyPr lIns="45719" rIns="45719"/>
          <a:lstStyle/>
          <a:p>
            <a:pPr/>
          </a:p>
        </p:txBody>
      </p:sp>
      <p:sp>
        <p:nvSpPr>
          <p:cNvPr id="850" name="CustomShape 2"/>
          <p:cNvSpPr/>
          <p:nvPr/>
        </p:nvSpPr>
        <p:spPr>
          <a:xfrm>
            <a:off x="4293720" y="4235399"/>
            <a:ext cx="718561" cy="718562"/>
          </a:xfrm>
          <a:prstGeom prst="ellipse">
            <a:avLst/>
          </a:prstGeom>
          <a:solidFill>
            <a:srgbClr val="409B94"/>
          </a:solidFill>
          <a:ln w="12700">
            <a:miter lim="400000"/>
          </a:ln>
        </p:spPr>
        <p:txBody>
          <a:bodyPr lIns="45719" rIns="45719"/>
          <a:lstStyle/>
          <a:p>
            <a:pPr/>
          </a:p>
        </p:txBody>
      </p:sp>
      <p:sp>
        <p:nvSpPr>
          <p:cNvPr id="851"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52"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53" name="PlaceHolder 3"/>
          <p:cNvSpPr/>
          <p:nvPr>
            <p:ph type="body" sz="quarter" idx="21"/>
          </p:nvPr>
        </p:nvSpPr>
        <p:spPr>
          <a:xfrm>
            <a:off x="1381320" y="1618560"/>
            <a:ext cx="3970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854" name="Imagen 225" descr="Imagen 225"/>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855" name="Imagen 226" descr="Imagen 226"/>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85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863"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864"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865"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8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73"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874"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875"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876"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77" name="Nivel de texto 1…"/>
          <p:cNvSpPr txBox="1"/>
          <p:nvPr>
            <p:ph type="body" sz="quarter" idx="1"/>
          </p:nvPr>
        </p:nvSpPr>
        <p:spPr>
          <a:xfrm>
            <a:off x="1381320" y="954359"/>
            <a:ext cx="397081" cy="4557962"/>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7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885"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886"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887"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888"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889"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897"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898"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899"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0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01"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02" name="PlaceHolder 3"/>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10"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11"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12"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1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921"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22"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23"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24" name="Nivel de texto 1…"/>
          <p:cNvSpPr txBox="1"/>
          <p:nvPr>
            <p:ph type="body" idx="1"/>
          </p:nvPr>
        </p:nvSpPr>
        <p:spPr>
          <a:xfrm>
            <a:off x="1441440" y="291959"/>
            <a:ext cx="387684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932"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33"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34"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3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36"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37" name="PlaceHolder 3"/>
          <p:cNvSpPr/>
          <p:nvPr/>
        </p:nvSpPr>
        <p:spPr>
          <a:xfrm>
            <a:off x="1381320"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38" name="PlaceHolder 4"/>
          <p:cNvSpPr/>
          <p:nvPr>
            <p:ph type="body" sz="quarter" idx="21"/>
          </p:nvPr>
        </p:nvSpPr>
        <p:spPr>
          <a:xfrm>
            <a:off x="1585079" y="1618560"/>
            <a:ext cx="1936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74" name="Nivel de texto 1…"/>
          <p:cNvSpPr txBox="1"/>
          <p:nvPr>
            <p:ph type="body" sz="quarter" idx="1"/>
          </p:nvPr>
        </p:nvSpPr>
        <p:spPr>
          <a:xfrm>
            <a:off x="1381320" y="1618560"/>
            <a:ext cx="193681" cy="322956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75"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76" name="PlaceHolder 4"/>
          <p:cNvSpPr/>
          <p:nvPr>
            <p:ph type="body" sz="quarter" idx="21"/>
          </p:nvPr>
        </p:nvSpPr>
        <p:spPr>
          <a:xfrm>
            <a:off x="1585079" y="3305880"/>
            <a:ext cx="193681" cy="1540440"/>
          </a:xfrm>
          <a:prstGeom prst="rect">
            <a:avLst/>
          </a:prstGeom>
        </p:spPr>
        <p:txBody>
          <a:bodyPr>
            <a:normAutofit fontScale="100000" lnSpcReduction="0"/>
          </a:bodyPr>
          <a:lstStyle/>
          <a:p>
            <a:pPr>
              <a:defRPr spc="-100"/>
            </a:pPr>
          </a:p>
        </p:txBody>
      </p:sp>
      <p:sp>
        <p:nvSpPr>
          <p:cNvPr id="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946"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47"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48"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49"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50" name="Nivel de texto 1…"/>
          <p:cNvSpPr txBox="1"/>
          <p:nvPr>
            <p:ph type="body" sz="quarter" idx="1"/>
          </p:nvPr>
        </p:nvSpPr>
        <p:spPr>
          <a:xfrm>
            <a:off x="1381320" y="1618560"/>
            <a:ext cx="1936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51"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52" name="PlaceHolder 4"/>
          <p:cNvSpPr/>
          <p:nvPr>
            <p:ph type="body" sz="quarter" idx="21"/>
          </p:nvPr>
        </p:nvSpPr>
        <p:spPr>
          <a:xfrm>
            <a:off x="1585079"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960"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61"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62"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63"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64"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65"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6" name="PlaceHolder 4"/>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6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74"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75"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76"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77"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78" name="Nivel de texto 1…"/>
          <p:cNvSpPr txBox="1"/>
          <p:nvPr>
            <p:ph type="body" sz="quarter" idx="1"/>
          </p:nvPr>
        </p:nvSpPr>
        <p:spPr>
          <a:xfrm>
            <a:off x="1381320" y="1618560"/>
            <a:ext cx="3970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79" name="PlaceHolder 3"/>
          <p:cNvSpPr/>
          <p:nvPr>
            <p:ph type="body" sz="quarter" idx="21"/>
          </p:nvPr>
        </p:nvSpPr>
        <p:spPr>
          <a:xfrm>
            <a:off x="1381320" y="3305880"/>
            <a:ext cx="3970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8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87"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988"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989"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990"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991" name="Nivel de texto 1…"/>
          <p:cNvSpPr txBox="1"/>
          <p:nvPr>
            <p:ph type="body" sz="quarter" idx="1"/>
          </p:nvPr>
        </p:nvSpPr>
        <p:spPr>
          <a:xfrm>
            <a:off x="1381320" y="1618560"/>
            <a:ext cx="193681" cy="154044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92"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93" name="PlaceHolder 4"/>
          <p:cNvSpPr/>
          <p:nvPr/>
        </p:nvSpPr>
        <p:spPr>
          <a:xfrm>
            <a:off x="1585079" y="3305880"/>
            <a:ext cx="193681" cy="154044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94" name="PlaceHolder 5"/>
          <p:cNvSpPr/>
          <p:nvPr>
            <p:ph type="body" sz="quarter" idx="21"/>
          </p:nvPr>
        </p:nvSpPr>
        <p:spPr>
          <a:xfrm>
            <a:off x="1381320" y="3305880"/>
            <a:ext cx="193681" cy="1540440"/>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9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002" name="CustomShape 1"/>
          <p:cNvSpPr/>
          <p:nvPr/>
        </p:nvSpPr>
        <p:spPr>
          <a:xfrm>
            <a:off x="-1" y="934199"/>
            <a:ext cx="1374481" cy="361"/>
          </a:xfrm>
          <a:prstGeom prst="line">
            <a:avLst/>
          </a:prstGeom>
          <a:ln w="9360">
            <a:solidFill>
              <a:srgbClr val="CCCCCC"/>
            </a:solidFill>
          </a:ln>
        </p:spPr>
        <p:txBody>
          <a:bodyPr lIns="45719" rIns="45719"/>
          <a:lstStyle/>
          <a:p>
            <a:pPr/>
          </a:p>
        </p:txBody>
      </p:sp>
      <p:sp>
        <p:nvSpPr>
          <p:cNvPr id="1003" name="CustomShape 2"/>
          <p:cNvSpPr/>
          <p:nvPr/>
        </p:nvSpPr>
        <p:spPr>
          <a:xfrm>
            <a:off x="1014839" y="606599"/>
            <a:ext cx="718562" cy="718561"/>
          </a:xfrm>
          <a:prstGeom prst="ellipse">
            <a:avLst/>
          </a:prstGeom>
          <a:solidFill>
            <a:srgbClr val="409B94"/>
          </a:solidFill>
          <a:ln w="12700">
            <a:miter lim="400000"/>
          </a:ln>
        </p:spPr>
        <p:txBody>
          <a:bodyPr lIns="45719" rIns="45719"/>
          <a:lstStyle/>
          <a:p>
            <a:pPr/>
          </a:p>
        </p:txBody>
      </p:sp>
      <p:sp>
        <p:nvSpPr>
          <p:cNvPr id="1004" name="CustomShape 3"/>
          <p:cNvSpPr/>
          <p:nvPr/>
        </p:nvSpPr>
        <p:spPr>
          <a:xfrm>
            <a:off x="5265720" y="882719"/>
            <a:ext cx="3876841" cy="361"/>
          </a:xfrm>
          <a:prstGeom prst="line">
            <a:avLst/>
          </a:prstGeom>
          <a:ln w="9360">
            <a:solidFill>
              <a:srgbClr val="CCCCCC"/>
            </a:solidFill>
          </a:ln>
        </p:spPr>
        <p:txBody>
          <a:bodyPr lIns="45719" rIns="45719"/>
          <a:lstStyle/>
          <a:p>
            <a:pPr/>
          </a:p>
        </p:txBody>
      </p:sp>
      <p:sp>
        <p:nvSpPr>
          <p:cNvPr id="1005" name="Texto del título"/>
          <p:cNvSpPr txBox="1"/>
          <p:nvPr>
            <p:ph type="title"/>
          </p:nvPr>
        </p:nvSpPr>
        <p:spPr>
          <a:xfrm>
            <a:off x="1441440" y="291959"/>
            <a:ext cx="3876841" cy="1250281"/>
          </a:xfrm>
          <a:prstGeom prst="rect">
            <a:avLst/>
          </a:prstGeom>
        </p:spPr>
        <p:txBody>
          <a:bodyPr>
            <a:normAutofit fontScale="100000" lnSpcReduction="0"/>
          </a:bodyPr>
          <a:lstStyle>
            <a:lvl1pPr algn="l">
              <a:defRPr spc="0">
                <a:uFillTx/>
              </a:defRPr>
            </a:lvl1pPr>
          </a:lstStyle>
          <a:p>
            <a:pPr/>
            <a:r>
              <a:t>Texto del título</a:t>
            </a:r>
          </a:p>
        </p:txBody>
      </p:sp>
      <p:sp>
        <p:nvSpPr>
          <p:cNvPr id="1006" name="Nivel de texto 1…"/>
          <p:cNvSpPr txBox="1"/>
          <p:nvPr>
            <p:ph type="body" sz="quarter" idx="1"/>
          </p:nvPr>
        </p:nvSpPr>
        <p:spPr>
          <a:xfrm>
            <a:off x="1381320" y="1618560"/>
            <a:ext cx="397081" cy="322956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007" name="PlaceHolder 3"/>
          <p:cNvSpPr/>
          <p:nvPr>
            <p:ph type="body" sz="quarter" idx="21"/>
          </p:nvPr>
        </p:nvSpPr>
        <p:spPr>
          <a:xfrm>
            <a:off x="1381320" y="1618560"/>
            <a:ext cx="397081" cy="322956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1008" name="Imagen 265" descr="Imagen 265"/>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pic>
        <p:nvPicPr>
          <p:cNvPr id="1009" name="Imagen 266" descr="Imagen 266"/>
          <p:cNvPicPr>
            <a:picLocks noChangeAspect="1"/>
          </p:cNvPicPr>
          <p:nvPr/>
        </p:nvPicPr>
        <p:blipFill>
          <a:blip r:embed="rId2">
            <a:extLst/>
          </a:blip>
          <a:stretch>
            <a:fillRect/>
          </a:stretch>
        </p:blipFill>
        <p:spPr>
          <a:xfrm>
            <a:off x="1380959" y="3074759"/>
            <a:ext cx="397081" cy="316442"/>
          </a:xfrm>
          <a:prstGeom prst="rect">
            <a:avLst/>
          </a:prstGeom>
          <a:ln w="12700">
            <a:miter lim="400000"/>
          </a:ln>
        </p:spPr>
      </p:pic>
      <p:sp>
        <p:nvSpPr>
          <p:cNvPr id="10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exto del título"/>
          <p:cNvSpPr txBox="1"/>
          <p:nvPr>
            <p:ph type="title"/>
          </p:nvPr>
        </p:nvSpPr>
        <p:spPr>
          <a:xfrm>
            <a:off x="1441440" y="291959"/>
            <a:ext cx="3876841" cy="1250281"/>
          </a:xfrm>
          <a:prstGeom prst="rect">
            <a:avLst/>
          </a:prstGeom>
        </p:spPr>
        <p:txBody>
          <a:bodyPr>
            <a:normAutofit fontScale="100000" lnSpcReduction="0"/>
          </a:bodyPr>
          <a:lstStyle/>
          <a:p>
            <a:pPr/>
            <a:r>
              <a:t>Texto del título</a:t>
            </a:r>
          </a:p>
        </p:txBody>
      </p:sp>
      <p:sp>
        <p:nvSpPr>
          <p:cNvPr id="85" name="Nivel de texto 1…"/>
          <p:cNvSpPr txBox="1"/>
          <p:nvPr>
            <p:ph type="body" sz="quarter" idx="1"/>
          </p:nvPr>
        </p:nvSpPr>
        <p:spPr>
          <a:xfrm>
            <a:off x="1381320" y="1618560"/>
            <a:ext cx="193681" cy="154044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86" name="PlaceHolder 3"/>
          <p:cNvSpPr/>
          <p:nvPr/>
        </p:nvSpPr>
        <p:spPr>
          <a:xfrm>
            <a:off x="1585079" y="1618560"/>
            <a:ext cx="193681" cy="154044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87" name="PlaceHolder 4"/>
          <p:cNvSpPr/>
          <p:nvPr>
            <p:ph type="body" sz="quarter" idx="21"/>
          </p:nvPr>
        </p:nvSpPr>
        <p:spPr>
          <a:xfrm>
            <a:off x="1381320" y="3305880"/>
            <a:ext cx="397081" cy="1540440"/>
          </a:xfrm>
          <a:prstGeom prst="rect">
            <a:avLst/>
          </a:prstGeom>
        </p:spPr>
        <p:txBody>
          <a:bodyPr>
            <a:normAutofit fontScale="100000" lnSpcReduction="0"/>
          </a:bodyPr>
          <a:lstStyle/>
          <a:p>
            <a:pPr>
              <a:defRPr spc="-100"/>
            </a:pPr>
          </a:p>
        </p:txBody>
      </p:sp>
      <p:sp>
        <p:nvSpPr>
          <p:cNvPr id="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Texto del título</a:t>
            </a:r>
          </a:p>
        </p:txBody>
      </p:sp>
      <p:sp>
        <p:nvSpPr>
          <p:cNvPr id="3" name="Nivel de texto 1…"/>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1pPr>
      <a:lvl2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2pPr>
      <a:lvl3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3pPr>
      <a:lvl4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4pPr>
      <a:lvl5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5pPr>
      <a:lvl6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6pPr>
      <a:lvl7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7pPr>
      <a:lvl8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8pPr>
      <a:lvl9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9pPr>
    </p:titleStyle>
    <p:bodyStyle>
      <a:lvl1pPr marL="431999" marR="0" indent="-323999"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1pPr>
      <a:lvl2pPr marL="910285" marR="0" indent="-370285" algn="l" defTabSz="914400" rtl="0" latinLnBrk="0">
        <a:lnSpc>
          <a:spcPct val="90000"/>
        </a:lnSpc>
        <a:spcBef>
          <a:spcPts val="1000"/>
        </a:spcBef>
        <a:spcAft>
          <a:spcPts val="0"/>
        </a:spcAft>
        <a:buClr>
          <a:srgbClr val="000000"/>
        </a:buClr>
        <a:buSzPct val="7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2pPr>
      <a:lvl3pPr marL="1392000" marR="0" indent="-3840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3pPr>
      <a:lvl4pPr marL="1857599" marR="0" indent="-345600" algn="l" defTabSz="914400" rtl="0" latinLnBrk="0">
        <a:lnSpc>
          <a:spcPct val="90000"/>
        </a:lnSpc>
        <a:spcBef>
          <a:spcPts val="1000"/>
        </a:spcBef>
        <a:spcAft>
          <a:spcPts val="0"/>
        </a:spcAft>
        <a:buClr>
          <a:srgbClr val="000000"/>
        </a:buClr>
        <a:buSzPct val="7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4pPr>
      <a:lvl5pPr marL="2289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5pPr>
      <a:lvl6pPr marL="2721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6pPr>
      <a:lvl7pPr marL="3153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7pPr>
      <a:lvl8pPr marL="3606800" marR="0" indent="-406400" algn="l" defTabSz="914400" rtl="0" latinLnBrk="0">
        <a:lnSpc>
          <a:spcPct val="90000"/>
        </a:lnSpc>
        <a:spcBef>
          <a:spcPts val="1000"/>
        </a:spcBef>
        <a:spcAft>
          <a:spcPts val="0"/>
        </a:spcAft>
        <a:buClr>
          <a:srgbClr val="000000"/>
        </a:buClr>
        <a:buSzPct val="100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8pPr>
      <a:lvl9pPr marL="4064000" marR="0" indent="-406400" algn="l" defTabSz="914400" rtl="0" latinLnBrk="0">
        <a:lnSpc>
          <a:spcPct val="90000"/>
        </a:lnSpc>
        <a:spcBef>
          <a:spcPts val="1000"/>
        </a:spcBef>
        <a:spcAft>
          <a:spcPts val="0"/>
        </a:spcAft>
        <a:buClr>
          <a:srgbClr val="000000"/>
        </a:buClr>
        <a:buSzPct val="100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3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18.png"/><Relationship Id="rId4" Type="http://schemas.openxmlformats.org/officeDocument/2006/relationships/image" Target="../media/image4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1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1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43.png"/><Relationship Id="rId4" Type="http://schemas.openxmlformats.org/officeDocument/2006/relationships/image" Target="../media/image4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4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 Id="rId3" Type="http://schemas.openxmlformats.org/officeDocument/2006/relationships/image" Target="../media/image18.png"/><Relationship Id="rId4" Type="http://schemas.openxmlformats.org/officeDocument/2006/relationships/image" Target="../media/image4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 Id="rId3"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5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15.png"/><Relationship Id="rId9"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jpeg"/><Relationship Id="rId3"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hyperlink" Target="https://www.manageengine.com/latam/service-desk/descargas.html" TargetMode="External"/><Relationship Id="rId3" Type="http://schemas.openxmlformats.org/officeDocument/2006/relationships/image" Target="../media/image53.png"/><Relationship Id="rId4" Type="http://schemas.openxmlformats.org/officeDocument/2006/relationships/image" Target="../media/image1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1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2.png"/><Relationship Id="rId3"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5.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5.png"/><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2.png"/><Relationship Id="rId8" Type="http://schemas.openxmlformats.org/officeDocument/2006/relationships/image" Target="../media/image29.png"/><Relationship Id="rId9"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0.png"/><Relationship Id="rId3"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6.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3.png"/><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7.png"/><Relationship Id="rId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9" name="CustomShape 1"/>
          <p:cNvSpPr/>
          <p:nvPr/>
        </p:nvSpPr>
        <p:spPr>
          <a:xfrm>
            <a:off x="5795640" y="537839"/>
            <a:ext cx="538561" cy="53856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0" name="CustomShape 2"/>
          <p:cNvSpPr/>
          <p:nvPr/>
        </p:nvSpPr>
        <p:spPr>
          <a:xfrm>
            <a:off x="6948360" y="1055519"/>
            <a:ext cx="538561" cy="53856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1" name="CustomShape 3"/>
          <p:cNvSpPr/>
          <p:nvPr/>
        </p:nvSpPr>
        <p:spPr>
          <a:xfrm>
            <a:off x="4688640" y="1055160"/>
            <a:ext cx="538561" cy="538561"/>
          </a:xfrm>
          <a:prstGeom prst="ellipse">
            <a:avLst/>
          </a:prstGeom>
          <a:solidFill>
            <a:srgbClr val="8FDEC4">
              <a:alpha val="21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024" name="CustomShape 4"/>
          <p:cNvGrpSpPr/>
          <p:nvPr/>
        </p:nvGrpSpPr>
        <p:grpSpPr>
          <a:xfrm>
            <a:off x="7214040" y="1881720"/>
            <a:ext cx="538561" cy="538561"/>
            <a:chOff x="0" y="0"/>
            <a:chExt cx="538560" cy="538560"/>
          </a:xfrm>
        </p:grpSpPr>
        <p:sp>
          <p:nvSpPr>
            <p:cNvPr id="1022" name="Círculo"/>
            <p:cNvSpPr/>
            <p:nvPr/>
          </p:nvSpPr>
          <p:spPr>
            <a:xfrm>
              <a:off x="-1" y="-1"/>
              <a:ext cx="538562" cy="538562"/>
            </a:xfrm>
            <a:prstGeom prst="ellipse">
              <a:avLst/>
            </a:prstGeom>
            <a:solidFill>
              <a:srgbClr val="8FDEC4">
                <a:alpha val="30000"/>
              </a:srgbClr>
            </a:solidFill>
            <a:ln w="9525" cap="flat">
              <a:solidFill>
                <a:srgbClr val="808080"/>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023" name="Texto"/>
            <p:cNvSpPr txBox="1"/>
            <p:nvPr/>
          </p:nvSpPr>
          <p:spPr>
            <a:xfrm>
              <a:off x="128632" y="125588"/>
              <a:ext cx="281296" cy="28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400">
                  <a:solidFill>
                    <a:srgbClr val="FFFFFF"/>
                  </a:solidFill>
                  <a:uFill>
                    <a:solidFill>
                      <a:srgbClr val="FFFFFF"/>
                    </a:solidFill>
                  </a:uFill>
                </a:defRPr>
              </a:lvl1pPr>
            </a:lstStyle>
            <a:p>
              <a:pPr/>
              <a:r>
                <a:t>      </a:t>
              </a:r>
            </a:p>
          </p:txBody>
        </p:sp>
      </p:grpSp>
      <p:sp>
        <p:nvSpPr>
          <p:cNvPr id="1025" name="CustomShape 5"/>
          <p:cNvSpPr/>
          <p:nvPr/>
        </p:nvSpPr>
        <p:spPr>
          <a:xfrm>
            <a:off x="4384080" y="1937519"/>
            <a:ext cx="538561" cy="53856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6" name="CustomShape 6"/>
          <p:cNvSpPr/>
          <p:nvPr/>
        </p:nvSpPr>
        <p:spPr>
          <a:xfrm>
            <a:off x="4753080" y="2829960"/>
            <a:ext cx="538561" cy="53856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7" name="CustomShape 7"/>
          <p:cNvSpPr/>
          <p:nvPr/>
        </p:nvSpPr>
        <p:spPr>
          <a:xfrm>
            <a:off x="6873840" y="2791799"/>
            <a:ext cx="538561" cy="53856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030" name="CustomShape 8"/>
          <p:cNvGrpSpPr/>
          <p:nvPr/>
        </p:nvGrpSpPr>
        <p:grpSpPr>
          <a:xfrm>
            <a:off x="5847119" y="3111480"/>
            <a:ext cx="538561" cy="538561"/>
            <a:chOff x="0" y="0"/>
            <a:chExt cx="538560" cy="538560"/>
          </a:xfrm>
        </p:grpSpPr>
        <p:sp>
          <p:nvSpPr>
            <p:cNvPr id="1028" name="Círculo"/>
            <p:cNvSpPr/>
            <p:nvPr/>
          </p:nvSpPr>
          <p:spPr>
            <a:xfrm>
              <a:off x="-1" y="-1"/>
              <a:ext cx="538562" cy="538562"/>
            </a:xfrm>
            <a:prstGeom prst="ellipse">
              <a:avLst/>
            </a:prstGeom>
            <a:solidFill>
              <a:srgbClr val="8FDEC4">
                <a:alpha val="30000"/>
              </a:srgbClr>
            </a:solidFill>
            <a:ln w="9525" cap="flat">
              <a:solidFill>
                <a:srgbClr val="808080"/>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029" name="Texto"/>
            <p:cNvSpPr txBox="1"/>
            <p:nvPr/>
          </p:nvSpPr>
          <p:spPr>
            <a:xfrm>
              <a:off x="128632" y="125588"/>
              <a:ext cx="281296" cy="28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400">
                  <a:solidFill>
                    <a:srgbClr val="FFFFFF"/>
                  </a:solidFill>
                  <a:uFill>
                    <a:solidFill>
                      <a:srgbClr val="FFFFFF"/>
                    </a:solidFill>
                  </a:uFill>
                </a:defRPr>
              </a:lvl1pPr>
            </a:lstStyle>
            <a:p>
              <a:pPr/>
              <a:r>
                <a:t>                  </a:t>
              </a:r>
            </a:p>
          </p:txBody>
        </p:sp>
      </p:grpSp>
      <p:sp>
        <p:nvSpPr>
          <p:cNvPr id="1031" name="CustomShape 9"/>
          <p:cNvSpPr/>
          <p:nvPr/>
        </p:nvSpPr>
        <p:spPr>
          <a:xfrm>
            <a:off x="-18721" y="0"/>
            <a:ext cx="3042722" cy="5142240"/>
          </a:xfrm>
          <a:prstGeom prst="rect">
            <a:avLst/>
          </a:prstGeom>
          <a:gradFill>
            <a:gsLst>
              <a:gs pos="0">
                <a:srgbClr val="409B94"/>
              </a:gs>
              <a:gs pos="100000">
                <a:srgbClr val="FFFFFF"/>
              </a:gs>
            </a:gsLst>
          </a:gradFill>
          <a:ln w="12700">
            <a:miter lim="400000"/>
          </a:ln>
        </p:spPr>
        <p:txBody>
          <a:bodyPr lIns="45719" rIns="45719"/>
          <a:lstStyle/>
          <a:p>
            <a:pPr/>
          </a:p>
        </p:txBody>
      </p:sp>
      <p:pic>
        <p:nvPicPr>
          <p:cNvPr id="1032" name="Picture 4" descr="Picture 4"/>
          <p:cNvPicPr>
            <a:picLocks noChangeAspect="1"/>
          </p:cNvPicPr>
          <p:nvPr/>
        </p:nvPicPr>
        <p:blipFill>
          <a:blip r:embed="rId2">
            <a:extLst/>
          </a:blip>
          <a:stretch>
            <a:fillRect/>
          </a:stretch>
        </p:blipFill>
        <p:spPr>
          <a:xfrm>
            <a:off x="3252545" y="201240"/>
            <a:ext cx="5578310" cy="4986000"/>
          </a:xfrm>
          <a:prstGeom prst="rect">
            <a:avLst/>
          </a:prstGeom>
          <a:ln w="12700">
            <a:miter lim="400000"/>
          </a:ln>
        </p:spPr>
      </p:pic>
      <p:sp>
        <p:nvSpPr>
          <p:cNvPr id="1033" name="CustomShape 10"/>
          <p:cNvSpPr txBox="1"/>
          <p:nvPr/>
        </p:nvSpPr>
        <p:spPr>
          <a:xfrm>
            <a:off x="315360" y="1326240"/>
            <a:ext cx="2719440" cy="145412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defRPr>
            </a:pPr>
          </a:p>
          <a:p>
            <a:pPr>
              <a:defRPr sz="2800">
                <a:solidFill>
                  <a:srgbClr val="0D0D0D"/>
                </a:solidFill>
                <a:uFill>
                  <a:solidFill>
                    <a:srgbClr val="FFFFFF"/>
                  </a:solidFill>
                </a:uFill>
                <a:latin typeface="Gill Sans SemiBold"/>
                <a:ea typeface="Gill Sans SemiBold"/>
                <a:cs typeface="Gill Sans SemiBold"/>
                <a:sym typeface="Gill Sans SemiBold"/>
              </a:defRPr>
            </a:pPr>
            <a:r>
              <a:t>Gestión de TI, simplificada.</a:t>
            </a:r>
          </a:p>
        </p:txBody>
      </p:sp>
      <p:pic>
        <p:nvPicPr>
          <p:cNvPr id="1034" name="Picture 17" descr="Picture 17"/>
          <p:cNvPicPr>
            <a:picLocks noChangeAspect="1"/>
          </p:cNvPicPr>
          <p:nvPr/>
        </p:nvPicPr>
        <p:blipFill>
          <a:blip r:embed="rId3">
            <a:extLst/>
          </a:blip>
          <a:srcRect l="0" t="0" r="0" b="13977"/>
          <a:stretch>
            <a:fillRect/>
          </a:stretch>
        </p:blipFill>
        <p:spPr>
          <a:xfrm>
            <a:off x="5812559" y="576360"/>
            <a:ext cx="517681" cy="444961"/>
          </a:xfrm>
          <a:prstGeom prst="rect">
            <a:avLst/>
          </a:prstGeom>
          <a:ln w="12700">
            <a:miter lim="400000"/>
          </a:ln>
        </p:spPr>
      </p:pic>
      <p:pic>
        <p:nvPicPr>
          <p:cNvPr id="1035" name="Picture 18" descr="Picture 18"/>
          <p:cNvPicPr>
            <a:picLocks noChangeAspect="1"/>
          </p:cNvPicPr>
          <p:nvPr/>
        </p:nvPicPr>
        <p:blipFill>
          <a:blip r:embed="rId4">
            <a:extLst/>
          </a:blip>
          <a:srcRect l="0" t="0" r="0" b="13977"/>
          <a:stretch>
            <a:fillRect/>
          </a:stretch>
        </p:blipFill>
        <p:spPr>
          <a:xfrm>
            <a:off x="6989760" y="1099800"/>
            <a:ext cx="485281" cy="417241"/>
          </a:xfrm>
          <a:prstGeom prst="rect">
            <a:avLst/>
          </a:prstGeom>
          <a:ln w="12700">
            <a:miter lim="400000"/>
          </a:ln>
        </p:spPr>
      </p:pic>
      <p:pic>
        <p:nvPicPr>
          <p:cNvPr id="1036" name="Picture 21" descr="Picture 21"/>
          <p:cNvPicPr>
            <a:picLocks noChangeAspect="1"/>
          </p:cNvPicPr>
          <p:nvPr/>
        </p:nvPicPr>
        <p:blipFill>
          <a:blip r:embed="rId5">
            <a:extLst/>
          </a:blip>
          <a:srcRect l="0" t="0" r="0" b="19440"/>
          <a:stretch>
            <a:fillRect/>
          </a:stretch>
        </p:blipFill>
        <p:spPr>
          <a:xfrm>
            <a:off x="6930720" y="2906368"/>
            <a:ext cx="417601" cy="281432"/>
          </a:xfrm>
          <a:prstGeom prst="rect">
            <a:avLst/>
          </a:prstGeom>
          <a:ln w="12700">
            <a:miter lim="400000"/>
          </a:ln>
        </p:spPr>
      </p:pic>
      <p:pic>
        <p:nvPicPr>
          <p:cNvPr id="1037" name="Picture 22" descr="Picture 22"/>
          <p:cNvPicPr>
            <a:picLocks noChangeAspect="1"/>
          </p:cNvPicPr>
          <p:nvPr/>
        </p:nvPicPr>
        <p:blipFill>
          <a:blip r:embed="rId6">
            <a:extLst/>
          </a:blip>
          <a:srcRect l="0" t="0" r="0" b="27978"/>
          <a:stretch>
            <a:fillRect/>
          </a:stretch>
        </p:blipFill>
        <p:spPr>
          <a:xfrm>
            <a:off x="5853240" y="3192120"/>
            <a:ext cx="505801" cy="363961"/>
          </a:xfrm>
          <a:prstGeom prst="rect">
            <a:avLst/>
          </a:prstGeom>
          <a:ln w="12700">
            <a:miter lim="400000"/>
          </a:ln>
        </p:spPr>
      </p:pic>
      <p:pic>
        <p:nvPicPr>
          <p:cNvPr id="1038" name="Picture 23" descr="Picture 23"/>
          <p:cNvPicPr>
            <a:picLocks noChangeAspect="1"/>
          </p:cNvPicPr>
          <p:nvPr/>
        </p:nvPicPr>
        <p:blipFill>
          <a:blip r:embed="rId7">
            <a:extLst/>
          </a:blip>
          <a:srcRect l="0" t="0" r="0" b="13977"/>
          <a:stretch>
            <a:fillRect/>
          </a:stretch>
        </p:blipFill>
        <p:spPr>
          <a:xfrm>
            <a:off x="4798800" y="2912759"/>
            <a:ext cx="448561" cy="385562"/>
          </a:xfrm>
          <a:prstGeom prst="rect">
            <a:avLst/>
          </a:prstGeom>
          <a:ln w="12700">
            <a:miter lim="400000"/>
          </a:ln>
        </p:spPr>
      </p:pic>
      <p:pic>
        <p:nvPicPr>
          <p:cNvPr id="1039" name="Picture 24" descr="Picture 24"/>
          <p:cNvPicPr>
            <a:picLocks noChangeAspect="1"/>
          </p:cNvPicPr>
          <p:nvPr/>
        </p:nvPicPr>
        <p:blipFill>
          <a:blip r:embed="rId8">
            <a:extLst/>
          </a:blip>
          <a:srcRect l="0" t="0" r="0" b="13977"/>
          <a:stretch>
            <a:fillRect/>
          </a:stretch>
        </p:blipFill>
        <p:spPr>
          <a:xfrm>
            <a:off x="4438439" y="2006280"/>
            <a:ext cx="438121" cy="376561"/>
          </a:xfrm>
          <a:prstGeom prst="rect">
            <a:avLst/>
          </a:prstGeom>
          <a:ln w="12700">
            <a:miter lim="400000"/>
          </a:ln>
        </p:spPr>
      </p:pic>
      <p:sp>
        <p:nvSpPr>
          <p:cNvPr id="1040" name="CustomShape 11"/>
          <p:cNvSpPr/>
          <p:nvPr/>
        </p:nvSpPr>
        <p:spPr>
          <a:xfrm>
            <a:off x="391679" y="2969640"/>
            <a:ext cx="1262161" cy="361"/>
          </a:xfrm>
          <a:prstGeom prst="line">
            <a:avLst/>
          </a:prstGeom>
          <a:ln w="9360">
            <a:solidFill>
              <a:srgbClr val="0D0D0D"/>
            </a:solidFill>
          </a:ln>
        </p:spPr>
        <p:txBody>
          <a:bodyPr lIns="45719" rIns="45719"/>
          <a:lstStyle/>
          <a:p>
            <a:pPr/>
          </a:p>
        </p:txBody>
      </p:sp>
      <p:pic>
        <p:nvPicPr>
          <p:cNvPr id="1041" name="Picture 28" descr="Picture 28"/>
          <p:cNvPicPr>
            <a:picLocks noChangeAspect="1"/>
          </p:cNvPicPr>
          <p:nvPr/>
        </p:nvPicPr>
        <p:blipFill>
          <a:blip r:embed="rId9">
            <a:extLst/>
          </a:blip>
          <a:srcRect l="0" t="0" r="0" b="13977"/>
          <a:stretch>
            <a:fillRect/>
          </a:stretch>
        </p:blipFill>
        <p:spPr>
          <a:xfrm>
            <a:off x="4660200" y="1068119"/>
            <a:ext cx="567001" cy="525241"/>
          </a:xfrm>
          <a:prstGeom prst="rect">
            <a:avLst/>
          </a:prstGeom>
          <a:ln w="12700">
            <a:miter lim="400000"/>
          </a:ln>
        </p:spPr>
      </p:pic>
      <p:pic>
        <p:nvPicPr>
          <p:cNvPr id="1042" name="Picture 41" descr="Picture 41"/>
          <p:cNvPicPr>
            <a:picLocks noChangeAspect="1"/>
          </p:cNvPicPr>
          <p:nvPr/>
        </p:nvPicPr>
        <p:blipFill>
          <a:blip r:embed="rId10">
            <a:extLst/>
          </a:blip>
          <a:srcRect l="0" t="0" r="0" b="13977"/>
          <a:stretch>
            <a:fillRect/>
          </a:stretch>
        </p:blipFill>
        <p:spPr>
          <a:xfrm>
            <a:off x="7323480" y="1967759"/>
            <a:ext cx="397441" cy="341641"/>
          </a:xfrm>
          <a:prstGeom prst="rect">
            <a:avLst/>
          </a:prstGeom>
          <a:ln w="12700">
            <a:miter lim="400000"/>
          </a:ln>
        </p:spPr>
      </p:pic>
      <p:sp>
        <p:nvSpPr>
          <p:cNvPr id="1043" name="CustomShape 12"/>
          <p:cNvSpPr txBox="1"/>
          <p:nvPr/>
        </p:nvSpPr>
        <p:spPr>
          <a:xfrm>
            <a:off x="436680" y="3458879"/>
            <a:ext cx="2132640" cy="6996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Soluciones de gestión de TI en tiempo real para la nueva velocidad en los negocios</a:t>
            </a:r>
          </a:p>
        </p:txBody>
      </p:sp>
      <p:pic>
        <p:nvPicPr>
          <p:cNvPr id="1044" name="Imagen 288" descr="Imagen 288"/>
          <p:cNvPicPr>
            <a:picLocks noChangeAspect="1"/>
          </p:cNvPicPr>
          <p:nvPr/>
        </p:nvPicPr>
        <p:blipFill>
          <a:blip r:embed="rId11">
            <a:extLst/>
          </a:blip>
          <a:stretch>
            <a:fillRect/>
          </a:stretch>
        </p:blipFill>
        <p:spPr>
          <a:xfrm>
            <a:off x="5214599" y="1980000"/>
            <a:ext cx="1773361" cy="4730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0" name="CustomShape 1"/>
          <p:cNvSpPr txBox="1"/>
          <p:nvPr/>
        </p:nvSpPr>
        <p:spPr>
          <a:xfrm>
            <a:off x="2127239" y="647300"/>
            <a:ext cx="4746241" cy="2554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Solicitud de teléfono con ServiceDesk Plus</a:t>
            </a:r>
          </a:p>
        </p:txBody>
      </p:sp>
      <p:pic>
        <p:nvPicPr>
          <p:cNvPr id="1191" name="Picture 6" descr="Picture 6"/>
          <p:cNvPicPr>
            <a:picLocks noChangeAspect="1"/>
          </p:cNvPicPr>
          <p:nvPr/>
        </p:nvPicPr>
        <p:blipFill>
          <a:blip r:embed="rId2">
            <a:extLst/>
          </a:blip>
          <a:srcRect l="0" t="0" r="0" b="13977"/>
          <a:stretch>
            <a:fillRect/>
          </a:stretch>
        </p:blipFill>
        <p:spPr>
          <a:xfrm>
            <a:off x="1198079" y="2213280"/>
            <a:ext cx="849601" cy="687601"/>
          </a:xfrm>
          <a:prstGeom prst="rect">
            <a:avLst/>
          </a:prstGeom>
          <a:ln w="12700">
            <a:miter lim="400000"/>
          </a:ln>
        </p:spPr>
      </p:pic>
      <p:sp>
        <p:nvSpPr>
          <p:cNvPr id="1192" name="CustomShape 3"/>
          <p:cNvSpPr txBox="1"/>
          <p:nvPr/>
        </p:nvSpPr>
        <p:spPr>
          <a:xfrm>
            <a:off x="2194921" y="3147118"/>
            <a:ext cx="4807368" cy="496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p>
            <a:pPr>
              <a:defRPr sz="1400">
                <a:solidFill>
                  <a:srgbClr val="0D0D0D"/>
                </a:solidFill>
                <a:uFill>
                  <a:solidFill>
                    <a:srgbClr val="FFFFFF"/>
                  </a:solidFill>
                </a:uFill>
                <a:latin typeface="Gill Sans Light"/>
                <a:ea typeface="Gill Sans Light"/>
                <a:cs typeface="Gill Sans Light"/>
                <a:sym typeface="Gill Sans Light"/>
              </a:defRPr>
            </a:pPr>
            <a:r>
              <a:t>¡Zylker se vuelve más inteligente y maneja las solicitudes de servicio</a:t>
            </a:r>
          </a:p>
          <a:p>
            <a:pPr>
              <a:defRPr sz="1400">
                <a:solidFill>
                  <a:srgbClr val="0D0D0D"/>
                </a:solidFill>
                <a:uFill>
                  <a:solidFill>
                    <a:srgbClr val="FFFFFF"/>
                  </a:solidFill>
                </a:uFill>
                <a:latin typeface="Gill Sans Light"/>
                <a:ea typeface="Gill Sans Light"/>
                <a:cs typeface="Gill Sans Light"/>
                <a:sym typeface="Gill Sans Light"/>
              </a:defRPr>
            </a:pPr>
            <a:r>
              <a:t>al estilo de ServiceDesk Plus!</a:t>
            </a:r>
          </a:p>
        </p:txBody>
      </p:sp>
      <p:pic>
        <p:nvPicPr>
          <p:cNvPr id="1193" name="Imagen 429" descr="Imagen 429"/>
          <p:cNvPicPr>
            <a:picLocks noChangeAspect="1"/>
          </p:cNvPicPr>
          <p:nvPr/>
        </p:nvPicPr>
        <p:blipFill>
          <a:blip r:embed="rId3">
            <a:extLst/>
          </a:blip>
          <a:stretch>
            <a:fillRect/>
          </a:stretch>
        </p:blipFill>
        <p:spPr>
          <a:xfrm>
            <a:off x="7882920" y="4791600"/>
            <a:ext cx="1040401" cy="24192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5"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196" name="Picture 6" descr="Picture 6"/>
          <p:cNvPicPr>
            <a:picLocks noChangeAspect="1"/>
          </p:cNvPicPr>
          <p:nvPr/>
        </p:nvPicPr>
        <p:blipFill>
          <a:blip r:embed="rId2">
            <a:extLst/>
          </a:blip>
          <a:stretch>
            <a:fillRect/>
          </a:stretch>
        </p:blipFill>
        <p:spPr>
          <a:xfrm>
            <a:off x="1273680" y="178920"/>
            <a:ext cx="883801" cy="883801"/>
          </a:xfrm>
          <a:prstGeom prst="rect">
            <a:avLst/>
          </a:prstGeom>
          <a:ln w="12700">
            <a:miter lim="400000"/>
          </a:ln>
        </p:spPr>
      </p:pic>
      <p:pic>
        <p:nvPicPr>
          <p:cNvPr id="1197" name="Picture 12" descr="Picture 12"/>
          <p:cNvPicPr>
            <a:picLocks noChangeAspect="1"/>
          </p:cNvPicPr>
          <p:nvPr/>
        </p:nvPicPr>
        <p:blipFill>
          <a:blip r:embed="rId3">
            <a:extLst/>
          </a:blip>
          <a:stretch>
            <a:fillRect/>
          </a:stretch>
        </p:blipFill>
        <p:spPr>
          <a:xfrm>
            <a:off x="1039734" y="1270080"/>
            <a:ext cx="8122212" cy="3873240"/>
          </a:xfrm>
          <a:prstGeom prst="rect">
            <a:avLst/>
          </a:prstGeom>
          <a:ln w="12700">
            <a:miter lim="400000"/>
          </a:ln>
        </p:spPr>
      </p:pic>
      <p:sp>
        <p:nvSpPr>
          <p:cNvPr id="1198" name="CustomShape 2"/>
          <p:cNvSpPr/>
          <p:nvPr/>
        </p:nvSpPr>
        <p:spPr>
          <a:xfrm>
            <a:off x="2363759" y="3763800"/>
            <a:ext cx="1547281" cy="302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573" y="2929"/>
                </a:moveTo>
                <a:lnTo>
                  <a:pt x="573" y="18671"/>
                </a:lnTo>
                <a:lnTo>
                  <a:pt x="21027" y="18671"/>
                </a:lnTo>
                <a:lnTo>
                  <a:pt x="21027" y="2929"/>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01" name="CustomShape 3"/>
          <p:cNvGrpSpPr/>
          <p:nvPr/>
        </p:nvGrpSpPr>
        <p:grpSpPr>
          <a:xfrm>
            <a:off x="6788519" y="1204919"/>
            <a:ext cx="1445761" cy="715645"/>
            <a:chOff x="0" y="0"/>
            <a:chExt cx="1445760" cy="715644"/>
          </a:xfrm>
        </p:grpSpPr>
        <p:sp>
          <p:nvSpPr>
            <p:cNvPr id="1199" name="Figura"/>
            <p:cNvSpPr/>
            <p:nvPr/>
          </p:nvSpPr>
          <p:spPr>
            <a:xfrm>
              <a:off x="0" y="0"/>
              <a:ext cx="1445761" cy="715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450"/>
                  </a:lnTo>
                  <a:lnTo>
                    <a:pt x="9000" y="18450"/>
                  </a:lnTo>
                  <a:lnTo>
                    <a:pt x="9505" y="21600"/>
                  </a:lnTo>
                  <a:lnTo>
                    <a:pt x="3600" y="18450"/>
                  </a:lnTo>
                  <a:lnTo>
                    <a:pt x="0" y="18450"/>
                  </a:lnTo>
                  <a:lnTo>
                    <a:pt x="0" y="10763"/>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00" name="Catrin crea categorías de servicio en ServiceDesk Plus"/>
            <p:cNvSpPr txBox="1"/>
            <p:nvPr/>
          </p:nvSpPr>
          <p:spPr>
            <a:xfrm>
              <a:off x="49762" y="70139"/>
              <a:ext cx="1346236"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Catrin crea categorías de servicio en ServiceDesk Plus</a:t>
              </a:r>
            </a:p>
          </p:txBody>
        </p:sp>
      </p:grpSp>
      <p:grpSp>
        <p:nvGrpSpPr>
          <p:cNvPr id="1204" name="CustomShape 4"/>
          <p:cNvGrpSpPr/>
          <p:nvPr/>
        </p:nvGrpSpPr>
        <p:grpSpPr>
          <a:xfrm>
            <a:off x="4233240" y="3390839"/>
            <a:ext cx="1445761" cy="546566"/>
            <a:chOff x="0" y="0"/>
            <a:chExt cx="1445760" cy="546564"/>
          </a:xfrm>
        </p:grpSpPr>
        <p:sp>
          <p:nvSpPr>
            <p:cNvPr id="1202" name="Figura"/>
            <p:cNvSpPr/>
            <p:nvPr/>
          </p:nvSpPr>
          <p:spPr>
            <a:xfrm>
              <a:off x="0" y="0"/>
              <a:ext cx="1445761" cy="546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408"/>
                  </a:lnTo>
                  <a:lnTo>
                    <a:pt x="9000" y="15408"/>
                  </a:lnTo>
                  <a:lnTo>
                    <a:pt x="2956" y="21600"/>
                  </a:lnTo>
                  <a:lnTo>
                    <a:pt x="3600" y="15408"/>
                  </a:lnTo>
                  <a:lnTo>
                    <a:pt x="0" y="15408"/>
                  </a:lnTo>
                  <a:lnTo>
                    <a:pt x="0" y="8988"/>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03" name="Y define los servicios"/>
            <p:cNvSpPr txBox="1"/>
            <p:nvPr/>
          </p:nvSpPr>
          <p:spPr>
            <a:xfrm>
              <a:off x="49762" y="86439"/>
              <a:ext cx="1346236" cy="21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Y define los servicios</a:t>
              </a:r>
            </a:p>
          </p:txBody>
        </p:sp>
      </p:grpSp>
      <p:sp>
        <p:nvSpPr>
          <p:cNvPr id="1205" name="CustomShape 5"/>
          <p:cNvSpPr txBox="1"/>
          <p:nvPr/>
        </p:nvSpPr>
        <p:spPr>
          <a:xfrm>
            <a:off x="2659679" y="270720"/>
            <a:ext cx="6202801" cy="623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Como administrador y director de servicios de TI, Catrin utiliza el catálogo de servicios de ServiceDesk Plus para crear categorías de servicios y enumera los servicios que ofrece el equipo de TI de Zylker. </a:t>
            </a:r>
          </a:p>
        </p:txBody>
      </p:sp>
      <p:sp>
        <p:nvSpPr>
          <p:cNvPr id="1206" name="CustomShape 6"/>
          <p:cNvSpPr/>
          <p:nvPr/>
        </p:nvSpPr>
        <p:spPr>
          <a:xfrm>
            <a:off x="7595279" y="1917359"/>
            <a:ext cx="1547281" cy="302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573" y="2929"/>
                </a:moveTo>
                <a:lnTo>
                  <a:pt x="573" y="18671"/>
                </a:lnTo>
                <a:lnTo>
                  <a:pt x="21027" y="18671"/>
                </a:lnTo>
                <a:lnTo>
                  <a:pt x="21027" y="2929"/>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8"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09" name="Picture 22" descr="Picture 22"/>
          <p:cNvPicPr>
            <a:picLocks noChangeAspect="1"/>
          </p:cNvPicPr>
          <p:nvPr/>
        </p:nvPicPr>
        <p:blipFill>
          <a:blip r:embed="rId2">
            <a:extLst/>
          </a:blip>
          <a:stretch>
            <a:fillRect/>
          </a:stretch>
        </p:blipFill>
        <p:spPr>
          <a:xfrm>
            <a:off x="879176" y="1260720"/>
            <a:ext cx="8278808" cy="3881161"/>
          </a:xfrm>
          <a:prstGeom prst="rect">
            <a:avLst/>
          </a:prstGeom>
          <a:ln w="12700">
            <a:miter lim="400000"/>
          </a:ln>
        </p:spPr>
      </p:pic>
      <p:pic>
        <p:nvPicPr>
          <p:cNvPr id="1210" name="Picture 6" descr="Picture 6"/>
          <p:cNvPicPr>
            <a:picLocks noChangeAspect="1"/>
          </p:cNvPicPr>
          <p:nvPr/>
        </p:nvPicPr>
        <p:blipFill>
          <a:blip r:embed="rId3">
            <a:extLst/>
          </a:blip>
          <a:stretch>
            <a:fillRect/>
          </a:stretch>
        </p:blipFill>
        <p:spPr>
          <a:xfrm>
            <a:off x="1254960" y="85319"/>
            <a:ext cx="883801" cy="883802"/>
          </a:xfrm>
          <a:prstGeom prst="rect">
            <a:avLst/>
          </a:prstGeom>
          <a:ln w="12700">
            <a:miter lim="400000"/>
          </a:ln>
        </p:spPr>
      </p:pic>
      <p:pic>
        <p:nvPicPr>
          <p:cNvPr id="1211" name="Picture 17" descr="Picture 17"/>
          <p:cNvPicPr>
            <a:picLocks noChangeAspect="1"/>
          </p:cNvPicPr>
          <p:nvPr/>
        </p:nvPicPr>
        <p:blipFill>
          <a:blip r:embed="rId4">
            <a:extLst/>
          </a:blip>
          <a:stretch>
            <a:fillRect/>
          </a:stretch>
        </p:blipFill>
        <p:spPr>
          <a:xfrm>
            <a:off x="2006999" y="1742400"/>
            <a:ext cx="5162762" cy="3063601"/>
          </a:xfrm>
          <a:prstGeom prst="rect">
            <a:avLst/>
          </a:prstGeom>
          <a:ln w="12700">
            <a:miter lim="400000"/>
          </a:ln>
        </p:spPr>
      </p:pic>
      <p:sp>
        <p:nvSpPr>
          <p:cNvPr id="1212" name="CustomShape 2"/>
          <p:cNvSpPr/>
          <p:nvPr/>
        </p:nvSpPr>
        <p:spPr>
          <a:xfrm>
            <a:off x="7561799" y="3800519"/>
            <a:ext cx="1348561" cy="39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675" y="2279"/>
                </a:moveTo>
                <a:lnTo>
                  <a:pt x="675" y="19321"/>
                </a:lnTo>
                <a:lnTo>
                  <a:pt x="20925" y="19321"/>
                </a:lnTo>
                <a:lnTo>
                  <a:pt x="20925" y="2279"/>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13" name="CustomShape 3"/>
          <p:cNvSpPr/>
          <p:nvPr/>
        </p:nvSpPr>
        <p:spPr>
          <a:xfrm>
            <a:off x="4753080" y="3628799"/>
            <a:ext cx="2155681" cy="690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475" y="1485"/>
                </a:moveTo>
                <a:lnTo>
                  <a:pt x="475" y="20115"/>
                </a:lnTo>
                <a:lnTo>
                  <a:pt x="21125" y="20115"/>
                </a:lnTo>
                <a:lnTo>
                  <a:pt x="21125" y="1485"/>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16" name="CustomShape 4"/>
          <p:cNvGrpSpPr/>
          <p:nvPr/>
        </p:nvGrpSpPr>
        <p:grpSpPr>
          <a:xfrm>
            <a:off x="4131359" y="3011759"/>
            <a:ext cx="1242001" cy="496904"/>
            <a:chOff x="0" y="0"/>
            <a:chExt cx="1242000" cy="496903"/>
          </a:xfrm>
        </p:grpSpPr>
        <p:sp>
          <p:nvSpPr>
            <p:cNvPr id="1214" name="Figura"/>
            <p:cNvSpPr/>
            <p:nvPr/>
          </p:nvSpPr>
          <p:spPr>
            <a:xfrm>
              <a:off x="0" y="0"/>
              <a:ext cx="1242001" cy="496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450"/>
                  </a:lnTo>
                  <a:lnTo>
                    <a:pt x="9000" y="18450"/>
                  </a:lnTo>
                  <a:lnTo>
                    <a:pt x="9505" y="21600"/>
                  </a:lnTo>
                  <a:lnTo>
                    <a:pt x="3600" y="18450"/>
                  </a:lnTo>
                  <a:lnTo>
                    <a:pt x="0" y="18450"/>
                  </a:lnTo>
                  <a:lnTo>
                    <a:pt x="0" y="10763"/>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15" name="Agrega los recursos."/>
            <p:cNvSpPr txBox="1"/>
            <p:nvPr/>
          </p:nvSpPr>
          <p:spPr>
            <a:xfrm>
              <a:off x="49762" y="97369"/>
              <a:ext cx="1142476" cy="22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Agrega los recursos. </a:t>
              </a:r>
            </a:p>
          </p:txBody>
        </p:sp>
      </p:grpSp>
      <p:sp>
        <p:nvSpPr>
          <p:cNvPr id="1217" name="CustomShape 5"/>
          <p:cNvSpPr/>
          <p:nvPr/>
        </p:nvSpPr>
        <p:spPr>
          <a:xfrm>
            <a:off x="1978199" y="1707120"/>
            <a:ext cx="5191561" cy="3079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55" y="430"/>
                </a:moveTo>
                <a:lnTo>
                  <a:pt x="255" y="21170"/>
                </a:lnTo>
                <a:lnTo>
                  <a:pt x="21345" y="21170"/>
                </a:lnTo>
                <a:lnTo>
                  <a:pt x="21345" y="430"/>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20" name="CustomShape 6"/>
          <p:cNvGrpSpPr/>
          <p:nvPr/>
        </p:nvGrpSpPr>
        <p:grpSpPr>
          <a:xfrm>
            <a:off x="3816720" y="2080799"/>
            <a:ext cx="1242001" cy="543440"/>
            <a:chOff x="0" y="0"/>
            <a:chExt cx="1242000" cy="543439"/>
          </a:xfrm>
        </p:grpSpPr>
        <p:sp>
          <p:nvSpPr>
            <p:cNvPr id="1218" name="Figura"/>
            <p:cNvSpPr/>
            <p:nvPr/>
          </p:nvSpPr>
          <p:spPr>
            <a:xfrm>
              <a:off x="0" y="0"/>
              <a:ext cx="1242001" cy="543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870"/>
                  </a:lnTo>
                  <a:lnTo>
                    <a:pt x="9000" y="16870"/>
                  </a:lnTo>
                  <a:lnTo>
                    <a:pt x="1720" y="21600"/>
                  </a:lnTo>
                  <a:lnTo>
                    <a:pt x="3600" y="16870"/>
                  </a:lnTo>
                  <a:lnTo>
                    <a:pt x="0" y="16870"/>
                  </a:lnTo>
                  <a:lnTo>
                    <a:pt x="0" y="9841"/>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19" name="Catrin define las preguntas"/>
            <p:cNvSpPr txBox="1"/>
            <p:nvPr/>
          </p:nvSpPr>
          <p:spPr>
            <a:xfrm>
              <a:off x="49762" y="27519"/>
              <a:ext cx="1142476"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Catrin define las preguntas</a:t>
              </a:r>
            </a:p>
          </p:txBody>
        </p:sp>
      </p:grpSp>
      <p:sp>
        <p:nvSpPr>
          <p:cNvPr id="1221" name="CustomShape 7"/>
          <p:cNvSpPr txBox="1"/>
          <p:nvPr/>
        </p:nvSpPr>
        <p:spPr>
          <a:xfrm>
            <a:off x="2724120" y="311400"/>
            <a:ext cx="5840640" cy="88262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A continuación, configura los flujos de trabajo para las aprobaciones, establece los SLA, asigna automáticamente la solicitud de servicio a un técnico y asigna la tarea al equipo encargado de las órdenes de compra.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3"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24" name="Picture 1" descr="Picture 1"/>
          <p:cNvPicPr>
            <a:picLocks noChangeAspect="1"/>
          </p:cNvPicPr>
          <p:nvPr/>
        </p:nvPicPr>
        <p:blipFill>
          <a:blip r:embed="rId2">
            <a:extLst/>
          </a:blip>
          <a:stretch>
            <a:fillRect/>
          </a:stretch>
        </p:blipFill>
        <p:spPr>
          <a:xfrm>
            <a:off x="1017719" y="1341000"/>
            <a:ext cx="8124841" cy="3807001"/>
          </a:xfrm>
          <a:prstGeom prst="rect">
            <a:avLst/>
          </a:prstGeom>
          <a:ln w="12700">
            <a:miter lim="400000"/>
          </a:ln>
        </p:spPr>
      </p:pic>
      <p:pic>
        <p:nvPicPr>
          <p:cNvPr id="1225" name="Picture 2" descr="Picture 2"/>
          <p:cNvPicPr>
            <a:picLocks noChangeAspect="1"/>
          </p:cNvPicPr>
          <p:nvPr/>
        </p:nvPicPr>
        <p:blipFill>
          <a:blip r:embed="rId3">
            <a:extLst/>
          </a:blip>
          <a:stretch>
            <a:fillRect/>
          </a:stretch>
        </p:blipFill>
        <p:spPr>
          <a:xfrm>
            <a:off x="2707919" y="1689119"/>
            <a:ext cx="5405041" cy="3264481"/>
          </a:xfrm>
          <a:prstGeom prst="rect">
            <a:avLst/>
          </a:prstGeom>
          <a:ln w="12700">
            <a:miter lim="400000"/>
          </a:ln>
        </p:spPr>
      </p:pic>
      <p:pic>
        <p:nvPicPr>
          <p:cNvPr id="1226" name="Picture 6" descr="Picture 6"/>
          <p:cNvPicPr>
            <a:picLocks noChangeAspect="1"/>
          </p:cNvPicPr>
          <p:nvPr/>
        </p:nvPicPr>
        <p:blipFill>
          <a:blip r:embed="rId4">
            <a:extLst/>
          </a:blip>
          <a:stretch>
            <a:fillRect/>
          </a:stretch>
        </p:blipFill>
        <p:spPr>
          <a:xfrm>
            <a:off x="1254960" y="85319"/>
            <a:ext cx="883801" cy="883802"/>
          </a:xfrm>
          <a:prstGeom prst="rect">
            <a:avLst/>
          </a:prstGeom>
          <a:ln w="12700">
            <a:miter lim="400000"/>
          </a:ln>
        </p:spPr>
      </p:pic>
      <p:sp>
        <p:nvSpPr>
          <p:cNvPr id="1227" name="CustomShape 2"/>
          <p:cNvSpPr/>
          <p:nvPr/>
        </p:nvSpPr>
        <p:spPr>
          <a:xfrm>
            <a:off x="1306799" y="4602600"/>
            <a:ext cx="1348561" cy="39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675" y="2279"/>
                </a:moveTo>
                <a:lnTo>
                  <a:pt x="675" y="19321"/>
                </a:lnTo>
                <a:lnTo>
                  <a:pt x="20925" y="19321"/>
                </a:lnTo>
                <a:lnTo>
                  <a:pt x="20925" y="2279"/>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28" name="CustomShape 3"/>
          <p:cNvSpPr/>
          <p:nvPr/>
        </p:nvSpPr>
        <p:spPr>
          <a:xfrm>
            <a:off x="2636999" y="1632960"/>
            <a:ext cx="5550842" cy="336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61" y="430"/>
                </a:moveTo>
                <a:lnTo>
                  <a:pt x="261" y="21170"/>
                </a:lnTo>
                <a:lnTo>
                  <a:pt x="21339" y="21170"/>
                </a:lnTo>
                <a:lnTo>
                  <a:pt x="21339" y="430"/>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31" name="CustomShape 4"/>
          <p:cNvGrpSpPr/>
          <p:nvPr/>
        </p:nvGrpSpPr>
        <p:grpSpPr>
          <a:xfrm>
            <a:off x="6187680" y="2444760"/>
            <a:ext cx="1738800" cy="541932"/>
            <a:chOff x="0" y="0"/>
            <a:chExt cx="1738799" cy="541931"/>
          </a:xfrm>
        </p:grpSpPr>
        <p:sp>
          <p:nvSpPr>
            <p:cNvPr id="1229" name="Figura"/>
            <p:cNvSpPr/>
            <p:nvPr/>
          </p:nvSpPr>
          <p:spPr>
            <a:xfrm>
              <a:off x="0" y="0"/>
              <a:ext cx="1738800" cy="541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893"/>
                  </a:lnTo>
                  <a:lnTo>
                    <a:pt x="9000" y="17893"/>
                  </a:lnTo>
                  <a:lnTo>
                    <a:pt x="3902" y="21600"/>
                  </a:lnTo>
                  <a:lnTo>
                    <a:pt x="3600" y="17893"/>
                  </a:lnTo>
                  <a:lnTo>
                    <a:pt x="0" y="17893"/>
                  </a:lnTo>
                  <a:lnTo>
                    <a:pt x="0" y="10437"/>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30" name="Catrin define los campos activos, inactivos y obligatorios"/>
            <p:cNvSpPr txBox="1"/>
            <p:nvPr/>
          </p:nvSpPr>
          <p:spPr>
            <a:xfrm>
              <a:off x="49762" y="52459"/>
              <a:ext cx="1639276"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Catrin define los campos activos, inactivos y obligatorios</a:t>
              </a:r>
            </a:p>
          </p:txBody>
        </p:sp>
      </p:grpSp>
      <p:sp>
        <p:nvSpPr>
          <p:cNvPr id="1232" name="CustomShape 5"/>
          <p:cNvSpPr txBox="1"/>
          <p:nvPr/>
        </p:nvSpPr>
        <p:spPr>
          <a:xfrm>
            <a:off x="2715119" y="283319"/>
            <a:ext cx="6081482" cy="623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Catrin utiliza las reglas de campo y forma para que el usuario final vea solo aquellos campos relevantes para el modelo que ha elegido. Por ejemplo, si el usuario final elige un iPhone, solo se mostrarán los campos relevantes para el iPhone.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4"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35" name="Picture 14" descr="Picture 14"/>
          <p:cNvPicPr>
            <a:picLocks noChangeAspect="1"/>
          </p:cNvPicPr>
          <p:nvPr/>
        </p:nvPicPr>
        <p:blipFill>
          <a:blip r:embed="rId2">
            <a:extLst/>
          </a:blip>
          <a:stretch>
            <a:fillRect/>
          </a:stretch>
        </p:blipFill>
        <p:spPr>
          <a:xfrm>
            <a:off x="883439" y="1203119"/>
            <a:ext cx="8278561" cy="3957841"/>
          </a:xfrm>
          <a:prstGeom prst="rect">
            <a:avLst/>
          </a:prstGeom>
          <a:ln w="12700">
            <a:miter lim="400000"/>
          </a:ln>
        </p:spPr>
      </p:pic>
      <p:pic>
        <p:nvPicPr>
          <p:cNvPr id="1236" name="Picture 2" descr="Picture 2"/>
          <p:cNvPicPr>
            <a:picLocks noChangeAspect="1"/>
          </p:cNvPicPr>
          <p:nvPr/>
        </p:nvPicPr>
        <p:blipFill>
          <a:blip r:embed="rId3">
            <a:extLst/>
          </a:blip>
          <a:stretch>
            <a:fillRect/>
          </a:stretch>
        </p:blipFill>
        <p:spPr>
          <a:xfrm>
            <a:off x="1139039" y="2246400"/>
            <a:ext cx="5520242" cy="2517481"/>
          </a:xfrm>
          <a:prstGeom prst="rect">
            <a:avLst/>
          </a:prstGeom>
          <a:ln w="12700">
            <a:miter lim="400000"/>
          </a:ln>
        </p:spPr>
      </p:pic>
      <p:pic>
        <p:nvPicPr>
          <p:cNvPr id="1237" name="Picture 6" descr="Picture 6"/>
          <p:cNvPicPr>
            <a:picLocks noChangeAspect="1"/>
          </p:cNvPicPr>
          <p:nvPr/>
        </p:nvPicPr>
        <p:blipFill>
          <a:blip r:embed="rId4">
            <a:extLst/>
          </a:blip>
          <a:stretch>
            <a:fillRect/>
          </a:stretch>
        </p:blipFill>
        <p:spPr>
          <a:xfrm>
            <a:off x="1254960" y="85319"/>
            <a:ext cx="883801" cy="883802"/>
          </a:xfrm>
          <a:prstGeom prst="rect">
            <a:avLst/>
          </a:prstGeom>
          <a:ln w="12700">
            <a:miter lim="400000"/>
          </a:ln>
        </p:spPr>
      </p:pic>
      <p:grpSp>
        <p:nvGrpSpPr>
          <p:cNvPr id="1240" name="CustomShape 2"/>
          <p:cNvGrpSpPr/>
          <p:nvPr/>
        </p:nvGrpSpPr>
        <p:grpSpPr>
          <a:xfrm>
            <a:off x="3036599" y="2740680"/>
            <a:ext cx="1634401" cy="604776"/>
            <a:chOff x="0" y="0"/>
            <a:chExt cx="1634400" cy="604775"/>
          </a:xfrm>
        </p:grpSpPr>
        <p:sp>
          <p:nvSpPr>
            <p:cNvPr id="1238" name="Figura"/>
            <p:cNvSpPr/>
            <p:nvPr/>
          </p:nvSpPr>
          <p:spPr>
            <a:xfrm>
              <a:off x="0" y="0"/>
              <a:ext cx="1634401" cy="6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769"/>
                  </a:lnTo>
                  <a:lnTo>
                    <a:pt x="9000" y="17769"/>
                  </a:lnTo>
                  <a:lnTo>
                    <a:pt x="2705" y="21600"/>
                  </a:lnTo>
                  <a:lnTo>
                    <a:pt x="3600" y="17769"/>
                  </a:lnTo>
                  <a:lnTo>
                    <a:pt x="0" y="17769"/>
                  </a:lnTo>
                  <a:lnTo>
                    <a:pt x="0" y="10365"/>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39" name="Mecanismo de aprobación de 5 etapas"/>
            <p:cNvSpPr txBox="1"/>
            <p:nvPr/>
          </p:nvSpPr>
          <p:spPr>
            <a:xfrm>
              <a:off x="49762" y="64060"/>
              <a:ext cx="1534876"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Mecanismo de aprobación de 5 etapas</a:t>
              </a:r>
            </a:p>
          </p:txBody>
        </p:sp>
      </p:grpSp>
      <p:grpSp>
        <p:nvGrpSpPr>
          <p:cNvPr id="1243" name="CustomShape 3"/>
          <p:cNvGrpSpPr/>
          <p:nvPr/>
        </p:nvGrpSpPr>
        <p:grpSpPr>
          <a:xfrm>
            <a:off x="6707520" y="3380399"/>
            <a:ext cx="1741680" cy="588932"/>
            <a:chOff x="0" y="0"/>
            <a:chExt cx="1741678" cy="588931"/>
          </a:xfrm>
        </p:grpSpPr>
        <p:sp>
          <p:nvSpPr>
            <p:cNvPr id="1241" name="Figura"/>
            <p:cNvSpPr/>
            <p:nvPr/>
          </p:nvSpPr>
          <p:spPr>
            <a:xfrm>
              <a:off x="0" y="0"/>
              <a:ext cx="1741680" cy="58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310"/>
                  </a:lnTo>
                  <a:lnTo>
                    <a:pt x="9000" y="17310"/>
                  </a:lnTo>
                  <a:lnTo>
                    <a:pt x="1918" y="21600"/>
                  </a:lnTo>
                  <a:lnTo>
                    <a:pt x="3600" y="17310"/>
                  </a:lnTo>
                  <a:lnTo>
                    <a:pt x="0" y="17310"/>
                  </a:lnTo>
                  <a:lnTo>
                    <a:pt x="0" y="10097"/>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42" name="La lista de aprobadores se extrae de Active Directory."/>
            <p:cNvSpPr txBox="1"/>
            <p:nvPr/>
          </p:nvSpPr>
          <p:spPr>
            <a:xfrm>
              <a:off x="49762" y="51280"/>
              <a:ext cx="1642155"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La lista de aprobadores se extrae de Active Directory.</a:t>
              </a:r>
            </a:p>
          </p:txBody>
        </p:sp>
      </p:grpSp>
      <p:sp>
        <p:nvSpPr>
          <p:cNvPr id="1244" name="CustomShape 4"/>
          <p:cNvSpPr/>
          <p:nvPr/>
        </p:nvSpPr>
        <p:spPr>
          <a:xfrm>
            <a:off x="4074480" y="3239639"/>
            <a:ext cx="1769400" cy="1736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1" y="10800"/>
                </a:moveTo>
                <a:cubicBezTo>
                  <a:pt x="681" y="16381"/>
                  <a:pt x="5212" y="20906"/>
                  <a:pt x="10800" y="20906"/>
                </a:cubicBezTo>
                <a:cubicBezTo>
                  <a:pt x="16388" y="20906"/>
                  <a:pt x="20919" y="16381"/>
                  <a:pt x="20919" y="10800"/>
                </a:cubicBezTo>
                <a:cubicBezTo>
                  <a:pt x="20919" y="5219"/>
                  <a:pt x="16388" y="694"/>
                  <a:pt x="10800" y="694"/>
                </a:cubicBezTo>
                <a:cubicBezTo>
                  <a:pt x="5212" y="694"/>
                  <a:pt x="681" y="5219"/>
                  <a:pt x="681" y="10800"/>
                </a:cubicBezTo>
                <a:close/>
              </a:path>
            </a:pathLst>
          </a:custGeom>
          <a:solidFill>
            <a:srgbClr val="EEECE1"/>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45" name="CustomShape 5"/>
          <p:cNvSpPr/>
          <p:nvPr/>
        </p:nvSpPr>
        <p:spPr>
          <a:xfrm>
            <a:off x="1092599" y="2175840"/>
            <a:ext cx="5566682" cy="2966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29" y="430"/>
                </a:moveTo>
                <a:lnTo>
                  <a:pt x="229" y="21170"/>
                </a:lnTo>
                <a:lnTo>
                  <a:pt x="21371" y="21170"/>
                </a:lnTo>
                <a:lnTo>
                  <a:pt x="21371" y="430"/>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46" name="CustomShape 6"/>
          <p:cNvSpPr txBox="1"/>
          <p:nvPr/>
        </p:nvSpPr>
        <p:spPr>
          <a:xfrm>
            <a:off x="2621519" y="245880"/>
            <a:ext cx="6134042" cy="4456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solidFill>
                  <a:srgbClr val="0D0D0D"/>
                </a:solidFill>
                <a:uFill>
                  <a:solidFill>
                    <a:srgbClr val="FFFFFF"/>
                  </a:solidFill>
                </a:uFill>
                <a:latin typeface="Gill Sans Light"/>
                <a:ea typeface="Gill Sans Light"/>
                <a:cs typeface="Gill Sans Light"/>
                <a:sym typeface="Gill Sans Light"/>
              </a:defRPr>
            </a:lvl1pPr>
          </a:lstStyle>
          <a:p>
            <a:pPr/>
            <a:r>
              <a:t>ServiceDesk Plus permite a Catrin añadir hasta 5 etapas de aprobación, cada una con varios aprobadores.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8"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49" name="Picture 6" descr="Picture 6"/>
          <p:cNvPicPr>
            <a:picLocks noChangeAspect="1"/>
          </p:cNvPicPr>
          <p:nvPr/>
        </p:nvPicPr>
        <p:blipFill>
          <a:blip r:embed="rId2">
            <a:extLst/>
          </a:blip>
          <a:stretch>
            <a:fillRect/>
          </a:stretch>
        </p:blipFill>
        <p:spPr>
          <a:xfrm>
            <a:off x="1254960" y="85319"/>
            <a:ext cx="883801" cy="883802"/>
          </a:xfrm>
          <a:prstGeom prst="rect">
            <a:avLst/>
          </a:prstGeom>
          <a:ln w="12700">
            <a:miter lim="400000"/>
          </a:ln>
        </p:spPr>
      </p:pic>
      <p:pic>
        <p:nvPicPr>
          <p:cNvPr id="1250" name="Picture 14" descr="Picture 14"/>
          <p:cNvPicPr>
            <a:picLocks noChangeAspect="1"/>
          </p:cNvPicPr>
          <p:nvPr/>
        </p:nvPicPr>
        <p:blipFill>
          <a:blip r:embed="rId3">
            <a:extLst/>
          </a:blip>
          <a:stretch>
            <a:fillRect/>
          </a:stretch>
        </p:blipFill>
        <p:spPr>
          <a:xfrm>
            <a:off x="874079" y="1212479"/>
            <a:ext cx="8278561" cy="3957841"/>
          </a:xfrm>
          <a:prstGeom prst="rect">
            <a:avLst/>
          </a:prstGeom>
          <a:ln w="12700">
            <a:miter lim="400000"/>
          </a:ln>
        </p:spPr>
      </p:pic>
      <p:sp>
        <p:nvSpPr>
          <p:cNvPr id="1251" name="CustomShape 2"/>
          <p:cNvSpPr/>
          <p:nvPr/>
        </p:nvSpPr>
        <p:spPr>
          <a:xfrm>
            <a:off x="2662559" y="3324600"/>
            <a:ext cx="1547281" cy="302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573" y="2929"/>
                </a:moveTo>
                <a:lnTo>
                  <a:pt x="573" y="18671"/>
                </a:lnTo>
                <a:lnTo>
                  <a:pt x="21027" y="18671"/>
                </a:lnTo>
                <a:lnTo>
                  <a:pt x="21027" y="2929"/>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52" name="CustomShape 3"/>
          <p:cNvSpPr/>
          <p:nvPr/>
        </p:nvSpPr>
        <p:spPr>
          <a:xfrm>
            <a:off x="4528800" y="1347840"/>
            <a:ext cx="4349880" cy="3918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387" y="430"/>
                </a:moveTo>
                <a:lnTo>
                  <a:pt x="387" y="21170"/>
                </a:lnTo>
                <a:lnTo>
                  <a:pt x="21213" y="21170"/>
                </a:lnTo>
                <a:lnTo>
                  <a:pt x="21213" y="430"/>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55" name="CustomShape 4"/>
          <p:cNvGrpSpPr/>
          <p:nvPr/>
        </p:nvGrpSpPr>
        <p:grpSpPr>
          <a:xfrm>
            <a:off x="2778479" y="4048919"/>
            <a:ext cx="1730162" cy="556894"/>
            <a:chOff x="0" y="0"/>
            <a:chExt cx="1730160" cy="556892"/>
          </a:xfrm>
        </p:grpSpPr>
        <p:sp>
          <p:nvSpPr>
            <p:cNvPr id="1253" name="Figura"/>
            <p:cNvSpPr/>
            <p:nvPr/>
          </p:nvSpPr>
          <p:spPr>
            <a:xfrm>
              <a:off x="0" y="0"/>
              <a:ext cx="1730161" cy="556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890"/>
                  </a:lnTo>
                  <a:lnTo>
                    <a:pt x="18000" y="15890"/>
                  </a:lnTo>
                  <a:lnTo>
                    <a:pt x="20011" y="21600"/>
                  </a:lnTo>
                  <a:lnTo>
                    <a:pt x="12600" y="15890"/>
                  </a:lnTo>
                  <a:lnTo>
                    <a:pt x="0" y="15890"/>
                  </a:lnTo>
                  <a:lnTo>
                    <a:pt x="0" y="9269"/>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54" name="Hasta 4 niveles de escalamiento."/>
            <p:cNvSpPr txBox="1"/>
            <p:nvPr/>
          </p:nvSpPr>
          <p:spPr>
            <a:xfrm>
              <a:off x="49762" y="20139"/>
              <a:ext cx="1630636"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Hasta 4 niveles de escalamiento.</a:t>
              </a:r>
            </a:p>
          </p:txBody>
        </p:sp>
      </p:grpSp>
      <p:pic>
        <p:nvPicPr>
          <p:cNvPr id="1256" name="Picture 4" descr="Picture 4"/>
          <p:cNvPicPr>
            <a:picLocks noChangeAspect="1"/>
          </p:cNvPicPr>
          <p:nvPr/>
        </p:nvPicPr>
        <p:blipFill>
          <a:blip r:embed="rId4">
            <a:extLst/>
          </a:blip>
          <a:stretch>
            <a:fillRect/>
          </a:stretch>
        </p:blipFill>
        <p:spPr>
          <a:xfrm>
            <a:off x="4603679" y="1421280"/>
            <a:ext cx="4191121" cy="3683521"/>
          </a:xfrm>
          <a:prstGeom prst="rect">
            <a:avLst/>
          </a:prstGeom>
          <a:ln w="12700">
            <a:miter lim="400000"/>
          </a:ln>
        </p:spPr>
      </p:pic>
      <p:sp>
        <p:nvSpPr>
          <p:cNvPr id="1257" name="CustomShape 5"/>
          <p:cNvSpPr txBox="1"/>
          <p:nvPr/>
        </p:nvSpPr>
        <p:spPr>
          <a:xfrm>
            <a:off x="2601359" y="238319"/>
            <a:ext cx="6181562" cy="7048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solidFill>
                  <a:srgbClr val="0D0D0D"/>
                </a:solidFill>
                <a:uFill>
                  <a:solidFill>
                    <a:srgbClr val="FFFFFF"/>
                  </a:solidFill>
                </a:uFill>
                <a:latin typeface="Gill Sans Light"/>
                <a:ea typeface="Gill Sans Light"/>
                <a:cs typeface="Gill Sans Light"/>
                <a:sym typeface="Gill Sans Light"/>
              </a:defRPr>
            </a:lvl1pPr>
          </a:lstStyle>
          <a:p>
            <a:pPr/>
            <a:r>
              <a:t>Catrin configura el tiempo acordado mediante SLA y permite el escalamiento en caso de que se incumpla el tiempo de resolución.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9"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60" name="Picture 6" descr="Picture 6"/>
          <p:cNvPicPr>
            <a:picLocks noChangeAspect="1"/>
          </p:cNvPicPr>
          <p:nvPr/>
        </p:nvPicPr>
        <p:blipFill>
          <a:blip r:embed="rId2">
            <a:extLst/>
          </a:blip>
          <a:stretch>
            <a:fillRect/>
          </a:stretch>
        </p:blipFill>
        <p:spPr>
          <a:xfrm>
            <a:off x="1254960" y="85319"/>
            <a:ext cx="883801" cy="883802"/>
          </a:xfrm>
          <a:prstGeom prst="rect">
            <a:avLst/>
          </a:prstGeom>
          <a:ln w="12700">
            <a:miter lim="400000"/>
          </a:ln>
        </p:spPr>
      </p:pic>
      <p:pic>
        <p:nvPicPr>
          <p:cNvPr id="1261" name="Picture 2" descr="Picture 2"/>
          <p:cNvPicPr>
            <a:picLocks noChangeAspect="1"/>
          </p:cNvPicPr>
          <p:nvPr/>
        </p:nvPicPr>
        <p:blipFill>
          <a:blip r:embed="rId3">
            <a:extLst/>
          </a:blip>
          <a:stretch>
            <a:fillRect/>
          </a:stretch>
        </p:blipFill>
        <p:spPr>
          <a:xfrm>
            <a:off x="1045800" y="1123560"/>
            <a:ext cx="8108640" cy="4030201"/>
          </a:xfrm>
          <a:prstGeom prst="rect">
            <a:avLst/>
          </a:prstGeom>
          <a:ln w="12700">
            <a:miter lim="400000"/>
          </a:ln>
        </p:spPr>
      </p:pic>
      <p:grpSp>
        <p:nvGrpSpPr>
          <p:cNvPr id="1264" name="CustomShape 2"/>
          <p:cNvGrpSpPr/>
          <p:nvPr/>
        </p:nvGrpSpPr>
        <p:grpSpPr>
          <a:xfrm>
            <a:off x="3146760" y="3167600"/>
            <a:ext cx="2098481" cy="746879"/>
            <a:chOff x="0" y="0"/>
            <a:chExt cx="2098480" cy="746877"/>
          </a:xfrm>
        </p:grpSpPr>
        <p:sp>
          <p:nvSpPr>
            <p:cNvPr id="1262" name="Figura"/>
            <p:cNvSpPr/>
            <p:nvPr/>
          </p:nvSpPr>
          <p:spPr>
            <a:xfrm>
              <a:off x="0" y="29199"/>
              <a:ext cx="2098481" cy="717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769"/>
                  </a:lnTo>
                  <a:lnTo>
                    <a:pt x="9000" y="17769"/>
                  </a:lnTo>
                  <a:lnTo>
                    <a:pt x="2705" y="21600"/>
                  </a:lnTo>
                  <a:lnTo>
                    <a:pt x="3600" y="17769"/>
                  </a:lnTo>
                  <a:lnTo>
                    <a:pt x="0" y="17769"/>
                  </a:lnTo>
                  <a:lnTo>
                    <a:pt x="0" y="10365"/>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63" name="La solicitud de servicio se asigna a Scott, el técnico de TI que se convierte en el propietario de la solicitud de servicio."/>
            <p:cNvSpPr txBox="1"/>
            <p:nvPr/>
          </p:nvSpPr>
          <p:spPr>
            <a:xfrm>
              <a:off x="49762" y="0"/>
              <a:ext cx="1998956" cy="64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La solicitud de servicio se asigna a Scott, el técnico de TI que se convierte en el propietario de la solicitud de servicio. </a:t>
              </a:r>
            </a:p>
          </p:txBody>
        </p:sp>
      </p:grpSp>
      <p:sp>
        <p:nvSpPr>
          <p:cNvPr id="1265" name="CustomShape 3"/>
          <p:cNvSpPr/>
          <p:nvPr/>
        </p:nvSpPr>
        <p:spPr>
          <a:xfrm>
            <a:off x="1598039" y="3950279"/>
            <a:ext cx="1547281" cy="302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573" y="2929"/>
                </a:moveTo>
                <a:lnTo>
                  <a:pt x="573" y="18671"/>
                </a:lnTo>
                <a:lnTo>
                  <a:pt x="21027" y="18671"/>
                </a:lnTo>
                <a:lnTo>
                  <a:pt x="21027" y="2929"/>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66" name="CustomShape 4"/>
          <p:cNvSpPr txBox="1"/>
          <p:nvPr/>
        </p:nvSpPr>
        <p:spPr>
          <a:xfrm>
            <a:off x="2573639" y="260279"/>
            <a:ext cx="5945042" cy="7048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solidFill>
                  <a:srgbClr val="0D0D0D"/>
                </a:solidFill>
                <a:uFill>
                  <a:solidFill>
                    <a:srgbClr val="FFFFFF"/>
                  </a:solidFill>
                </a:uFill>
                <a:latin typeface="Gill Sans Light"/>
                <a:ea typeface="Gill Sans Light"/>
                <a:cs typeface="Gill Sans Light"/>
                <a:sym typeface="Gill Sans Light"/>
              </a:defRPr>
            </a:lvl1pPr>
          </a:lstStyle>
          <a:p>
            <a:pPr/>
            <a:r>
              <a:t>Catrin configura las reglas de negocio para asignar automáticamente la solicitud de servicio a Scott, el técnico de TI.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69" name="Picture 3" descr="Picture 3"/>
          <p:cNvPicPr>
            <a:picLocks noChangeAspect="1"/>
          </p:cNvPicPr>
          <p:nvPr/>
        </p:nvPicPr>
        <p:blipFill>
          <a:blip r:embed="rId2">
            <a:extLst/>
          </a:blip>
          <a:stretch>
            <a:fillRect/>
          </a:stretch>
        </p:blipFill>
        <p:spPr>
          <a:xfrm>
            <a:off x="826919" y="1447559"/>
            <a:ext cx="8315641" cy="3713042"/>
          </a:xfrm>
          <a:prstGeom prst="rect">
            <a:avLst/>
          </a:prstGeom>
          <a:ln w="12700">
            <a:miter lim="400000"/>
          </a:ln>
        </p:spPr>
      </p:pic>
      <p:pic>
        <p:nvPicPr>
          <p:cNvPr id="1270" name="Picture 6" descr="Picture 6"/>
          <p:cNvPicPr>
            <a:picLocks noChangeAspect="1"/>
          </p:cNvPicPr>
          <p:nvPr/>
        </p:nvPicPr>
        <p:blipFill>
          <a:blip r:embed="rId3">
            <a:extLst/>
          </a:blip>
          <a:stretch>
            <a:fillRect/>
          </a:stretch>
        </p:blipFill>
        <p:spPr>
          <a:xfrm>
            <a:off x="1254960" y="85319"/>
            <a:ext cx="883801" cy="883802"/>
          </a:xfrm>
          <a:prstGeom prst="rect">
            <a:avLst/>
          </a:prstGeom>
          <a:ln w="12700">
            <a:miter lim="400000"/>
          </a:ln>
        </p:spPr>
      </p:pic>
      <p:sp>
        <p:nvSpPr>
          <p:cNvPr id="1271" name="CustomShape 2"/>
          <p:cNvSpPr/>
          <p:nvPr/>
        </p:nvSpPr>
        <p:spPr>
          <a:xfrm>
            <a:off x="812519" y="3503159"/>
            <a:ext cx="2267641" cy="6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396" y="1485"/>
                </a:moveTo>
                <a:lnTo>
                  <a:pt x="396" y="20115"/>
                </a:lnTo>
                <a:lnTo>
                  <a:pt x="21204" y="20115"/>
                </a:lnTo>
                <a:lnTo>
                  <a:pt x="21204" y="1485"/>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272" name="Picture 2" descr="Picture 2"/>
          <p:cNvPicPr>
            <a:picLocks noChangeAspect="1"/>
          </p:cNvPicPr>
          <p:nvPr/>
        </p:nvPicPr>
        <p:blipFill>
          <a:blip r:embed="rId4">
            <a:extLst/>
          </a:blip>
          <a:stretch>
            <a:fillRect/>
          </a:stretch>
        </p:blipFill>
        <p:spPr>
          <a:xfrm>
            <a:off x="1036440" y="4221360"/>
            <a:ext cx="8075880" cy="947521"/>
          </a:xfrm>
          <a:prstGeom prst="rect">
            <a:avLst/>
          </a:prstGeom>
          <a:ln w="12700">
            <a:miter lim="400000"/>
          </a:ln>
          <a:effectLst>
            <a:outerShdw sx="100000" sy="100000" kx="0" ky="0" algn="b" rotWithShape="0" blurRad="50800" dist="38100" dir="2700000">
              <a:srgbClr val="000000">
                <a:alpha val="43000"/>
              </a:srgbClr>
            </a:outerShdw>
          </a:effectLst>
        </p:spPr>
      </p:pic>
      <p:sp>
        <p:nvSpPr>
          <p:cNvPr id="1273" name="CustomShape 3"/>
          <p:cNvSpPr/>
          <p:nvPr/>
        </p:nvSpPr>
        <p:spPr>
          <a:xfrm>
            <a:off x="1052999" y="4221360"/>
            <a:ext cx="7972921" cy="9259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119" y="1021"/>
                </a:moveTo>
                <a:lnTo>
                  <a:pt x="119" y="20579"/>
                </a:lnTo>
                <a:lnTo>
                  <a:pt x="21481" y="20579"/>
                </a:lnTo>
                <a:lnTo>
                  <a:pt x="21481" y="1021"/>
                </a:lnTo>
                <a:close/>
              </a:path>
            </a:pathLst>
          </a:custGeom>
          <a:solidFill>
            <a:srgbClr val="595959"/>
          </a:solidFill>
          <a:ln>
            <a:solidFill>
              <a:srgbClr val="357EB8"/>
            </a:solidFill>
          </a:ln>
          <a:effectLst>
            <a:outerShdw sx="100000" sy="100000" kx="0" ky="0" algn="b" rotWithShape="0" blurRad="50800" dist="38100" dir="2700000">
              <a:srgbClr val="000000">
                <a:alpha val="43000"/>
              </a:srgbClr>
            </a:outerShdw>
          </a:effectLst>
        </p:spPr>
        <p:txBody>
          <a:bodyPr lIns="45719" rIns="45719"/>
          <a:lstStyle/>
          <a:p>
            <a:pPr/>
          </a:p>
        </p:txBody>
      </p:sp>
      <p:grpSp>
        <p:nvGrpSpPr>
          <p:cNvPr id="1276" name="CustomShape 4"/>
          <p:cNvGrpSpPr/>
          <p:nvPr/>
        </p:nvGrpSpPr>
        <p:grpSpPr>
          <a:xfrm>
            <a:off x="5901118" y="3235568"/>
            <a:ext cx="1946644" cy="784331"/>
            <a:chOff x="0" y="0"/>
            <a:chExt cx="1946643" cy="784330"/>
          </a:xfrm>
        </p:grpSpPr>
        <p:sp>
          <p:nvSpPr>
            <p:cNvPr id="1274" name="Figura"/>
            <p:cNvSpPr/>
            <p:nvPr/>
          </p:nvSpPr>
          <p:spPr>
            <a:xfrm>
              <a:off x="0" y="0"/>
              <a:ext cx="1946644" cy="7843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769"/>
                  </a:lnTo>
                  <a:lnTo>
                    <a:pt x="9000" y="17769"/>
                  </a:lnTo>
                  <a:lnTo>
                    <a:pt x="2705" y="21600"/>
                  </a:lnTo>
                  <a:lnTo>
                    <a:pt x="3600" y="17769"/>
                  </a:lnTo>
                  <a:lnTo>
                    <a:pt x="0" y="17769"/>
                  </a:lnTo>
                  <a:lnTo>
                    <a:pt x="0" y="10365"/>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75" name="La tarea se activa automáticamente para el equipo de PO en el proceso de aprobación."/>
            <p:cNvSpPr txBox="1"/>
            <p:nvPr/>
          </p:nvSpPr>
          <p:spPr>
            <a:xfrm>
              <a:off x="49762" y="68065"/>
              <a:ext cx="1847119" cy="50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La tarea se activa automáticamente para el equipo de PO en el proceso de aprobación.</a:t>
              </a:r>
            </a:p>
          </p:txBody>
        </p:sp>
      </p:grpSp>
      <p:sp>
        <p:nvSpPr>
          <p:cNvPr id="1277" name="CustomShape 5"/>
          <p:cNvSpPr/>
          <p:nvPr/>
        </p:nvSpPr>
        <p:spPr>
          <a:xfrm>
            <a:off x="6698160" y="4566959"/>
            <a:ext cx="994681" cy="575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1201" y="2077"/>
                </a:moveTo>
                <a:lnTo>
                  <a:pt x="1201" y="19523"/>
                </a:lnTo>
                <a:lnTo>
                  <a:pt x="20399" y="19523"/>
                </a:lnTo>
                <a:lnTo>
                  <a:pt x="20399" y="2077"/>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78" name="CustomShape 6"/>
          <p:cNvSpPr txBox="1"/>
          <p:nvPr/>
        </p:nvSpPr>
        <p:spPr>
          <a:xfrm>
            <a:off x="2573639" y="260279"/>
            <a:ext cx="6221882" cy="8826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solidFill>
                  <a:srgbClr val="0D0D0D"/>
                </a:solidFill>
                <a:uFill>
                  <a:solidFill>
                    <a:srgbClr val="FFFFFF"/>
                  </a:solidFill>
                </a:uFill>
                <a:latin typeface="Gill Sans Light"/>
                <a:ea typeface="Gill Sans Light"/>
                <a:cs typeface="Gill Sans Light"/>
                <a:sym typeface="Gill Sans Light"/>
              </a:defRPr>
            </a:lvl1pPr>
          </a:lstStyle>
          <a:p>
            <a:pPr/>
            <a:r>
              <a:t>Catrin configura el flujo de trabajo de modo que las solicitudes de servicio se asignen automáticamente al equipo de TI en el proceso de aprobación y la tarea se active para el equipo de PO. Además, Catrin también configura los costos adicionales para el teléfono móvil.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0"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pic>
        <p:nvPicPr>
          <p:cNvPr id="1281" name="Picture 8" descr="Picture 8"/>
          <p:cNvPicPr>
            <a:picLocks noChangeAspect="1"/>
          </p:cNvPicPr>
          <p:nvPr/>
        </p:nvPicPr>
        <p:blipFill>
          <a:blip r:embed="rId2">
            <a:extLst/>
          </a:blip>
          <a:stretch>
            <a:fillRect/>
          </a:stretch>
        </p:blipFill>
        <p:spPr>
          <a:xfrm>
            <a:off x="1064520" y="1148760"/>
            <a:ext cx="8078041" cy="4012201"/>
          </a:xfrm>
          <a:prstGeom prst="rect">
            <a:avLst/>
          </a:prstGeom>
          <a:ln w="12700">
            <a:miter lim="400000"/>
          </a:ln>
        </p:spPr>
      </p:pic>
      <p:sp>
        <p:nvSpPr>
          <p:cNvPr id="1282" name="CustomShape 2"/>
          <p:cNvSpPr txBox="1"/>
          <p:nvPr/>
        </p:nvSpPr>
        <p:spPr>
          <a:xfrm>
            <a:off x="2573639" y="260279"/>
            <a:ext cx="6221882" cy="4456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solidFill>
                  <a:srgbClr val="0D0D0D"/>
                </a:solidFill>
                <a:uFill>
                  <a:solidFill>
                    <a:srgbClr val="FFFFFF"/>
                  </a:solidFill>
                </a:uFill>
                <a:latin typeface="Gill Sans Light"/>
                <a:ea typeface="Gill Sans Light"/>
                <a:cs typeface="Gill Sans Light"/>
                <a:sym typeface="Gill Sans Light"/>
              </a:defRPr>
            </a:lvl1pPr>
          </a:lstStyle>
          <a:p>
            <a:pPr/>
            <a:r>
              <a:t>John, el usuario final, utiliza las plantillas de servicio disponibles en el portal de autoservicio para generar una solicitud de servicio. </a:t>
            </a:r>
          </a:p>
        </p:txBody>
      </p:sp>
      <p:pic>
        <p:nvPicPr>
          <p:cNvPr id="1283" name="Picture 13" descr="Picture 13"/>
          <p:cNvPicPr>
            <a:picLocks noChangeAspect="1"/>
          </p:cNvPicPr>
          <p:nvPr/>
        </p:nvPicPr>
        <p:blipFill>
          <a:blip r:embed="rId3">
            <a:extLst/>
          </a:blip>
          <a:stretch>
            <a:fillRect/>
          </a:stretch>
        </p:blipFill>
        <p:spPr>
          <a:xfrm>
            <a:off x="1230480" y="57240"/>
            <a:ext cx="952201" cy="952201"/>
          </a:xfrm>
          <a:prstGeom prst="rect">
            <a:avLst/>
          </a:prstGeom>
          <a:ln w="12700">
            <a:miter lim="400000"/>
          </a:ln>
        </p:spPr>
      </p:pic>
      <p:sp>
        <p:nvSpPr>
          <p:cNvPr id="1284" name="CustomShape 3"/>
          <p:cNvSpPr/>
          <p:nvPr/>
        </p:nvSpPr>
        <p:spPr>
          <a:xfrm>
            <a:off x="1353960" y="2528279"/>
            <a:ext cx="2230200" cy="356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489" y="3066"/>
                </a:moveTo>
                <a:lnTo>
                  <a:pt x="489" y="18534"/>
                </a:lnTo>
                <a:lnTo>
                  <a:pt x="21111" y="18534"/>
                </a:lnTo>
                <a:lnTo>
                  <a:pt x="21111" y="3066"/>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85" name="CustomShape 4"/>
          <p:cNvSpPr/>
          <p:nvPr/>
        </p:nvSpPr>
        <p:spPr>
          <a:xfrm>
            <a:off x="3585600" y="3038039"/>
            <a:ext cx="3602881" cy="443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34" y="1903"/>
                </a:moveTo>
                <a:lnTo>
                  <a:pt x="234" y="19697"/>
                </a:lnTo>
                <a:lnTo>
                  <a:pt x="21366" y="19697"/>
                </a:lnTo>
                <a:lnTo>
                  <a:pt x="21366" y="1903"/>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7" name="CustomShape 1"/>
          <p:cNvSpPr/>
          <p:nvPr/>
        </p:nvSpPr>
        <p:spPr>
          <a:xfrm>
            <a:off x="-1" y="-7921"/>
            <a:ext cx="2239922" cy="5160602"/>
          </a:xfrm>
          <a:prstGeom prst="rect">
            <a:avLst/>
          </a:prstGeom>
          <a:gradFill>
            <a:gsLst>
              <a:gs pos="0">
                <a:srgbClr val="409B94"/>
              </a:gs>
              <a:gs pos="100000">
                <a:srgbClr val="FFFFFF"/>
              </a:gs>
            </a:gsLst>
          </a:gradFill>
          <a:ln w="12700">
            <a:miter lim="400000"/>
          </a:ln>
        </p:spPr>
        <p:txBody>
          <a:bodyPr lIns="45719" rIns="45719"/>
          <a:lstStyle/>
          <a:p>
            <a:pPr/>
          </a:p>
        </p:txBody>
      </p:sp>
      <p:sp>
        <p:nvSpPr>
          <p:cNvPr id="1288" name="CustomShape 2"/>
          <p:cNvSpPr txBox="1"/>
          <p:nvPr/>
        </p:nvSpPr>
        <p:spPr>
          <a:xfrm>
            <a:off x="2573639" y="260279"/>
            <a:ext cx="6221882" cy="7048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200">
                <a:solidFill>
                  <a:srgbClr val="0D0D0D"/>
                </a:solidFill>
                <a:uFill>
                  <a:solidFill>
                    <a:srgbClr val="FFFFFF"/>
                  </a:solidFill>
                </a:uFill>
                <a:latin typeface="Gill Sans Light"/>
                <a:ea typeface="Gill Sans Light"/>
                <a:cs typeface="Gill Sans Light"/>
                <a:sym typeface="Gill Sans Light"/>
              </a:defRPr>
            </a:lvl1pPr>
          </a:lstStyle>
          <a:p>
            <a:pPr/>
            <a:r>
              <a:t>En el formulario de solicitud, John ingresa los detalles necesarios, como el motivo, el nombre del dispositivo y los detalles del proveedor, y envía rápidamente la solicitud de servicio.</a:t>
            </a:r>
          </a:p>
        </p:txBody>
      </p:sp>
      <p:pic>
        <p:nvPicPr>
          <p:cNvPr id="1289" name="Picture 13" descr="Picture 13"/>
          <p:cNvPicPr>
            <a:picLocks noChangeAspect="1"/>
          </p:cNvPicPr>
          <p:nvPr/>
        </p:nvPicPr>
        <p:blipFill>
          <a:blip r:embed="rId2">
            <a:extLst/>
          </a:blip>
          <a:stretch>
            <a:fillRect/>
          </a:stretch>
        </p:blipFill>
        <p:spPr>
          <a:xfrm>
            <a:off x="1230480" y="57240"/>
            <a:ext cx="952201" cy="952201"/>
          </a:xfrm>
          <a:prstGeom prst="rect">
            <a:avLst/>
          </a:prstGeom>
          <a:ln w="12700">
            <a:miter lim="400000"/>
          </a:ln>
        </p:spPr>
      </p:pic>
      <p:pic>
        <p:nvPicPr>
          <p:cNvPr id="1290" name="Picture 4" descr="Picture 4"/>
          <p:cNvPicPr>
            <a:picLocks noChangeAspect="1"/>
          </p:cNvPicPr>
          <p:nvPr/>
        </p:nvPicPr>
        <p:blipFill>
          <a:blip r:embed="rId3">
            <a:extLst/>
          </a:blip>
          <a:stretch>
            <a:fillRect/>
          </a:stretch>
        </p:blipFill>
        <p:spPr>
          <a:xfrm>
            <a:off x="880919" y="1241999"/>
            <a:ext cx="8271001" cy="3914282"/>
          </a:xfrm>
          <a:prstGeom prst="rect">
            <a:avLst/>
          </a:prstGeom>
          <a:ln w="12700">
            <a:miter lim="400000"/>
          </a:ln>
        </p:spPr>
      </p:pic>
      <p:sp>
        <p:nvSpPr>
          <p:cNvPr id="1291" name="CustomShape 3"/>
          <p:cNvSpPr/>
          <p:nvPr/>
        </p:nvSpPr>
        <p:spPr>
          <a:xfrm>
            <a:off x="1771919" y="3695760"/>
            <a:ext cx="2481121" cy="1220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398" y="810"/>
                </a:moveTo>
                <a:lnTo>
                  <a:pt x="398" y="20790"/>
                </a:lnTo>
                <a:lnTo>
                  <a:pt x="21202" y="20790"/>
                </a:lnTo>
                <a:lnTo>
                  <a:pt x="21202" y="810"/>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92" name="CustomShape 4"/>
          <p:cNvSpPr/>
          <p:nvPr/>
        </p:nvSpPr>
        <p:spPr>
          <a:xfrm>
            <a:off x="6312239" y="3847679"/>
            <a:ext cx="1688760" cy="839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402" y="810"/>
                </a:moveTo>
                <a:lnTo>
                  <a:pt x="402" y="20790"/>
                </a:lnTo>
                <a:lnTo>
                  <a:pt x="21198" y="20790"/>
                </a:lnTo>
                <a:lnTo>
                  <a:pt x="21198" y="810"/>
                </a:lnTo>
                <a:close/>
              </a:path>
            </a:pathLst>
          </a:custGeom>
          <a:solidFill>
            <a:srgbClr val="595959"/>
          </a:solidFill>
          <a:ln>
            <a:solidFill>
              <a:srgbClr val="357EB8"/>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95" name="CustomShape 5"/>
          <p:cNvGrpSpPr/>
          <p:nvPr/>
        </p:nvGrpSpPr>
        <p:grpSpPr>
          <a:xfrm>
            <a:off x="4631039" y="3044650"/>
            <a:ext cx="1408020" cy="797198"/>
            <a:chOff x="0" y="0"/>
            <a:chExt cx="1408018" cy="797197"/>
          </a:xfrm>
        </p:grpSpPr>
        <p:sp>
          <p:nvSpPr>
            <p:cNvPr id="1293" name="Figura"/>
            <p:cNvSpPr/>
            <p:nvPr/>
          </p:nvSpPr>
          <p:spPr>
            <a:xfrm>
              <a:off x="0" y="0"/>
              <a:ext cx="1408020" cy="7971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984"/>
                  </a:lnTo>
                  <a:lnTo>
                    <a:pt x="9000" y="15984"/>
                  </a:lnTo>
                  <a:lnTo>
                    <a:pt x="6603" y="21600"/>
                  </a:lnTo>
                  <a:lnTo>
                    <a:pt x="3600" y="15984"/>
                  </a:lnTo>
                  <a:lnTo>
                    <a:pt x="0" y="15984"/>
                  </a:lnTo>
                  <a:lnTo>
                    <a:pt x="0" y="9324"/>
                  </a:lnTo>
                  <a:close/>
                </a:path>
              </a:pathLst>
            </a:custGeom>
            <a:solidFill>
              <a:srgbClr val="FFE92B"/>
            </a:solidFill>
            <a:ln w="9525" cap="flat">
              <a:solidFill>
                <a:srgbClr val="357EB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94" name="El usuario final ingresa el motivo, el activo y los detalles del proveedor."/>
            <p:cNvSpPr txBox="1"/>
            <p:nvPr/>
          </p:nvSpPr>
          <p:spPr>
            <a:xfrm>
              <a:off x="49762" y="40404"/>
              <a:ext cx="1308495" cy="50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El usuario final ingresa el motivo, el activo y los detalles del proveedor.</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6" name="CustomShape 1"/>
          <p:cNvSpPr txBox="1"/>
          <p:nvPr/>
        </p:nvSpPr>
        <p:spPr>
          <a:xfrm>
            <a:off x="856800" y="1531439"/>
            <a:ext cx="5499000" cy="344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a:uFill>
                  <a:solidFill>
                    <a:srgbClr val="FFFFFF"/>
                  </a:solidFill>
                </a:uFill>
                <a:latin typeface="Gill Sans Light"/>
                <a:ea typeface="Gill Sans Light"/>
                <a:cs typeface="Gill Sans Light"/>
                <a:sym typeface="Gill Sans Light"/>
              </a:defRPr>
            </a:lvl1pPr>
          </a:lstStyle>
          <a:p>
            <a:pPr/>
            <a:r>
              <a:t>Fundamentos de una mesa de ayuda de TI eficiente </a:t>
            </a:r>
          </a:p>
        </p:txBody>
      </p:sp>
      <p:sp>
        <p:nvSpPr>
          <p:cNvPr id="1047" name="CustomShape 2"/>
          <p:cNvSpPr txBox="1"/>
          <p:nvPr/>
        </p:nvSpPr>
        <p:spPr>
          <a:xfrm>
            <a:off x="803519" y="1884240"/>
            <a:ext cx="6862475" cy="5599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3200">
                <a:uFill>
                  <a:solidFill>
                    <a:srgbClr val="FFFFFF"/>
                  </a:solidFill>
                </a:uFill>
                <a:latin typeface="Gill Sans Light"/>
                <a:ea typeface="Gill Sans Light"/>
                <a:cs typeface="Gill Sans Light"/>
                <a:sym typeface="Gill Sans Light"/>
              </a:defRPr>
            </a:lvl1pPr>
          </a:lstStyle>
          <a:p>
            <a:pPr/>
            <a:r>
              <a:t>Catálogo de servicios en ServiceDesk Plus</a:t>
            </a:r>
          </a:p>
        </p:txBody>
      </p:sp>
      <p:pic>
        <p:nvPicPr>
          <p:cNvPr id="1048" name="Picture 4" descr="Picture 4"/>
          <p:cNvPicPr>
            <a:picLocks noChangeAspect="1"/>
          </p:cNvPicPr>
          <p:nvPr/>
        </p:nvPicPr>
        <p:blipFill>
          <a:blip r:embed="rId2">
            <a:extLst/>
          </a:blip>
          <a:srcRect l="0" t="0" r="0" b="13977"/>
          <a:stretch>
            <a:fillRect/>
          </a:stretch>
        </p:blipFill>
        <p:spPr>
          <a:xfrm>
            <a:off x="1059120" y="3316320"/>
            <a:ext cx="837361" cy="720001"/>
          </a:xfrm>
          <a:prstGeom prst="rect">
            <a:avLst/>
          </a:prstGeom>
          <a:ln w="12700">
            <a:miter lim="400000"/>
          </a:ln>
        </p:spPr>
      </p:pic>
      <p:pic>
        <p:nvPicPr>
          <p:cNvPr id="1049" name="Imagen 292" descr="Imagen 292"/>
          <p:cNvPicPr>
            <a:picLocks noChangeAspect="1"/>
          </p:cNvPicPr>
          <p:nvPr/>
        </p:nvPicPr>
        <p:blipFill>
          <a:blip r:embed="rId3">
            <a:extLst/>
          </a:blip>
          <a:stretch>
            <a:fillRect/>
          </a:stretch>
        </p:blipFill>
        <p:spPr>
          <a:xfrm>
            <a:off x="7827119" y="4773240"/>
            <a:ext cx="1043641" cy="24264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7" name="CustomShape 1"/>
          <p:cNvSpPr txBox="1"/>
          <p:nvPr/>
        </p:nvSpPr>
        <p:spPr>
          <a:xfrm>
            <a:off x="1788300" y="221259"/>
            <a:ext cx="7070760" cy="992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p>
            <a:pPr>
              <a:defRPr sz="3600">
                <a:solidFill>
                  <a:srgbClr val="0D0D0D"/>
                </a:solidFill>
                <a:uFill>
                  <a:solidFill>
                    <a:srgbClr val="FFFFFF"/>
                  </a:solidFill>
                </a:uFill>
                <a:latin typeface="Gill Sans Light"/>
                <a:ea typeface="Gill Sans Light"/>
                <a:cs typeface="Gill Sans Light"/>
                <a:sym typeface="Gill Sans Light"/>
              </a:defRPr>
            </a:pPr>
            <a:r>
              <a:t>La TI de Zylker se transforma </a:t>
            </a:r>
            <a:r>
              <a:rPr sz="2000"/>
              <a:t>con ServiceDesk Plus</a:t>
            </a:r>
          </a:p>
        </p:txBody>
      </p:sp>
      <p:pic>
        <p:nvPicPr>
          <p:cNvPr id="1298" name="Picture 1" descr="Picture 1"/>
          <p:cNvPicPr>
            <a:picLocks noChangeAspect="1"/>
          </p:cNvPicPr>
          <p:nvPr/>
        </p:nvPicPr>
        <p:blipFill>
          <a:blip r:embed="rId2">
            <a:extLst/>
          </a:blip>
          <a:srcRect l="0" t="0" r="0" b="13977"/>
          <a:stretch>
            <a:fillRect/>
          </a:stretch>
        </p:blipFill>
        <p:spPr>
          <a:xfrm>
            <a:off x="972719" y="605880"/>
            <a:ext cx="820081" cy="705241"/>
          </a:xfrm>
          <a:prstGeom prst="rect">
            <a:avLst/>
          </a:prstGeom>
          <a:ln w="12700">
            <a:miter lim="400000"/>
          </a:ln>
        </p:spPr>
      </p:pic>
      <p:sp>
        <p:nvSpPr>
          <p:cNvPr id="1299" name="CustomShape 2"/>
          <p:cNvSpPr/>
          <p:nvPr/>
        </p:nvSpPr>
        <p:spPr>
          <a:xfrm>
            <a:off x="2863080" y="1707480"/>
            <a:ext cx="3197521" cy="3057840"/>
          </a:xfrm>
          <a:prstGeom prst="ellipse">
            <a:avLst/>
          </a:prstGeom>
          <a:ln w="28440">
            <a:solidFill>
              <a:srgbClr val="F2F2F2"/>
            </a:solidFill>
          </a:ln>
          <a:effectLst>
            <a:outerShdw sx="100000" sy="100000" kx="0" ky="0" algn="b" rotWithShape="0" blurRad="0" dist="0" dir="0">
              <a:srgbClr val="FFFFFF">
                <a:alpha val="0"/>
              </a:srgbClr>
            </a:outerShdw>
          </a:effectLst>
        </p:spPr>
        <p:txBody>
          <a:bodyPr lIns="45719" rIns="45719"/>
          <a:lstStyle/>
          <a:p>
            <a:pPr/>
          </a:p>
        </p:txBody>
      </p:sp>
      <p:sp>
        <p:nvSpPr>
          <p:cNvPr id="1300" name="CustomShape 3"/>
          <p:cNvSpPr txBox="1"/>
          <p:nvPr/>
        </p:nvSpPr>
        <p:spPr>
          <a:xfrm>
            <a:off x="4832999" y="1002600"/>
            <a:ext cx="1425241" cy="704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pc="-1">
                <a:uFill>
                  <a:solidFill>
                    <a:srgbClr val="FFFFFF"/>
                  </a:solidFill>
                </a:uFill>
              </a:defRPr>
            </a:pPr>
          </a:p>
          <a:p>
            <a:pPr algn="ctr">
              <a:defRPr sz="800">
                <a:uFill>
                  <a:solidFill>
                    <a:srgbClr val="FFFFFF"/>
                  </a:solidFill>
                </a:uFill>
                <a:latin typeface="Gill Sans Light"/>
                <a:ea typeface="Gill Sans Light"/>
                <a:cs typeface="Gill Sans Light"/>
                <a:sym typeface="Gill Sans Light"/>
              </a:defRPr>
            </a:pPr>
            <a:r>
              <a:t>Catrin configura los flujos de trabajo, el mecanismo de aprobación y los SLA</a:t>
            </a:r>
          </a:p>
        </p:txBody>
      </p:sp>
      <p:sp>
        <p:nvSpPr>
          <p:cNvPr id="1301" name="CustomShape 4"/>
          <p:cNvSpPr txBox="1"/>
          <p:nvPr/>
        </p:nvSpPr>
        <p:spPr>
          <a:xfrm>
            <a:off x="5851800" y="1801799"/>
            <a:ext cx="1078921"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lvl1pPr algn="ctr">
              <a:defRPr sz="800">
                <a:uFill>
                  <a:solidFill>
                    <a:srgbClr val="FFFFFF"/>
                  </a:solidFill>
                </a:uFill>
                <a:latin typeface="Gill Sans Light"/>
                <a:ea typeface="Gill Sans Light"/>
                <a:cs typeface="Gill Sans Light"/>
                <a:sym typeface="Gill Sans Light"/>
              </a:defRPr>
            </a:lvl1pPr>
          </a:lstStyle>
          <a:p>
            <a:pPr/>
            <a:r>
              <a:t>John realiza una solicitud de servicio </a:t>
            </a:r>
          </a:p>
        </p:txBody>
      </p:sp>
      <p:sp>
        <p:nvSpPr>
          <p:cNvPr id="1302" name="CustomShape 5"/>
          <p:cNvSpPr txBox="1"/>
          <p:nvPr/>
        </p:nvSpPr>
        <p:spPr>
          <a:xfrm>
            <a:off x="6326280" y="2917439"/>
            <a:ext cx="1162105"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lvl1pPr algn="ctr">
              <a:defRPr sz="800">
                <a:uFill>
                  <a:solidFill>
                    <a:srgbClr val="FFFFFF"/>
                  </a:solidFill>
                </a:uFill>
                <a:latin typeface="Gill Sans Light"/>
                <a:ea typeface="Gill Sans Light"/>
                <a:cs typeface="Gill Sans Light"/>
                <a:sym typeface="Gill Sans Light"/>
              </a:defRPr>
            </a:lvl1pPr>
          </a:lstStyle>
          <a:p>
            <a:pPr/>
            <a:r>
              <a:t>La solicitud se asigna automáticamente a Scott</a:t>
            </a:r>
          </a:p>
        </p:txBody>
      </p:sp>
      <p:pic>
        <p:nvPicPr>
          <p:cNvPr id="1303" name="Picture 13" descr="Picture 13"/>
          <p:cNvPicPr>
            <a:picLocks noChangeAspect="1"/>
          </p:cNvPicPr>
          <p:nvPr/>
        </p:nvPicPr>
        <p:blipFill>
          <a:blip r:embed="rId3">
            <a:extLst/>
          </a:blip>
          <a:stretch>
            <a:fillRect/>
          </a:stretch>
        </p:blipFill>
        <p:spPr>
          <a:xfrm>
            <a:off x="6185880" y="2597399"/>
            <a:ext cx="224641" cy="224641"/>
          </a:xfrm>
          <a:prstGeom prst="rect">
            <a:avLst/>
          </a:prstGeom>
          <a:ln w="12700">
            <a:miter lim="400000"/>
          </a:ln>
        </p:spPr>
      </p:pic>
      <p:sp>
        <p:nvSpPr>
          <p:cNvPr id="1304" name="CustomShape 6"/>
          <p:cNvSpPr txBox="1"/>
          <p:nvPr/>
        </p:nvSpPr>
        <p:spPr>
          <a:xfrm>
            <a:off x="6184799" y="4199849"/>
            <a:ext cx="745921" cy="4379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lvl1pPr algn="ctr">
              <a:defRPr sz="800">
                <a:uFill>
                  <a:solidFill>
                    <a:srgbClr val="FFFFFF"/>
                  </a:solidFill>
                </a:uFill>
                <a:latin typeface="Gill Sans Light"/>
                <a:ea typeface="Gill Sans Light"/>
                <a:cs typeface="Gill Sans Light"/>
                <a:sym typeface="Gill Sans Light"/>
              </a:defRPr>
            </a:lvl1pPr>
          </a:lstStyle>
          <a:p>
            <a:pPr/>
            <a:r>
              <a:t>Scott y John esperan la aprobación.</a:t>
            </a:r>
          </a:p>
        </p:txBody>
      </p:sp>
      <p:sp>
        <p:nvSpPr>
          <p:cNvPr id="1305" name="CustomShape 7"/>
          <p:cNvSpPr txBox="1"/>
          <p:nvPr/>
        </p:nvSpPr>
        <p:spPr>
          <a:xfrm>
            <a:off x="3699000" y="4009860"/>
            <a:ext cx="1451521" cy="5522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lvl1pPr algn="ctr">
              <a:defRPr sz="800">
                <a:uFill>
                  <a:solidFill>
                    <a:srgbClr val="FFFFFF"/>
                  </a:solidFill>
                </a:uFill>
                <a:latin typeface="Gill Sans Light"/>
                <a:ea typeface="Gill Sans Light"/>
                <a:cs typeface="Gill Sans Light"/>
                <a:sym typeface="Gill Sans Light"/>
              </a:defRPr>
            </a:lvl1pPr>
          </a:lstStyle>
          <a:p>
            <a:pPr/>
            <a:r>
              <a:t>Catrin y el administrador de informes del usuario final, John, aprueban la solicitud. Se aplican los SLA.</a:t>
            </a:r>
          </a:p>
        </p:txBody>
      </p:sp>
      <p:sp>
        <p:nvSpPr>
          <p:cNvPr id="1306" name="CustomShape 8"/>
          <p:cNvSpPr txBox="1"/>
          <p:nvPr/>
        </p:nvSpPr>
        <p:spPr>
          <a:xfrm>
            <a:off x="1537559" y="3874890"/>
            <a:ext cx="1328042" cy="8189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p>
            <a:pPr algn="ctr">
              <a:defRPr spc="-1">
                <a:uFill>
                  <a:solidFill>
                    <a:srgbClr val="FFFFFF"/>
                  </a:solidFill>
                </a:uFill>
              </a:defRPr>
            </a:pPr>
          </a:p>
          <a:p>
            <a:pPr algn="ctr">
              <a:defRPr sz="800">
                <a:uFill>
                  <a:solidFill>
                    <a:srgbClr val="FFFFFF"/>
                  </a:solidFill>
                </a:uFill>
                <a:latin typeface="Gill Sans Light"/>
                <a:ea typeface="Gill Sans Light"/>
                <a:cs typeface="Gill Sans Light"/>
                <a:sym typeface="Gill Sans Light"/>
              </a:defRPr>
            </a:pPr>
            <a:r>
              <a:t>Se activa una tarea para el equipo de PO. Scott se comunica con el equipo de PO y adquiere el teléfono. </a:t>
            </a:r>
          </a:p>
        </p:txBody>
      </p:sp>
      <p:sp>
        <p:nvSpPr>
          <p:cNvPr id="1307" name="CustomShape 9"/>
          <p:cNvSpPr txBox="1"/>
          <p:nvPr/>
        </p:nvSpPr>
        <p:spPr>
          <a:xfrm>
            <a:off x="1271520" y="2874779"/>
            <a:ext cx="1271521" cy="5522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lvl1pPr algn="ctr">
              <a:defRPr sz="800">
                <a:uFill>
                  <a:solidFill>
                    <a:srgbClr val="FFFFFF"/>
                  </a:solidFill>
                </a:uFill>
                <a:latin typeface="Gill Sans Light"/>
                <a:ea typeface="Gill Sans Light"/>
                <a:cs typeface="Gill Sans Light"/>
                <a:sym typeface="Gill Sans Light"/>
              </a:defRPr>
            </a:lvl1pPr>
          </a:lstStyle>
          <a:p>
            <a:pPr/>
            <a:r>
              <a:t>John recibe notificaciones en cada paso y puede ver el estado de la solicitud en el portal de autoservicio.</a:t>
            </a:r>
          </a:p>
        </p:txBody>
      </p:sp>
      <p:sp>
        <p:nvSpPr>
          <p:cNvPr id="1308" name="CustomShape 10"/>
          <p:cNvSpPr txBox="1"/>
          <p:nvPr/>
        </p:nvSpPr>
        <p:spPr>
          <a:xfrm>
            <a:off x="1840680" y="1631250"/>
            <a:ext cx="1185481" cy="4379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nchor="ctr">
            <a:spAutoFit/>
          </a:bodyPr>
          <a:lstStyle>
            <a:lvl1pPr algn="ctr">
              <a:defRPr sz="800">
                <a:uFill>
                  <a:solidFill>
                    <a:srgbClr val="FFFFFF"/>
                  </a:solidFill>
                </a:uFill>
                <a:latin typeface="Gill Sans Light"/>
                <a:ea typeface="Gill Sans Light"/>
                <a:cs typeface="Gill Sans Light"/>
                <a:sym typeface="Gill Sans Light"/>
              </a:defRPr>
            </a:lvl1pPr>
          </a:lstStyle>
          <a:p>
            <a:pPr/>
            <a:r>
              <a:t>¡John recibe el teléfono y se convierte en un usuario final satisfecho!</a:t>
            </a:r>
          </a:p>
        </p:txBody>
      </p:sp>
      <p:pic>
        <p:nvPicPr>
          <p:cNvPr id="1309" name="Picture 28" descr="Picture 28"/>
          <p:cNvPicPr>
            <a:picLocks noChangeAspect="1"/>
          </p:cNvPicPr>
          <p:nvPr/>
        </p:nvPicPr>
        <p:blipFill>
          <a:blip r:embed="rId4">
            <a:extLst/>
          </a:blip>
          <a:stretch>
            <a:fillRect/>
          </a:stretch>
        </p:blipFill>
        <p:spPr>
          <a:xfrm>
            <a:off x="4210199" y="2478600"/>
            <a:ext cx="538561" cy="520561"/>
          </a:xfrm>
          <a:prstGeom prst="rect">
            <a:avLst/>
          </a:prstGeom>
          <a:ln w="12700">
            <a:miter lim="400000"/>
          </a:ln>
        </p:spPr>
      </p:pic>
      <p:pic>
        <p:nvPicPr>
          <p:cNvPr id="1310" name="Picture 29" descr="Picture 29"/>
          <p:cNvPicPr>
            <a:picLocks noChangeAspect="1"/>
          </p:cNvPicPr>
          <p:nvPr/>
        </p:nvPicPr>
        <p:blipFill>
          <a:blip r:embed="rId5">
            <a:extLst/>
          </a:blip>
          <a:stretch>
            <a:fillRect/>
          </a:stretch>
        </p:blipFill>
        <p:spPr>
          <a:xfrm>
            <a:off x="3778560" y="2940119"/>
            <a:ext cx="538561" cy="520561"/>
          </a:xfrm>
          <a:prstGeom prst="rect">
            <a:avLst/>
          </a:prstGeom>
          <a:ln w="12700">
            <a:miter lim="400000"/>
          </a:ln>
        </p:spPr>
      </p:pic>
      <p:pic>
        <p:nvPicPr>
          <p:cNvPr id="1311" name="Picture 30" descr="Picture 30"/>
          <p:cNvPicPr>
            <a:picLocks noChangeAspect="1"/>
          </p:cNvPicPr>
          <p:nvPr/>
        </p:nvPicPr>
        <p:blipFill>
          <a:blip r:embed="rId6">
            <a:extLst/>
          </a:blip>
          <a:stretch>
            <a:fillRect/>
          </a:stretch>
        </p:blipFill>
        <p:spPr>
          <a:xfrm>
            <a:off x="4211639" y="2948759"/>
            <a:ext cx="538561" cy="520561"/>
          </a:xfrm>
          <a:prstGeom prst="rect">
            <a:avLst/>
          </a:prstGeom>
          <a:ln w="12700">
            <a:miter lim="400000"/>
          </a:ln>
        </p:spPr>
      </p:pic>
      <p:pic>
        <p:nvPicPr>
          <p:cNvPr id="1312" name="Picture 31" descr="Picture 31"/>
          <p:cNvPicPr>
            <a:picLocks noChangeAspect="1"/>
          </p:cNvPicPr>
          <p:nvPr/>
        </p:nvPicPr>
        <p:blipFill>
          <a:blip r:embed="rId7">
            <a:extLst/>
          </a:blip>
          <a:stretch>
            <a:fillRect/>
          </a:stretch>
        </p:blipFill>
        <p:spPr>
          <a:xfrm>
            <a:off x="4686120" y="2953440"/>
            <a:ext cx="538561" cy="520561"/>
          </a:xfrm>
          <a:prstGeom prst="rect">
            <a:avLst/>
          </a:prstGeom>
          <a:ln w="12700">
            <a:miter lim="400000"/>
          </a:ln>
        </p:spPr>
      </p:pic>
      <p:pic>
        <p:nvPicPr>
          <p:cNvPr id="1313" name="Picture 32" descr="Picture 32"/>
          <p:cNvPicPr>
            <a:picLocks noChangeAspect="1"/>
          </p:cNvPicPr>
          <p:nvPr/>
        </p:nvPicPr>
        <p:blipFill>
          <a:blip r:embed="rId6">
            <a:extLst/>
          </a:blip>
          <a:stretch>
            <a:fillRect/>
          </a:stretch>
        </p:blipFill>
        <p:spPr>
          <a:xfrm>
            <a:off x="5767559" y="2809800"/>
            <a:ext cx="538561" cy="538561"/>
          </a:xfrm>
          <a:prstGeom prst="rect">
            <a:avLst/>
          </a:prstGeom>
          <a:ln w="12700">
            <a:miter lim="400000"/>
          </a:ln>
        </p:spPr>
      </p:pic>
      <p:pic>
        <p:nvPicPr>
          <p:cNvPr id="1314" name="Picture 33" descr="Picture 33"/>
          <p:cNvPicPr>
            <a:picLocks noChangeAspect="1"/>
          </p:cNvPicPr>
          <p:nvPr/>
        </p:nvPicPr>
        <p:blipFill>
          <a:blip r:embed="rId4">
            <a:extLst/>
          </a:blip>
          <a:stretch>
            <a:fillRect/>
          </a:stretch>
        </p:blipFill>
        <p:spPr>
          <a:xfrm>
            <a:off x="4193999" y="1141200"/>
            <a:ext cx="538561" cy="538561"/>
          </a:xfrm>
          <a:prstGeom prst="rect">
            <a:avLst/>
          </a:prstGeom>
          <a:ln w="12700">
            <a:miter lim="400000"/>
          </a:ln>
        </p:spPr>
      </p:pic>
      <p:pic>
        <p:nvPicPr>
          <p:cNvPr id="1315" name="Picture 34" descr="Picture 34"/>
          <p:cNvPicPr>
            <a:picLocks noChangeAspect="1"/>
          </p:cNvPicPr>
          <p:nvPr/>
        </p:nvPicPr>
        <p:blipFill>
          <a:blip r:embed="rId8">
            <a:extLst/>
          </a:blip>
          <a:srcRect l="61" t="0" r="61" b="0"/>
          <a:stretch>
            <a:fillRect/>
          </a:stretch>
        </p:blipFill>
        <p:spPr>
          <a:xfrm>
            <a:off x="5380919" y="1860480"/>
            <a:ext cx="538562" cy="538561"/>
          </a:xfrm>
          <a:prstGeom prst="rect">
            <a:avLst/>
          </a:prstGeom>
          <a:ln w="12700">
            <a:miter lim="400000"/>
          </a:ln>
        </p:spPr>
      </p:pic>
      <p:pic>
        <p:nvPicPr>
          <p:cNvPr id="1316" name="Picture 36" descr="Picture 36"/>
          <p:cNvPicPr>
            <a:picLocks noChangeAspect="1"/>
          </p:cNvPicPr>
          <p:nvPr/>
        </p:nvPicPr>
        <p:blipFill>
          <a:blip r:embed="rId8">
            <a:extLst/>
          </a:blip>
          <a:srcRect l="61" t="0" r="61" b="0"/>
          <a:stretch>
            <a:fillRect/>
          </a:stretch>
        </p:blipFill>
        <p:spPr>
          <a:xfrm>
            <a:off x="5323680" y="3929400"/>
            <a:ext cx="538561" cy="538561"/>
          </a:xfrm>
          <a:prstGeom prst="rect">
            <a:avLst/>
          </a:prstGeom>
          <a:ln w="12700">
            <a:miter lim="400000"/>
          </a:ln>
        </p:spPr>
      </p:pic>
      <p:pic>
        <p:nvPicPr>
          <p:cNvPr id="1317" name="Picture 37" descr="Picture 37"/>
          <p:cNvPicPr>
            <a:picLocks noChangeAspect="1"/>
          </p:cNvPicPr>
          <p:nvPr/>
        </p:nvPicPr>
        <p:blipFill>
          <a:blip r:embed="rId6">
            <a:extLst/>
          </a:blip>
          <a:stretch>
            <a:fillRect/>
          </a:stretch>
        </p:blipFill>
        <p:spPr>
          <a:xfrm>
            <a:off x="5695560" y="3929760"/>
            <a:ext cx="538561" cy="538561"/>
          </a:xfrm>
          <a:prstGeom prst="rect">
            <a:avLst/>
          </a:prstGeom>
          <a:ln w="12700">
            <a:miter lim="400000"/>
          </a:ln>
        </p:spPr>
      </p:pic>
      <p:pic>
        <p:nvPicPr>
          <p:cNvPr id="1318" name="Picture 38" descr="Picture 38"/>
          <p:cNvPicPr>
            <a:picLocks noChangeAspect="1"/>
          </p:cNvPicPr>
          <p:nvPr/>
        </p:nvPicPr>
        <p:blipFill>
          <a:blip r:embed="rId4">
            <a:extLst/>
          </a:blip>
          <a:stretch>
            <a:fillRect/>
          </a:stretch>
        </p:blipFill>
        <p:spPr>
          <a:xfrm>
            <a:off x="4179959" y="4607280"/>
            <a:ext cx="557281" cy="538561"/>
          </a:xfrm>
          <a:prstGeom prst="rect">
            <a:avLst/>
          </a:prstGeom>
          <a:ln w="12700">
            <a:miter lim="400000"/>
          </a:ln>
        </p:spPr>
      </p:pic>
      <p:pic>
        <p:nvPicPr>
          <p:cNvPr id="1319" name="Picture 39" descr="Picture 39"/>
          <p:cNvPicPr>
            <a:picLocks noChangeAspect="1"/>
          </p:cNvPicPr>
          <p:nvPr/>
        </p:nvPicPr>
        <p:blipFill>
          <a:blip r:embed="rId6">
            <a:extLst/>
          </a:blip>
          <a:stretch>
            <a:fillRect/>
          </a:stretch>
        </p:blipFill>
        <p:spPr>
          <a:xfrm>
            <a:off x="2840400" y="3910319"/>
            <a:ext cx="538561" cy="538561"/>
          </a:xfrm>
          <a:prstGeom prst="rect">
            <a:avLst/>
          </a:prstGeom>
          <a:ln w="12700">
            <a:miter lim="400000"/>
          </a:ln>
        </p:spPr>
      </p:pic>
      <p:pic>
        <p:nvPicPr>
          <p:cNvPr id="1320" name="Picture 40" descr="Picture 40"/>
          <p:cNvPicPr>
            <a:picLocks noChangeAspect="1"/>
          </p:cNvPicPr>
          <p:nvPr/>
        </p:nvPicPr>
        <p:blipFill>
          <a:blip r:embed="rId8">
            <a:extLst/>
          </a:blip>
          <a:srcRect l="61" t="0" r="61" b="0"/>
          <a:stretch>
            <a:fillRect/>
          </a:stretch>
        </p:blipFill>
        <p:spPr>
          <a:xfrm>
            <a:off x="2535479" y="2838599"/>
            <a:ext cx="538561" cy="538561"/>
          </a:xfrm>
          <a:prstGeom prst="rect">
            <a:avLst/>
          </a:prstGeom>
          <a:ln w="12700">
            <a:miter lim="400000"/>
          </a:ln>
        </p:spPr>
      </p:pic>
      <p:pic>
        <p:nvPicPr>
          <p:cNvPr id="1321" name="Picture 41" descr="Picture 41"/>
          <p:cNvPicPr>
            <a:picLocks noChangeAspect="1"/>
          </p:cNvPicPr>
          <p:nvPr/>
        </p:nvPicPr>
        <p:blipFill>
          <a:blip r:embed="rId8">
            <a:extLst/>
          </a:blip>
          <a:srcRect l="61" t="0" r="61" b="0"/>
          <a:stretch>
            <a:fillRect/>
          </a:stretch>
        </p:blipFill>
        <p:spPr>
          <a:xfrm>
            <a:off x="2995559" y="1897559"/>
            <a:ext cx="538561" cy="538561"/>
          </a:xfrm>
          <a:prstGeom prst="rect">
            <a:avLst/>
          </a:prstGeom>
          <a:ln w="12700">
            <a:miter lim="400000"/>
          </a:ln>
        </p:spPr>
      </p:pic>
      <p:pic>
        <p:nvPicPr>
          <p:cNvPr id="1322" name="Picture 35" descr="Picture 35"/>
          <p:cNvPicPr>
            <a:picLocks noChangeAspect="1"/>
          </p:cNvPicPr>
          <p:nvPr/>
        </p:nvPicPr>
        <p:blipFill>
          <a:blip r:embed="rId3">
            <a:extLst/>
          </a:blip>
          <a:stretch>
            <a:fillRect/>
          </a:stretch>
        </p:blipFill>
        <p:spPr>
          <a:xfrm>
            <a:off x="2614320" y="2557440"/>
            <a:ext cx="224641" cy="224641"/>
          </a:xfrm>
          <a:prstGeom prst="rect">
            <a:avLst/>
          </a:prstGeom>
          <a:ln w="12700">
            <a:miter lim="400000"/>
          </a:ln>
        </p:spPr>
      </p:pic>
      <p:pic>
        <p:nvPicPr>
          <p:cNvPr id="1323" name="Imagen 527" descr="Imagen 527"/>
          <p:cNvPicPr>
            <a:picLocks noChangeAspect="1"/>
          </p:cNvPicPr>
          <p:nvPr/>
        </p:nvPicPr>
        <p:blipFill>
          <a:blip r:embed="rId9">
            <a:extLst/>
          </a:blip>
          <a:stretch>
            <a:fillRect/>
          </a:stretch>
        </p:blipFill>
        <p:spPr>
          <a:xfrm>
            <a:off x="7822079" y="4759199"/>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5" name="CustomShape 1"/>
          <p:cNvSpPr txBox="1"/>
          <p:nvPr/>
        </p:nvSpPr>
        <p:spPr>
          <a:xfrm>
            <a:off x="1372679" y="3009960"/>
            <a:ext cx="6450841" cy="221722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marL="171359" indent="-169919">
              <a:buClr>
                <a:srgbClr val="FFCD00"/>
              </a:buClr>
              <a:buSzPct val="100000"/>
              <a:buChar char="✓"/>
              <a:defRPr sz="1200">
                <a:uFill>
                  <a:solidFill>
                    <a:srgbClr val="FFFFFF"/>
                  </a:solidFill>
                </a:uFill>
                <a:latin typeface="Gill Sans Light"/>
                <a:ea typeface="Gill Sans Light"/>
                <a:cs typeface="Gill Sans Light"/>
                <a:sym typeface="Gill Sans Light"/>
              </a:defRPr>
            </a:pPr>
            <a:r>
              <a:t>Proporcionar una descripción del servicio sencilla y orientada al negocio (descripción)</a:t>
            </a:r>
          </a:p>
          <a:p>
            <a:pPr marL="171359" indent="-169919">
              <a:buClr>
                <a:srgbClr val="FFCD00"/>
              </a:buClr>
              <a:buSzPct val="100000"/>
              <a:buChar char="✓"/>
              <a:defRPr sz="1200">
                <a:uFill>
                  <a:solidFill>
                    <a:srgbClr val="FFFFFF"/>
                  </a:solidFill>
                </a:uFill>
                <a:latin typeface="Gill Sans Light"/>
                <a:ea typeface="Gill Sans Light"/>
                <a:cs typeface="Gill Sans Light"/>
                <a:sym typeface="Gill Sans Light"/>
              </a:defRPr>
            </a:pPr>
            <a:r>
              <a:t>Identificar a un propietario del servicio (técnico, grupos)</a:t>
            </a:r>
          </a:p>
          <a:p>
            <a:pPr marL="171359" indent="-169919">
              <a:buClr>
                <a:srgbClr val="FFCD00"/>
              </a:buClr>
              <a:buSzPct val="100000"/>
              <a:buChar char="✓"/>
              <a:defRPr sz="1200">
                <a:uFill>
                  <a:solidFill>
                    <a:srgbClr val="FFFFFF"/>
                  </a:solidFill>
                </a:uFill>
                <a:latin typeface="Gill Sans Light"/>
                <a:ea typeface="Gill Sans Light"/>
                <a:cs typeface="Gill Sans Light"/>
                <a:sym typeface="Gill Sans Light"/>
              </a:defRPr>
            </a:pPr>
            <a:r>
              <a:t>Disponibilidad del servicio (publicar para los grupos de usuarios relevantes)</a:t>
            </a:r>
          </a:p>
          <a:p>
            <a:pPr marL="171359" indent="-169919">
              <a:buClr>
                <a:srgbClr val="FFCD00"/>
              </a:buClr>
              <a:buSzPct val="100000"/>
              <a:buChar char="✓"/>
              <a:defRPr sz="1200">
                <a:uFill>
                  <a:solidFill>
                    <a:srgbClr val="FFFFFF"/>
                  </a:solidFill>
                </a:uFill>
                <a:latin typeface="Gill Sans Light"/>
                <a:ea typeface="Gill Sans Light"/>
                <a:cs typeface="Gill Sans Light"/>
                <a:sym typeface="Gill Sans Light"/>
              </a:defRPr>
            </a:pPr>
            <a:r>
              <a:t>Mencionar los objetivos de nivel de servicio (SLA)</a:t>
            </a:r>
          </a:p>
          <a:p>
            <a:pPr marL="171359" indent="-169919">
              <a:buClr>
                <a:srgbClr val="FFCD00"/>
              </a:buClr>
              <a:buSzPct val="100000"/>
              <a:buChar char="✓"/>
              <a:defRPr sz="1200">
                <a:uFill>
                  <a:solidFill>
                    <a:srgbClr val="FFFFFF"/>
                  </a:solidFill>
                </a:uFill>
                <a:latin typeface="Gill Sans Light"/>
                <a:ea typeface="Gill Sans Light"/>
                <a:cs typeface="Gill Sans Light"/>
                <a:sym typeface="Gill Sans Light"/>
              </a:defRPr>
            </a:pPr>
            <a:r>
              <a:t>Definir políticas de autorización, escalamiento y notificación (detalles de aprobación, reglas de notificación)</a:t>
            </a:r>
          </a:p>
          <a:p>
            <a:pPr marL="171359" indent="-169919">
              <a:buClr>
                <a:srgbClr val="FFCD00"/>
              </a:buClr>
              <a:buSzPct val="100000"/>
              <a:buChar char="✓"/>
              <a:defRPr sz="1200">
                <a:uFill>
                  <a:solidFill>
                    <a:srgbClr val="FFFFFF"/>
                  </a:solidFill>
                </a:uFill>
                <a:latin typeface="Gill Sans Light"/>
                <a:ea typeface="Gill Sans Light"/>
                <a:cs typeface="Gill Sans Light"/>
                <a:sym typeface="Gill Sans Light"/>
              </a:defRPr>
            </a:pPr>
            <a:r>
              <a:t>Especificar los costes (campos adicionales)</a:t>
            </a:r>
          </a:p>
          <a:p>
            <a:pPr>
              <a:defRPr spc="-1">
                <a:uFill>
                  <a:solidFill>
                    <a:srgbClr val="FFFFFF"/>
                  </a:solidFill>
                </a:uFill>
              </a:defRPr>
            </a:pPr>
          </a:p>
          <a:p>
            <a:pPr algn="ctr">
              <a:defRPr spc="-1">
                <a:uFill>
                  <a:solidFill>
                    <a:srgbClr val="FFFFFF"/>
                  </a:solidFill>
                </a:uFill>
              </a:defRPr>
            </a:pPr>
          </a:p>
        </p:txBody>
      </p:sp>
      <p:sp>
        <p:nvSpPr>
          <p:cNvPr id="1326" name="CustomShape 2"/>
          <p:cNvSpPr/>
          <p:nvPr/>
        </p:nvSpPr>
        <p:spPr>
          <a:xfrm>
            <a:off x="-6121" y="1668600"/>
            <a:ext cx="9160562" cy="361"/>
          </a:xfrm>
          <a:prstGeom prst="line">
            <a:avLst/>
          </a:prstGeom>
          <a:ln w="9360">
            <a:solidFill>
              <a:srgbClr val="CCCCCC"/>
            </a:solidFill>
          </a:ln>
        </p:spPr>
        <p:txBody>
          <a:bodyPr lIns="45719" rIns="45719"/>
          <a:lstStyle/>
          <a:p>
            <a:pPr/>
          </a:p>
        </p:txBody>
      </p:sp>
      <p:grpSp>
        <p:nvGrpSpPr>
          <p:cNvPr id="1329" name="CustomShape 3"/>
          <p:cNvGrpSpPr/>
          <p:nvPr/>
        </p:nvGrpSpPr>
        <p:grpSpPr>
          <a:xfrm>
            <a:off x="3235568" y="566999"/>
            <a:ext cx="2582429" cy="2202122"/>
            <a:chOff x="0" y="0"/>
            <a:chExt cx="2582428" cy="2202120"/>
          </a:xfrm>
        </p:grpSpPr>
        <p:sp>
          <p:nvSpPr>
            <p:cNvPr id="1327" name="Óvalo"/>
            <p:cNvSpPr/>
            <p:nvPr/>
          </p:nvSpPr>
          <p:spPr>
            <a:xfrm>
              <a:off x="-1" y="-1"/>
              <a:ext cx="2582430" cy="2202122"/>
            </a:xfrm>
            <a:prstGeom prst="ellipse">
              <a:avLst/>
            </a:prstGeom>
            <a:gradFill flip="none" rotWithShape="1">
              <a:gsLst>
                <a:gs pos="0">
                  <a:srgbClr val="409B94"/>
                </a:gs>
                <a:gs pos="100000">
                  <a:srgbClr val="FFFFFF"/>
                </a:gs>
              </a:gsLst>
              <a:lin ang="0" scaled="0"/>
            </a:gradFill>
            <a:ln w="12700" cap="flat">
              <a:noFill/>
              <a:miter lim="400000"/>
            </a:ln>
            <a:effectLst/>
          </p:spPr>
          <p:txBody>
            <a:bodyPr wrap="square" lIns="45719" tIns="45719" rIns="45719" bIns="45719" numCol="1" anchor="ctr">
              <a:noAutofit/>
            </a:bodyPr>
            <a:lstStyle/>
            <a:p>
              <a:pPr algn="ctr"/>
            </a:p>
          </p:txBody>
        </p:sp>
        <p:sp>
          <p:nvSpPr>
            <p:cNvPr id="1328" name="Lista de control de mejores prácticas del catálogo de servicios en ServiceDesk Plus"/>
            <p:cNvSpPr txBox="1"/>
            <p:nvPr/>
          </p:nvSpPr>
          <p:spPr>
            <a:xfrm>
              <a:off x="378188" y="249059"/>
              <a:ext cx="1826051" cy="170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lgn="ctr">
                <a:defRPr>
                  <a:uFill>
                    <a:solidFill>
                      <a:srgbClr val="FFFFFF"/>
                    </a:solidFill>
                  </a:uFill>
                  <a:latin typeface="Gill Sans Light"/>
                  <a:ea typeface="Gill Sans Light"/>
                  <a:cs typeface="Gill Sans Light"/>
                  <a:sym typeface="Gill Sans Light"/>
                </a:defRPr>
              </a:lvl1pPr>
            </a:lstStyle>
            <a:p>
              <a:pPr/>
              <a:r>
                <a:t>Lista de control de mejores prácticas del catálogo de servicios en ServiceDesk Plus </a:t>
              </a:r>
            </a:p>
          </p:txBody>
        </p:sp>
      </p:grpSp>
      <p:pic>
        <p:nvPicPr>
          <p:cNvPr id="1330" name="Imagen 531" descr="Imagen 531"/>
          <p:cNvPicPr>
            <a:picLocks noChangeAspect="1"/>
          </p:cNvPicPr>
          <p:nvPr/>
        </p:nvPicPr>
        <p:blipFill>
          <a:blip r:embed="rId2">
            <a:extLst/>
          </a:blip>
          <a:stretch>
            <a:fillRect/>
          </a:stretch>
        </p:blipFill>
        <p:spPr>
          <a:xfrm>
            <a:off x="7822079" y="4754879"/>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2" name="CustomShape 1"/>
          <p:cNvSpPr/>
          <p:nvPr/>
        </p:nvSpPr>
        <p:spPr>
          <a:xfrm>
            <a:off x="1279440" y="756359"/>
            <a:ext cx="605521" cy="577441"/>
          </a:xfrm>
          <a:prstGeom prst="ellipse">
            <a:avLst/>
          </a:prstGeom>
          <a:solidFill>
            <a:srgbClr val="49B1AB"/>
          </a:solidFill>
          <a:ln>
            <a:solidFill>
              <a:srgbClr val="00000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33" name="CustomShape 2"/>
          <p:cNvSpPr txBox="1"/>
          <p:nvPr/>
        </p:nvSpPr>
        <p:spPr>
          <a:xfrm>
            <a:off x="1229040" y="2467080"/>
            <a:ext cx="1721733" cy="1283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p>
            <a:pPr>
              <a:defRPr spc="-1">
                <a:uFill>
                  <a:solidFill>
                    <a:srgbClr val="FFFFFF"/>
                  </a:solidFill>
                </a:uFill>
              </a:defRPr>
            </a:pPr>
          </a:p>
          <a:p>
            <a:pPr>
              <a:defRPr spc="-1">
                <a:uFill>
                  <a:solidFill>
                    <a:srgbClr val="FFFFFF"/>
                  </a:solidFill>
                </a:uFill>
              </a:defRPr>
            </a:pPr>
          </a:p>
          <a:p>
            <a:pPr>
              <a:defRPr sz="1100">
                <a:uFill>
                  <a:solidFill>
                    <a:srgbClr val="FFFFFF"/>
                  </a:solidFill>
                </a:uFill>
                <a:latin typeface="Gill Sans Light"/>
                <a:ea typeface="Gill Sans Light"/>
                <a:cs typeface="Gill Sans Light"/>
                <a:sym typeface="Gill Sans Light"/>
              </a:defRPr>
            </a:pPr>
            <a:r>
              <a:t>James Arnold</a:t>
            </a:r>
          </a:p>
          <a:p>
            <a:pPr>
              <a:defRPr sz="1100">
                <a:uFill>
                  <a:solidFill>
                    <a:srgbClr val="FFFFFF"/>
                  </a:solidFill>
                </a:uFill>
                <a:latin typeface="Gill Sans Light"/>
                <a:ea typeface="Gill Sans Light"/>
                <a:cs typeface="Gill Sans Light"/>
                <a:sym typeface="Gill Sans Light"/>
              </a:defRPr>
            </a:pPr>
            <a:r>
              <a:t>Director de servicio al cliente</a:t>
            </a:r>
          </a:p>
          <a:p>
            <a:pPr>
              <a:defRPr sz="1100">
                <a:uFill>
                  <a:solidFill>
                    <a:srgbClr val="FFFFFF"/>
                  </a:solidFill>
                </a:uFill>
                <a:latin typeface="Gill Sans Light"/>
                <a:ea typeface="Gill Sans Light"/>
                <a:cs typeface="Gill Sans Light"/>
                <a:sym typeface="Gill Sans Light"/>
              </a:defRPr>
            </a:pPr>
            <a:r>
              <a:t>Manhattan Associates</a:t>
            </a:r>
          </a:p>
          <a:p>
            <a:pPr>
              <a:defRPr sz="1100">
                <a:uFill>
                  <a:solidFill>
                    <a:srgbClr val="FFFFFF"/>
                  </a:solidFill>
                </a:uFill>
                <a:latin typeface="Gill Sans Light"/>
                <a:ea typeface="Gill Sans Light"/>
                <a:cs typeface="Gill Sans Light"/>
                <a:sym typeface="Gill Sans Light"/>
              </a:defRPr>
            </a:pPr>
            <a:r>
              <a:t> </a:t>
            </a:r>
          </a:p>
        </p:txBody>
      </p:sp>
      <p:pic>
        <p:nvPicPr>
          <p:cNvPr id="1334" name="Picture 4" descr="Picture 4"/>
          <p:cNvPicPr>
            <a:picLocks noChangeAspect="1"/>
          </p:cNvPicPr>
          <p:nvPr/>
        </p:nvPicPr>
        <p:blipFill>
          <a:blip r:embed="rId2">
            <a:extLst/>
          </a:blip>
          <a:stretch>
            <a:fillRect/>
          </a:stretch>
        </p:blipFill>
        <p:spPr>
          <a:xfrm>
            <a:off x="1392119" y="896400"/>
            <a:ext cx="380521" cy="341641"/>
          </a:xfrm>
          <a:prstGeom prst="rect">
            <a:avLst/>
          </a:prstGeom>
          <a:ln w="12700">
            <a:miter lim="400000"/>
          </a:ln>
        </p:spPr>
      </p:pic>
      <p:sp>
        <p:nvSpPr>
          <p:cNvPr id="1335" name="CustomShape 3"/>
          <p:cNvSpPr txBox="1"/>
          <p:nvPr/>
        </p:nvSpPr>
        <p:spPr>
          <a:xfrm>
            <a:off x="716731" y="2209320"/>
            <a:ext cx="7413771" cy="603222"/>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a:uFill>
                  <a:solidFill>
                    <a:srgbClr val="FFFFFF"/>
                  </a:solidFill>
                </a:uFill>
                <a:latin typeface="Gill Sans Light"/>
                <a:ea typeface="Gill Sans Light"/>
                <a:cs typeface="Gill Sans Light"/>
                <a:sym typeface="Gill Sans Light"/>
              </a:defRPr>
            </a:lvl1pPr>
          </a:lstStyle>
          <a:p>
            <a:pPr/>
            <a:r>
              <a:t>ServiceDesk Plus ha sido una gran decisión tanto funcional como financieramente</a:t>
            </a:r>
          </a:p>
        </p:txBody>
      </p:sp>
      <p:sp>
        <p:nvSpPr>
          <p:cNvPr id="1336" name="CustomShape 4"/>
          <p:cNvSpPr/>
          <p:nvPr/>
        </p:nvSpPr>
        <p:spPr>
          <a:xfrm>
            <a:off x="-2881" y="1064520"/>
            <a:ext cx="1262161" cy="361"/>
          </a:xfrm>
          <a:prstGeom prst="line">
            <a:avLst/>
          </a:prstGeom>
          <a:ln w="9360">
            <a:solidFill>
              <a:srgbClr val="CCCCCC"/>
            </a:solidFill>
          </a:ln>
        </p:spPr>
        <p:txBody>
          <a:bodyPr lIns="45719" rIns="45719"/>
          <a:lstStyle/>
          <a:p>
            <a:pPr/>
          </a:p>
        </p:txBody>
      </p:sp>
      <p:sp>
        <p:nvSpPr>
          <p:cNvPr id="1337" name="CustomShape 5"/>
          <p:cNvSpPr/>
          <p:nvPr/>
        </p:nvSpPr>
        <p:spPr>
          <a:xfrm>
            <a:off x="6107040" y="1101959"/>
            <a:ext cx="3035520" cy="361"/>
          </a:xfrm>
          <a:prstGeom prst="line">
            <a:avLst/>
          </a:prstGeom>
          <a:ln w="9360">
            <a:solidFill>
              <a:srgbClr val="CCCCCC"/>
            </a:solidFill>
          </a:ln>
        </p:spPr>
        <p:txBody>
          <a:bodyPr lIns="45719" rIns="45719"/>
          <a:lstStyle/>
          <a:p>
            <a:pPr/>
          </a:p>
        </p:txBody>
      </p:sp>
      <p:sp>
        <p:nvSpPr>
          <p:cNvPr id="1338" name="CustomShape 6"/>
          <p:cNvSpPr txBox="1"/>
          <p:nvPr/>
        </p:nvSpPr>
        <p:spPr>
          <a:xfrm>
            <a:off x="1933199" y="718920"/>
            <a:ext cx="5808549" cy="6107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3600">
                <a:uFill>
                  <a:solidFill>
                    <a:srgbClr val="FFFFFF"/>
                  </a:solidFill>
                </a:uFill>
                <a:latin typeface="Gill Sans Light"/>
                <a:ea typeface="Gill Sans Light"/>
                <a:cs typeface="Gill Sans Light"/>
                <a:sym typeface="Gill Sans Light"/>
              </a:defRPr>
            </a:lvl1pPr>
          </a:lstStyle>
          <a:p>
            <a:pPr/>
            <a:r>
              <a:t>Lo que opinan nuestros clientes</a:t>
            </a:r>
          </a:p>
        </p:txBody>
      </p:sp>
      <p:pic>
        <p:nvPicPr>
          <p:cNvPr id="1339" name="Imagen 539" descr="Imagen 539"/>
          <p:cNvPicPr>
            <a:picLocks noChangeAspect="1"/>
          </p:cNvPicPr>
          <p:nvPr/>
        </p:nvPicPr>
        <p:blipFill>
          <a:blip r:embed="rId3">
            <a:extLst/>
          </a:blip>
          <a:stretch>
            <a:fillRect/>
          </a:stretch>
        </p:blipFill>
        <p:spPr>
          <a:xfrm>
            <a:off x="7822079" y="4663440"/>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1" name="CustomShape 1"/>
          <p:cNvSpPr txBox="1"/>
          <p:nvPr/>
        </p:nvSpPr>
        <p:spPr>
          <a:xfrm>
            <a:off x="685800" y="356659"/>
            <a:ext cx="7770960"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+100 000</a:t>
            </a:r>
          </a:p>
        </p:txBody>
      </p:sp>
      <p:sp>
        <p:nvSpPr>
          <p:cNvPr id="1342" name="CustomShape 2"/>
          <p:cNvSpPr txBox="1"/>
          <p:nvPr/>
        </p:nvSpPr>
        <p:spPr>
          <a:xfrm>
            <a:off x="685800" y="955440"/>
            <a:ext cx="7770960"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Mesas de servicio de TI</a:t>
            </a:r>
          </a:p>
        </p:txBody>
      </p:sp>
      <p:sp>
        <p:nvSpPr>
          <p:cNvPr id="1343" name="CustomShape 3"/>
          <p:cNvSpPr txBox="1"/>
          <p:nvPr/>
        </p:nvSpPr>
        <p:spPr>
          <a:xfrm>
            <a:off x="685800" y="2985740"/>
            <a:ext cx="7770960"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185</a:t>
            </a:r>
          </a:p>
        </p:txBody>
      </p:sp>
      <p:sp>
        <p:nvSpPr>
          <p:cNvPr id="1344" name="CustomShape 4"/>
          <p:cNvSpPr txBox="1"/>
          <p:nvPr/>
        </p:nvSpPr>
        <p:spPr>
          <a:xfrm>
            <a:off x="685800" y="3584520"/>
            <a:ext cx="7770960"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Países de todo el mundo</a:t>
            </a:r>
          </a:p>
        </p:txBody>
      </p:sp>
      <p:sp>
        <p:nvSpPr>
          <p:cNvPr id="1345" name="CustomShape 5"/>
          <p:cNvSpPr txBox="1"/>
          <p:nvPr/>
        </p:nvSpPr>
        <p:spPr>
          <a:xfrm>
            <a:off x="685800" y="1671379"/>
            <a:ext cx="7770960"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700.000</a:t>
            </a:r>
          </a:p>
        </p:txBody>
      </p:sp>
      <p:sp>
        <p:nvSpPr>
          <p:cNvPr id="1346" name="CustomShape 6"/>
          <p:cNvSpPr txBox="1"/>
          <p:nvPr/>
        </p:nvSpPr>
        <p:spPr>
          <a:xfrm>
            <a:off x="685800" y="2270160"/>
            <a:ext cx="7770960"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Técnicos de TI</a:t>
            </a:r>
          </a:p>
        </p:txBody>
      </p:sp>
      <p:sp>
        <p:nvSpPr>
          <p:cNvPr id="1347" name="CustomShape 7"/>
          <p:cNvSpPr/>
          <p:nvPr/>
        </p:nvSpPr>
        <p:spPr>
          <a:xfrm>
            <a:off x="4486340" y="4413628"/>
            <a:ext cx="358520" cy="358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0940"/>
                </a:lnTo>
                <a:lnTo>
                  <a:pt x="29" y="21106"/>
                </a:lnTo>
                <a:lnTo>
                  <a:pt x="150" y="21353"/>
                </a:lnTo>
                <a:lnTo>
                  <a:pt x="240" y="21476"/>
                </a:lnTo>
                <a:lnTo>
                  <a:pt x="359" y="21517"/>
                </a:lnTo>
                <a:lnTo>
                  <a:pt x="448" y="21600"/>
                </a:lnTo>
                <a:lnTo>
                  <a:pt x="21600" y="21600"/>
                </a:lnTo>
              </a:path>
            </a:pathLst>
          </a:custGeom>
          <a:ln w="9360">
            <a:solidFill>
              <a:srgbClr val="000000"/>
            </a:solidFill>
          </a:ln>
        </p:spPr>
        <p:txBody>
          <a:bodyPr lIns="45719" rIns="45719"/>
          <a:lstStyle/>
          <a:p>
            <a:pPr/>
          </a:p>
        </p:txBody>
      </p:sp>
      <p:sp>
        <p:nvSpPr>
          <p:cNvPr id="1348" name="CustomShape 8"/>
          <p:cNvSpPr/>
          <p:nvPr/>
        </p:nvSpPr>
        <p:spPr>
          <a:xfrm>
            <a:off x="4517300" y="4580280"/>
            <a:ext cx="61901" cy="1482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587"/>
                </a:lnTo>
                <a:lnTo>
                  <a:pt x="21432" y="1188"/>
                </a:lnTo>
                <a:lnTo>
                  <a:pt x="21090" y="891"/>
                </a:lnTo>
                <a:lnTo>
                  <a:pt x="20238" y="395"/>
                </a:lnTo>
                <a:lnTo>
                  <a:pt x="19561" y="199"/>
                </a:lnTo>
                <a:lnTo>
                  <a:pt x="18876" y="98"/>
                </a:lnTo>
                <a:lnTo>
                  <a:pt x="18199" y="0"/>
                </a:lnTo>
                <a:lnTo>
                  <a:pt x="3401" y="0"/>
                </a:lnTo>
                <a:lnTo>
                  <a:pt x="2724" y="98"/>
                </a:lnTo>
                <a:lnTo>
                  <a:pt x="2039" y="199"/>
                </a:lnTo>
                <a:lnTo>
                  <a:pt x="1529" y="395"/>
                </a:lnTo>
                <a:lnTo>
                  <a:pt x="1020" y="594"/>
                </a:lnTo>
                <a:lnTo>
                  <a:pt x="510" y="891"/>
                </a:lnTo>
                <a:lnTo>
                  <a:pt x="342" y="1188"/>
                </a:lnTo>
                <a:lnTo>
                  <a:pt x="0" y="1587"/>
                </a:lnTo>
                <a:lnTo>
                  <a:pt x="0" y="21600"/>
                </a:lnTo>
                <a:lnTo>
                  <a:pt x="21600" y="21600"/>
                </a:lnTo>
                <a:close/>
              </a:path>
            </a:pathLst>
          </a:custGeom>
          <a:ln w="9360">
            <a:solidFill>
              <a:srgbClr val="000000"/>
            </a:solidFill>
          </a:ln>
        </p:spPr>
        <p:txBody>
          <a:bodyPr lIns="45719" rIns="45719"/>
          <a:lstStyle/>
          <a:p>
            <a:pPr/>
          </a:p>
        </p:txBody>
      </p:sp>
      <p:sp>
        <p:nvSpPr>
          <p:cNvPr id="1349" name="CustomShape 9"/>
          <p:cNvSpPr/>
          <p:nvPr/>
        </p:nvSpPr>
        <p:spPr>
          <a:xfrm>
            <a:off x="4770019" y="4580280"/>
            <a:ext cx="61901" cy="1482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587"/>
                </a:lnTo>
                <a:lnTo>
                  <a:pt x="21432" y="1188"/>
                </a:lnTo>
                <a:lnTo>
                  <a:pt x="21090" y="891"/>
                </a:lnTo>
                <a:lnTo>
                  <a:pt x="20238" y="395"/>
                </a:lnTo>
                <a:lnTo>
                  <a:pt x="19561" y="199"/>
                </a:lnTo>
                <a:lnTo>
                  <a:pt x="18876" y="98"/>
                </a:lnTo>
                <a:lnTo>
                  <a:pt x="18199" y="0"/>
                </a:lnTo>
                <a:lnTo>
                  <a:pt x="3401" y="0"/>
                </a:lnTo>
                <a:lnTo>
                  <a:pt x="2717" y="98"/>
                </a:lnTo>
                <a:lnTo>
                  <a:pt x="2039" y="199"/>
                </a:lnTo>
                <a:lnTo>
                  <a:pt x="1529" y="395"/>
                </a:lnTo>
                <a:lnTo>
                  <a:pt x="1020" y="594"/>
                </a:lnTo>
                <a:lnTo>
                  <a:pt x="510" y="891"/>
                </a:lnTo>
                <a:lnTo>
                  <a:pt x="342" y="1188"/>
                </a:lnTo>
                <a:lnTo>
                  <a:pt x="0" y="1587"/>
                </a:lnTo>
                <a:lnTo>
                  <a:pt x="0" y="21600"/>
                </a:lnTo>
                <a:lnTo>
                  <a:pt x="21600" y="21600"/>
                </a:lnTo>
                <a:close/>
              </a:path>
            </a:pathLst>
          </a:custGeom>
          <a:ln w="9360">
            <a:solidFill>
              <a:srgbClr val="000000"/>
            </a:solidFill>
          </a:ln>
        </p:spPr>
        <p:txBody>
          <a:bodyPr lIns="45719" rIns="45719"/>
          <a:lstStyle/>
          <a:p>
            <a:pPr/>
          </a:p>
        </p:txBody>
      </p:sp>
      <p:sp>
        <p:nvSpPr>
          <p:cNvPr id="1350" name="CustomShape 10"/>
          <p:cNvSpPr/>
          <p:nvPr/>
        </p:nvSpPr>
        <p:spPr>
          <a:xfrm>
            <a:off x="4601539" y="4415427"/>
            <a:ext cx="61901" cy="3131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755"/>
                </a:lnTo>
                <a:lnTo>
                  <a:pt x="21432" y="565"/>
                </a:lnTo>
                <a:lnTo>
                  <a:pt x="21090" y="424"/>
                </a:lnTo>
                <a:lnTo>
                  <a:pt x="20238" y="188"/>
                </a:lnTo>
                <a:lnTo>
                  <a:pt x="19561" y="95"/>
                </a:lnTo>
                <a:lnTo>
                  <a:pt x="18876" y="46"/>
                </a:lnTo>
                <a:lnTo>
                  <a:pt x="18199" y="0"/>
                </a:lnTo>
                <a:lnTo>
                  <a:pt x="3401" y="0"/>
                </a:lnTo>
                <a:lnTo>
                  <a:pt x="2724" y="46"/>
                </a:lnTo>
                <a:lnTo>
                  <a:pt x="2039" y="95"/>
                </a:lnTo>
                <a:lnTo>
                  <a:pt x="1529" y="188"/>
                </a:lnTo>
                <a:lnTo>
                  <a:pt x="1020" y="283"/>
                </a:lnTo>
                <a:lnTo>
                  <a:pt x="510" y="424"/>
                </a:lnTo>
                <a:lnTo>
                  <a:pt x="342" y="565"/>
                </a:lnTo>
                <a:lnTo>
                  <a:pt x="0" y="755"/>
                </a:lnTo>
                <a:lnTo>
                  <a:pt x="0" y="21600"/>
                </a:lnTo>
                <a:lnTo>
                  <a:pt x="21600" y="21600"/>
                </a:lnTo>
                <a:close/>
              </a:path>
            </a:pathLst>
          </a:custGeom>
          <a:ln w="9360">
            <a:solidFill>
              <a:srgbClr val="000000"/>
            </a:solidFill>
          </a:ln>
        </p:spPr>
        <p:txBody>
          <a:bodyPr lIns="45719" rIns="45719"/>
          <a:lstStyle/>
          <a:p>
            <a:pPr/>
          </a:p>
        </p:txBody>
      </p:sp>
      <p:sp>
        <p:nvSpPr>
          <p:cNvPr id="1351" name="CustomShape 11"/>
          <p:cNvSpPr/>
          <p:nvPr/>
        </p:nvSpPr>
        <p:spPr>
          <a:xfrm>
            <a:off x="4685780" y="4495320"/>
            <a:ext cx="61901" cy="233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011"/>
                </a:lnTo>
                <a:lnTo>
                  <a:pt x="21432" y="757"/>
                </a:lnTo>
                <a:lnTo>
                  <a:pt x="21090" y="568"/>
                </a:lnTo>
                <a:lnTo>
                  <a:pt x="20238" y="252"/>
                </a:lnTo>
                <a:lnTo>
                  <a:pt x="19561" y="127"/>
                </a:lnTo>
                <a:lnTo>
                  <a:pt x="18876" y="62"/>
                </a:lnTo>
                <a:lnTo>
                  <a:pt x="18199" y="0"/>
                </a:lnTo>
                <a:lnTo>
                  <a:pt x="3401" y="0"/>
                </a:lnTo>
                <a:lnTo>
                  <a:pt x="2724" y="62"/>
                </a:lnTo>
                <a:lnTo>
                  <a:pt x="2039" y="127"/>
                </a:lnTo>
                <a:lnTo>
                  <a:pt x="1529" y="252"/>
                </a:lnTo>
                <a:lnTo>
                  <a:pt x="1020" y="379"/>
                </a:lnTo>
                <a:lnTo>
                  <a:pt x="510" y="568"/>
                </a:lnTo>
                <a:lnTo>
                  <a:pt x="342" y="757"/>
                </a:lnTo>
                <a:lnTo>
                  <a:pt x="0" y="1011"/>
                </a:lnTo>
                <a:lnTo>
                  <a:pt x="0" y="21600"/>
                </a:lnTo>
                <a:lnTo>
                  <a:pt x="21600" y="21600"/>
                </a:lnTo>
                <a:close/>
              </a:path>
            </a:pathLst>
          </a:custGeom>
          <a:ln w="9360">
            <a:solidFill>
              <a:srgbClr val="000000"/>
            </a:solidFill>
          </a:ln>
        </p:spPr>
        <p:txBody>
          <a:bodyPr lIns="45719" rIns="45719"/>
          <a:lstStyle/>
          <a:p>
            <a:pPr/>
          </a:p>
        </p:txBody>
      </p:sp>
      <p:pic>
        <p:nvPicPr>
          <p:cNvPr id="1352" name="Imagen 551" descr="Imagen 551"/>
          <p:cNvPicPr>
            <a:picLocks noChangeAspect="1"/>
          </p:cNvPicPr>
          <p:nvPr/>
        </p:nvPicPr>
        <p:blipFill>
          <a:blip r:embed="rId2">
            <a:extLst/>
          </a:blip>
          <a:stretch>
            <a:fillRect/>
          </a:stretch>
        </p:blipFill>
        <p:spPr>
          <a:xfrm>
            <a:off x="7822079" y="4759199"/>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4" name="CustomShape 1"/>
          <p:cNvSpPr/>
          <p:nvPr/>
        </p:nvSpPr>
        <p:spPr>
          <a:xfrm>
            <a:off x="0" y="2073239"/>
            <a:ext cx="9148320" cy="1381321"/>
          </a:xfrm>
          <a:prstGeom prst="rect">
            <a:avLst/>
          </a:prstGeom>
          <a:gradFill>
            <a:gsLst>
              <a:gs pos="0">
                <a:srgbClr val="33807A"/>
              </a:gs>
              <a:gs pos="100000">
                <a:srgbClr val="FFFFFF"/>
              </a:gs>
            </a:gsLst>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sp>
        <p:nvSpPr>
          <p:cNvPr id="1355" name="CustomShape 2"/>
          <p:cNvSpPr txBox="1"/>
          <p:nvPr/>
        </p:nvSpPr>
        <p:spPr>
          <a:xfrm>
            <a:off x="1704239" y="296899"/>
            <a:ext cx="4061161" cy="1119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uFill>
                  <a:solidFill>
                    <a:srgbClr val="FFFFFF"/>
                  </a:solidFill>
                </a:uFill>
                <a:latin typeface="Gill Sans Light"/>
                <a:ea typeface="Gill Sans Light"/>
                <a:cs typeface="Gill Sans Light"/>
                <a:sym typeface="Gill Sans Light"/>
              </a:defRPr>
            </a:lvl1pPr>
          </a:lstStyle>
          <a:p>
            <a:pPr/>
            <a:r>
              <a:t>Descargue ServiceDesk Plus</a:t>
            </a:r>
          </a:p>
        </p:txBody>
      </p:sp>
      <p:sp>
        <p:nvSpPr>
          <p:cNvPr id="1356" name="CustomShape 3"/>
          <p:cNvSpPr txBox="1"/>
          <p:nvPr/>
        </p:nvSpPr>
        <p:spPr>
          <a:xfrm>
            <a:off x="5261399" y="2258640"/>
            <a:ext cx="3021481" cy="813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defRPr>
            </a:pPr>
          </a:p>
          <a:p>
            <a:pPr>
              <a:defRPr u="sng">
                <a:solidFill>
                  <a:srgbClr val="0000FF"/>
                </a:solidFill>
                <a:uFill>
                  <a:solidFill>
                    <a:srgbClr val="FFFFFF"/>
                  </a:solidFill>
                </a:uFill>
                <a:latin typeface="Gill Sans Light"/>
                <a:ea typeface="Gill Sans Light"/>
                <a:cs typeface="Gill Sans Light"/>
                <a:sym typeface="Gill Sans Light"/>
              </a:defRPr>
            </a:pPr>
            <a:r>
              <a:rPr>
                <a:uFill>
                  <a:solidFill>
                    <a:srgbClr val="0000FF"/>
                  </a:solidFill>
                </a:uFill>
                <a:hlinkClick r:id="rId2" invalidUrl="" action="" tgtFrame="" tooltip="" history="1" highlightClick="0" endSnd="0"/>
              </a:rPr>
              <a:t>Regístrese</a:t>
            </a:r>
            <a:r>
              <a:rPr u="none">
                <a:solidFill>
                  <a:srgbClr val="712627"/>
                </a:solidFill>
              </a:rPr>
              <a:t> </a:t>
            </a:r>
            <a:r>
              <a:rPr sz="1400" u="none">
                <a:solidFill>
                  <a:srgbClr val="000000"/>
                </a:solidFill>
              </a:rPr>
              <a:t>para obtener una prueba gratuita de 30 días.</a:t>
            </a:r>
          </a:p>
        </p:txBody>
      </p:sp>
      <p:pic>
        <p:nvPicPr>
          <p:cNvPr id="1357" name="Picture 3" descr="Picture 3"/>
          <p:cNvPicPr>
            <a:picLocks noChangeAspect="1"/>
          </p:cNvPicPr>
          <p:nvPr/>
        </p:nvPicPr>
        <p:blipFill>
          <a:blip r:embed="rId3">
            <a:extLst/>
          </a:blip>
          <a:srcRect l="0" t="0" r="0" b="27978"/>
          <a:stretch>
            <a:fillRect/>
          </a:stretch>
        </p:blipFill>
        <p:spPr>
          <a:xfrm>
            <a:off x="1077479" y="680039"/>
            <a:ext cx="586081" cy="421561"/>
          </a:xfrm>
          <a:prstGeom prst="rect">
            <a:avLst/>
          </a:prstGeom>
          <a:ln w="12700">
            <a:miter lim="400000"/>
          </a:ln>
        </p:spPr>
      </p:pic>
      <p:sp>
        <p:nvSpPr>
          <p:cNvPr id="1358" name="CustomShape 4"/>
          <p:cNvSpPr txBox="1"/>
          <p:nvPr/>
        </p:nvSpPr>
        <p:spPr>
          <a:xfrm>
            <a:off x="1053359" y="2260080"/>
            <a:ext cx="3021465" cy="966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2000">
                <a:uFill>
                  <a:solidFill>
                    <a:srgbClr val="FFFFFF"/>
                  </a:solidFill>
                </a:uFill>
                <a:latin typeface="Gill Sans Light"/>
                <a:ea typeface="Gill Sans Light"/>
                <a:cs typeface="Gill Sans Light"/>
                <a:sym typeface="Gill Sans Light"/>
              </a:defRPr>
            </a:lvl1pPr>
          </a:lstStyle>
          <a:p>
            <a:pPr/>
            <a:r>
              <a:t>Únase a las más de 100 000 mesas de ayuda de TI en todo el mundo.  </a:t>
            </a:r>
          </a:p>
        </p:txBody>
      </p:sp>
      <p:sp>
        <p:nvSpPr>
          <p:cNvPr id="1359" name="CustomShape 5"/>
          <p:cNvSpPr txBox="1"/>
          <p:nvPr/>
        </p:nvSpPr>
        <p:spPr>
          <a:xfrm>
            <a:off x="214920" y="4577040"/>
            <a:ext cx="3436200" cy="623400"/>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200">
                <a:uFill>
                  <a:solidFill>
                    <a:srgbClr val="FFFFFF"/>
                  </a:solidFill>
                </a:uFill>
                <a:latin typeface="Gill Sans Light"/>
                <a:ea typeface="Gill Sans Light"/>
                <a:cs typeface="Gill Sans Light"/>
                <a:sym typeface="Gill Sans Light"/>
              </a:defRPr>
            </a:pPr>
            <a:r>
              <a:t>¿Tiene alguna pregunta? Envíenos un correo a hello@servicedeskplus.com</a:t>
            </a:r>
          </a:p>
          <a:p>
            <a:pPr>
              <a:defRPr sz="1200">
                <a:uFill>
                  <a:solidFill>
                    <a:srgbClr val="FFFFFF"/>
                  </a:solidFill>
                </a:uFill>
                <a:latin typeface="Gill Sans Light"/>
                <a:ea typeface="Gill Sans Light"/>
                <a:cs typeface="Gill Sans Light"/>
                <a:sym typeface="Gill Sans Light"/>
              </a:defRPr>
            </a:pPr>
            <a:r>
              <a:t> </a:t>
            </a:r>
          </a:p>
        </p:txBody>
      </p:sp>
      <p:pic>
        <p:nvPicPr>
          <p:cNvPr id="1360" name="Imagen 558" descr="Imagen 558"/>
          <p:cNvPicPr>
            <a:picLocks noChangeAspect="1"/>
          </p:cNvPicPr>
          <p:nvPr/>
        </p:nvPicPr>
        <p:blipFill>
          <a:blip r:embed="rId4">
            <a:extLst/>
          </a:blip>
          <a:stretch>
            <a:fillRect/>
          </a:stretch>
        </p:blipFill>
        <p:spPr>
          <a:xfrm>
            <a:off x="7822079" y="4773240"/>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1" name="CustomShape 1"/>
          <p:cNvSpPr/>
          <p:nvPr/>
        </p:nvSpPr>
        <p:spPr>
          <a:xfrm>
            <a:off x="5601599" y="2573639"/>
            <a:ext cx="1078561" cy="1078562"/>
          </a:xfrm>
          <a:prstGeom prst="ellipse">
            <a:avLst/>
          </a:prstGeom>
          <a:solidFill>
            <a:srgbClr val="F9CC28"/>
          </a:solidFill>
          <a:ln w="12700">
            <a:miter lim="400000"/>
          </a:ln>
        </p:spPr>
        <p:txBody>
          <a:bodyPr lIns="45719" rIns="45719"/>
          <a:lstStyle/>
          <a:p>
            <a:pPr/>
          </a:p>
        </p:txBody>
      </p:sp>
      <p:sp>
        <p:nvSpPr>
          <p:cNvPr id="1052" name="CustomShape 2"/>
          <p:cNvSpPr/>
          <p:nvPr/>
        </p:nvSpPr>
        <p:spPr>
          <a:xfrm>
            <a:off x="578879" y="3319919"/>
            <a:ext cx="1078561" cy="1078561"/>
          </a:xfrm>
          <a:prstGeom prst="ellipse">
            <a:avLst/>
          </a:prstGeom>
          <a:solidFill>
            <a:srgbClr val="BFBFBF"/>
          </a:solidFill>
          <a:ln w="12700">
            <a:miter lim="400000"/>
          </a:ln>
        </p:spPr>
        <p:txBody>
          <a:bodyPr lIns="45719" rIns="45719"/>
          <a:lstStyle/>
          <a:p>
            <a:pPr/>
          </a:p>
        </p:txBody>
      </p:sp>
      <p:sp>
        <p:nvSpPr>
          <p:cNvPr id="1053" name="CustomShape 3"/>
          <p:cNvSpPr/>
          <p:nvPr/>
        </p:nvSpPr>
        <p:spPr>
          <a:xfrm>
            <a:off x="1862279" y="3319919"/>
            <a:ext cx="1078561" cy="1078561"/>
          </a:xfrm>
          <a:prstGeom prst="ellipse">
            <a:avLst/>
          </a:prstGeom>
          <a:solidFill>
            <a:srgbClr val="F9CC28"/>
          </a:solidFill>
          <a:ln w="12700">
            <a:miter lim="400000"/>
          </a:ln>
        </p:spPr>
        <p:txBody>
          <a:bodyPr lIns="45719" rIns="45719"/>
          <a:lstStyle/>
          <a:p>
            <a:pPr/>
          </a:p>
        </p:txBody>
      </p:sp>
      <p:sp>
        <p:nvSpPr>
          <p:cNvPr id="1054" name="CustomShape 4"/>
          <p:cNvSpPr/>
          <p:nvPr/>
        </p:nvSpPr>
        <p:spPr>
          <a:xfrm>
            <a:off x="1216439" y="2190599"/>
            <a:ext cx="1078562" cy="1078562"/>
          </a:xfrm>
          <a:prstGeom prst="ellipse">
            <a:avLst/>
          </a:prstGeom>
          <a:solidFill>
            <a:srgbClr val="BFBFBF"/>
          </a:solidFill>
          <a:ln w="12700">
            <a:miter lim="400000"/>
          </a:ln>
        </p:spPr>
        <p:txBody>
          <a:bodyPr lIns="45719" rIns="45719"/>
          <a:lstStyle/>
          <a:p>
            <a:pPr/>
          </a:p>
        </p:txBody>
      </p:sp>
      <p:sp>
        <p:nvSpPr>
          <p:cNvPr id="1055" name="CustomShape 5"/>
          <p:cNvSpPr/>
          <p:nvPr/>
        </p:nvSpPr>
        <p:spPr>
          <a:xfrm>
            <a:off x="6967080" y="3859919"/>
            <a:ext cx="1078561" cy="1078561"/>
          </a:xfrm>
          <a:prstGeom prst="ellipse">
            <a:avLst/>
          </a:prstGeom>
          <a:solidFill>
            <a:srgbClr val="BFBFBF"/>
          </a:solidFill>
          <a:ln w="12700">
            <a:miter lim="400000"/>
          </a:ln>
        </p:spPr>
        <p:txBody>
          <a:bodyPr lIns="45719" rIns="45719"/>
          <a:lstStyle/>
          <a:p>
            <a:pPr/>
          </a:p>
        </p:txBody>
      </p:sp>
      <p:sp>
        <p:nvSpPr>
          <p:cNvPr id="1056" name="CustomShape 6"/>
          <p:cNvSpPr/>
          <p:nvPr/>
        </p:nvSpPr>
        <p:spPr>
          <a:xfrm>
            <a:off x="6945840" y="1265760"/>
            <a:ext cx="1078561" cy="1078561"/>
          </a:xfrm>
          <a:prstGeom prst="ellipse">
            <a:avLst/>
          </a:prstGeom>
          <a:solidFill>
            <a:srgbClr val="F9CC28"/>
          </a:solidFill>
          <a:ln w="12700">
            <a:miter lim="400000"/>
          </a:ln>
        </p:spPr>
        <p:txBody>
          <a:bodyPr lIns="45719" rIns="45719"/>
          <a:lstStyle/>
          <a:p>
            <a:pPr/>
          </a:p>
        </p:txBody>
      </p:sp>
      <p:grpSp>
        <p:nvGrpSpPr>
          <p:cNvPr id="1059" name="CustomShape 7"/>
          <p:cNvGrpSpPr/>
          <p:nvPr/>
        </p:nvGrpSpPr>
        <p:grpSpPr>
          <a:xfrm>
            <a:off x="6967080" y="2573639"/>
            <a:ext cx="1078561" cy="1078562"/>
            <a:chOff x="0" y="0"/>
            <a:chExt cx="1078560" cy="1078560"/>
          </a:xfrm>
        </p:grpSpPr>
        <p:sp>
          <p:nvSpPr>
            <p:cNvPr id="1057" name="Círculo"/>
            <p:cNvSpPr/>
            <p:nvPr/>
          </p:nvSpPr>
          <p:spPr>
            <a:xfrm>
              <a:off x="-1" y="-1"/>
              <a:ext cx="1078562" cy="1078562"/>
            </a:xfrm>
            <a:prstGeom prst="ellipse">
              <a:avLst/>
            </a:prstGeom>
            <a:solidFill>
              <a:srgbClr val="BFBFBF"/>
            </a:solidFill>
            <a:ln w="12700" cap="flat">
              <a:noFill/>
              <a:miter lim="400000"/>
            </a:ln>
            <a:effectLst/>
          </p:spPr>
          <p:txBody>
            <a:bodyPr wrap="square" lIns="45719" tIns="45719" rIns="45719" bIns="45719" numCol="1" anchor="ctr">
              <a:noAutofit/>
            </a:bodyPr>
            <a:lstStyle/>
            <a:p>
              <a:pPr algn="ctr"/>
            </a:p>
          </p:txBody>
        </p:sp>
        <p:sp>
          <p:nvSpPr>
            <p:cNvPr id="1058" name="Texto"/>
            <p:cNvSpPr txBox="1"/>
            <p:nvPr/>
          </p:nvSpPr>
          <p:spPr>
            <a:xfrm>
              <a:off x="157950" y="309579"/>
              <a:ext cx="762660" cy="45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lgn="ctr">
                <a:defRPr>
                  <a:uFill>
                    <a:solidFill>
                      <a:srgbClr val="FFFFFF"/>
                    </a:solidFill>
                  </a:uFill>
                  <a:latin typeface="Quattrocento Sans"/>
                  <a:ea typeface="Quattrocento Sans"/>
                  <a:cs typeface="Quattrocento Sans"/>
                  <a:sym typeface="Quattrocento Sans"/>
                </a:defRPr>
              </a:lvl1pPr>
            </a:lstStyle>
            <a:p>
              <a:pPr/>
              <a:r>
                <a:t> </a:t>
              </a:r>
            </a:p>
          </p:txBody>
        </p:sp>
      </p:grpSp>
      <p:sp>
        <p:nvSpPr>
          <p:cNvPr id="1060" name="CustomShape 8"/>
          <p:cNvSpPr/>
          <p:nvPr/>
        </p:nvSpPr>
        <p:spPr>
          <a:xfrm>
            <a:off x="4224959" y="2573639"/>
            <a:ext cx="1078561" cy="1078562"/>
          </a:xfrm>
          <a:prstGeom prst="ellipse">
            <a:avLst/>
          </a:prstGeom>
          <a:solidFill>
            <a:srgbClr val="BFBFBF"/>
          </a:solidFill>
          <a:ln w="12700">
            <a:miter lim="400000"/>
          </a:ln>
        </p:spPr>
        <p:txBody>
          <a:bodyPr lIns="45719" rIns="45719"/>
          <a:lstStyle/>
          <a:p>
            <a:pPr/>
          </a:p>
        </p:txBody>
      </p:sp>
      <p:sp>
        <p:nvSpPr>
          <p:cNvPr id="1061" name="CustomShape 9"/>
          <p:cNvSpPr txBox="1"/>
          <p:nvPr/>
        </p:nvSpPr>
        <p:spPr>
          <a:xfrm>
            <a:off x="1784160" y="577929"/>
            <a:ext cx="8548201" cy="649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solidFill>
                  <a:srgbClr val="0D0D0D"/>
                </a:solidFill>
                <a:uFill>
                  <a:solidFill>
                    <a:srgbClr val="FFFFFF"/>
                  </a:solidFill>
                </a:uFill>
                <a:latin typeface="Gill Sans Light"/>
                <a:ea typeface="Gill Sans Light"/>
                <a:cs typeface="Gill Sans Light"/>
                <a:sym typeface="Gill Sans Light"/>
              </a:defRPr>
            </a:lvl1pPr>
          </a:lstStyle>
          <a:p>
            <a:pPr/>
            <a:r>
              <a:t>Le presentamos a Zylker </a:t>
            </a:r>
          </a:p>
        </p:txBody>
      </p:sp>
      <p:sp>
        <p:nvSpPr>
          <p:cNvPr id="1062" name="CustomShape 10"/>
          <p:cNvSpPr/>
          <p:nvPr/>
        </p:nvSpPr>
        <p:spPr>
          <a:xfrm>
            <a:off x="1216460" y="954720"/>
            <a:ext cx="152600" cy="152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063" name="CustomShape 11"/>
          <p:cNvSpPr/>
          <p:nvPr/>
        </p:nvSpPr>
        <p:spPr>
          <a:xfrm>
            <a:off x="1432439" y="748799"/>
            <a:ext cx="142561" cy="142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064" name="CustomShape 12"/>
          <p:cNvSpPr/>
          <p:nvPr/>
        </p:nvSpPr>
        <p:spPr>
          <a:xfrm>
            <a:off x="1272980" y="804260"/>
            <a:ext cx="246941" cy="246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065" name="CustomShape 13"/>
          <p:cNvSpPr/>
          <p:nvPr/>
        </p:nvSpPr>
        <p:spPr>
          <a:xfrm flipV="1">
            <a:off x="1397539" y="848879"/>
            <a:ext cx="39582" cy="39582"/>
          </a:xfrm>
          <a:prstGeom prst="line">
            <a:avLst/>
          </a:prstGeom>
          <a:ln w="9360">
            <a:solidFill>
              <a:srgbClr val="000000"/>
            </a:solidFill>
          </a:ln>
        </p:spPr>
        <p:txBody>
          <a:bodyPr lIns="45719" rIns="45719"/>
          <a:lstStyle/>
          <a:p>
            <a:pPr/>
          </a:p>
        </p:txBody>
      </p:sp>
      <p:sp>
        <p:nvSpPr>
          <p:cNvPr id="1066" name="Line 14"/>
          <p:cNvSpPr/>
          <p:nvPr/>
        </p:nvSpPr>
        <p:spPr>
          <a:xfrm>
            <a:off x="3920399" y="1836720"/>
            <a:ext cx="361" cy="2114640"/>
          </a:xfrm>
          <a:prstGeom prst="line">
            <a:avLst/>
          </a:prstGeom>
          <a:ln>
            <a:solidFill>
              <a:srgbClr val="D9D9D9"/>
            </a:solidFill>
          </a:ln>
        </p:spPr>
        <p:txBody>
          <a:bodyPr lIns="45719" rIns="45719"/>
          <a:lstStyle/>
          <a:p>
            <a:pPr/>
          </a:p>
        </p:txBody>
      </p:sp>
      <p:pic>
        <p:nvPicPr>
          <p:cNvPr id="1067" name="Picture 33" descr="Picture 33"/>
          <p:cNvPicPr>
            <a:picLocks noChangeAspect="1"/>
          </p:cNvPicPr>
          <p:nvPr/>
        </p:nvPicPr>
        <p:blipFill>
          <a:blip r:embed="rId2">
            <a:extLst/>
          </a:blip>
          <a:stretch>
            <a:fillRect/>
          </a:stretch>
        </p:blipFill>
        <p:spPr>
          <a:xfrm>
            <a:off x="1411559" y="2365200"/>
            <a:ext cx="718561" cy="718561"/>
          </a:xfrm>
          <a:prstGeom prst="rect">
            <a:avLst/>
          </a:prstGeom>
          <a:ln w="12700">
            <a:miter lim="400000"/>
          </a:ln>
        </p:spPr>
      </p:pic>
      <p:pic>
        <p:nvPicPr>
          <p:cNvPr id="1068" name="Picture 34" descr="Picture 34"/>
          <p:cNvPicPr>
            <a:picLocks noChangeAspect="1"/>
          </p:cNvPicPr>
          <p:nvPr/>
        </p:nvPicPr>
        <p:blipFill>
          <a:blip r:embed="rId3">
            <a:extLst/>
          </a:blip>
          <a:srcRect l="61" t="0" r="61" b="0"/>
          <a:stretch>
            <a:fillRect/>
          </a:stretch>
        </p:blipFill>
        <p:spPr>
          <a:xfrm>
            <a:off x="2049120" y="3490919"/>
            <a:ext cx="718561" cy="718561"/>
          </a:xfrm>
          <a:prstGeom prst="rect">
            <a:avLst/>
          </a:prstGeom>
          <a:ln w="12700">
            <a:miter lim="400000"/>
          </a:ln>
        </p:spPr>
      </p:pic>
      <p:pic>
        <p:nvPicPr>
          <p:cNvPr id="1069" name="Picture 35" descr="Picture 35"/>
          <p:cNvPicPr>
            <a:picLocks noChangeAspect="1"/>
          </p:cNvPicPr>
          <p:nvPr/>
        </p:nvPicPr>
        <p:blipFill>
          <a:blip r:embed="rId4">
            <a:extLst/>
          </a:blip>
          <a:stretch>
            <a:fillRect/>
          </a:stretch>
        </p:blipFill>
        <p:spPr>
          <a:xfrm>
            <a:off x="767520" y="3497400"/>
            <a:ext cx="718561" cy="718561"/>
          </a:xfrm>
          <a:prstGeom prst="rect">
            <a:avLst/>
          </a:prstGeom>
          <a:ln w="12700">
            <a:miter lim="400000"/>
          </a:ln>
        </p:spPr>
      </p:pic>
      <p:sp>
        <p:nvSpPr>
          <p:cNvPr id="1070" name="CustomShape 15"/>
          <p:cNvSpPr txBox="1"/>
          <p:nvPr/>
        </p:nvSpPr>
        <p:spPr>
          <a:xfrm>
            <a:off x="785520" y="4664159"/>
            <a:ext cx="789479" cy="2998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Light"/>
                <a:ea typeface="Gill Sans Light"/>
                <a:cs typeface="Gill Sans Light"/>
                <a:sym typeface="Gill Sans Light"/>
              </a:defRPr>
            </a:pPr>
            <a:r>
              <a:t>WENDY</a:t>
            </a:r>
          </a:p>
          <a:p>
            <a:pPr algn="ctr">
              <a:defRPr sz="800">
                <a:uFill>
                  <a:solidFill>
                    <a:srgbClr val="FFFFFF"/>
                  </a:solidFill>
                </a:uFill>
                <a:latin typeface="Gill Sans Light"/>
                <a:ea typeface="Gill Sans Light"/>
                <a:cs typeface="Gill Sans Light"/>
                <a:sym typeface="Gill Sans Light"/>
              </a:defRPr>
            </a:pPr>
            <a:r>
              <a:t>RRHH</a:t>
            </a:r>
          </a:p>
        </p:txBody>
      </p:sp>
      <p:sp>
        <p:nvSpPr>
          <p:cNvPr id="1071" name="CustomShape 16"/>
          <p:cNvSpPr txBox="1"/>
          <p:nvPr/>
        </p:nvSpPr>
        <p:spPr>
          <a:xfrm>
            <a:off x="961560" y="1828862"/>
            <a:ext cx="1645200" cy="2998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Light"/>
                <a:ea typeface="Gill Sans Light"/>
                <a:cs typeface="Gill Sans Light"/>
                <a:sym typeface="Gill Sans Light"/>
              </a:defRPr>
            </a:pPr>
            <a:r>
              <a:t>DAVE</a:t>
            </a:r>
          </a:p>
          <a:p>
            <a:pPr algn="ctr">
              <a:defRPr sz="800">
                <a:uFill>
                  <a:solidFill>
                    <a:srgbClr val="FFFFFF"/>
                  </a:solidFill>
                </a:uFill>
                <a:latin typeface="Gill Sans Light"/>
                <a:ea typeface="Gill Sans Light"/>
                <a:cs typeface="Gill Sans Light"/>
                <a:sym typeface="Gill Sans Light"/>
              </a:defRPr>
            </a:pPr>
            <a:r>
              <a:t>DIRECTOR DE CONTRATACIÓN</a:t>
            </a:r>
          </a:p>
        </p:txBody>
      </p:sp>
      <p:sp>
        <p:nvSpPr>
          <p:cNvPr id="1072" name="CustomShape 17"/>
          <p:cNvSpPr txBox="1"/>
          <p:nvPr/>
        </p:nvSpPr>
        <p:spPr>
          <a:xfrm>
            <a:off x="2069999" y="4664159"/>
            <a:ext cx="841681" cy="2998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Light"/>
                <a:ea typeface="Gill Sans Light"/>
                <a:cs typeface="Gill Sans Light"/>
                <a:sym typeface="Gill Sans Light"/>
              </a:defRPr>
            </a:pPr>
            <a:r>
              <a:t>JOHN</a:t>
            </a:r>
          </a:p>
          <a:p>
            <a:pPr algn="ctr">
              <a:defRPr sz="800">
                <a:uFill>
                  <a:solidFill>
                    <a:srgbClr val="FFFFFF"/>
                  </a:solidFill>
                </a:uFill>
                <a:latin typeface="Gill Sans Light"/>
                <a:ea typeface="Gill Sans Light"/>
                <a:cs typeface="Gill Sans Light"/>
                <a:sym typeface="Gill Sans Light"/>
              </a:defRPr>
            </a:pPr>
            <a:r>
              <a:t>USUARIO FINAL</a:t>
            </a:r>
          </a:p>
        </p:txBody>
      </p:sp>
      <p:sp>
        <p:nvSpPr>
          <p:cNvPr id="1073" name="CustomShape 18"/>
          <p:cNvSpPr txBox="1"/>
          <p:nvPr/>
        </p:nvSpPr>
        <p:spPr>
          <a:xfrm>
            <a:off x="241199" y="1448639"/>
            <a:ext cx="1267562"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b="1" sz="1000">
                <a:uFill>
                  <a:solidFill>
                    <a:srgbClr val="FFFFFF"/>
                  </a:solidFill>
                </a:uFill>
                <a:latin typeface="Gill Sans"/>
                <a:ea typeface="Gill Sans"/>
                <a:cs typeface="Gill Sans"/>
                <a:sym typeface="Gill Sans"/>
              </a:defRPr>
            </a:lvl1pPr>
          </a:lstStyle>
          <a:p>
            <a:pPr/>
            <a:r>
              <a:t>USUARIOS EMPRESARIALES</a:t>
            </a:r>
          </a:p>
        </p:txBody>
      </p:sp>
      <p:sp>
        <p:nvSpPr>
          <p:cNvPr id="1074" name="CustomShape 19"/>
          <p:cNvSpPr txBox="1"/>
          <p:nvPr/>
        </p:nvSpPr>
        <p:spPr>
          <a:xfrm>
            <a:off x="4506480" y="1397159"/>
            <a:ext cx="873361"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b="1" sz="1000">
                <a:uFill>
                  <a:solidFill>
                    <a:srgbClr val="FFFFFF"/>
                  </a:solidFill>
                </a:uFill>
                <a:latin typeface="Gill Sans"/>
                <a:ea typeface="Gill Sans"/>
                <a:cs typeface="Gill Sans"/>
                <a:sym typeface="Gill Sans"/>
              </a:defRPr>
            </a:lvl1pPr>
          </a:lstStyle>
          <a:p>
            <a:pPr/>
            <a:r>
              <a:t>PERSONAL DE TI</a:t>
            </a:r>
          </a:p>
        </p:txBody>
      </p:sp>
      <p:pic>
        <p:nvPicPr>
          <p:cNvPr id="1075" name="Picture 50" descr="Picture 50"/>
          <p:cNvPicPr>
            <a:picLocks noChangeAspect="1"/>
          </p:cNvPicPr>
          <p:nvPr/>
        </p:nvPicPr>
        <p:blipFill>
          <a:blip r:embed="rId5">
            <a:extLst/>
          </a:blip>
          <a:stretch>
            <a:fillRect/>
          </a:stretch>
        </p:blipFill>
        <p:spPr>
          <a:xfrm>
            <a:off x="4412879" y="2764439"/>
            <a:ext cx="718561" cy="718561"/>
          </a:xfrm>
          <a:prstGeom prst="rect">
            <a:avLst/>
          </a:prstGeom>
          <a:ln w="12700">
            <a:miter lim="400000"/>
          </a:ln>
        </p:spPr>
      </p:pic>
      <p:sp>
        <p:nvSpPr>
          <p:cNvPr id="1076" name="CustomShape 20"/>
          <p:cNvSpPr txBox="1"/>
          <p:nvPr/>
        </p:nvSpPr>
        <p:spPr>
          <a:xfrm>
            <a:off x="4430519" y="3711600"/>
            <a:ext cx="700201"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Light"/>
                <a:ea typeface="Gill Sans Light"/>
                <a:cs typeface="Gill Sans Light"/>
                <a:sym typeface="Gill Sans Light"/>
              </a:defRPr>
            </a:pPr>
            <a:r>
              <a:t>CIO</a:t>
            </a:r>
          </a:p>
          <a:p>
            <a:pPr algn="ctr">
              <a:defRPr sz="800">
                <a:uFill>
                  <a:solidFill>
                    <a:srgbClr val="FFFFFF"/>
                  </a:solidFill>
                </a:uFill>
                <a:latin typeface="Gill Sans Light"/>
                <a:ea typeface="Gill Sans Light"/>
                <a:cs typeface="Gill Sans Light"/>
                <a:sym typeface="Gill Sans Light"/>
              </a:defRPr>
            </a:pPr>
            <a:r>
              <a:t>MARCUS</a:t>
            </a:r>
          </a:p>
        </p:txBody>
      </p:sp>
      <p:pic>
        <p:nvPicPr>
          <p:cNvPr id="1077" name="Picture 59" descr="Picture 59"/>
          <p:cNvPicPr>
            <a:picLocks noChangeAspect="1"/>
          </p:cNvPicPr>
          <p:nvPr/>
        </p:nvPicPr>
        <p:blipFill>
          <a:blip r:embed="rId6">
            <a:extLst/>
          </a:blip>
          <a:stretch>
            <a:fillRect/>
          </a:stretch>
        </p:blipFill>
        <p:spPr>
          <a:xfrm>
            <a:off x="5797439" y="2757959"/>
            <a:ext cx="718561" cy="718561"/>
          </a:xfrm>
          <a:prstGeom prst="rect">
            <a:avLst/>
          </a:prstGeom>
          <a:ln w="12700">
            <a:miter lim="400000"/>
          </a:ln>
        </p:spPr>
      </p:pic>
      <p:pic>
        <p:nvPicPr>
          <p:cNvPr id="1078" name="Picture 60" descr="Picture 60"/>
          <p:cNvPicPr>
            <a:picLocks noChangeAspect="1"/>
          </p:cNvPicPr>
          <p:nvPr/>
        </p:nvPicPr>
        <p:blipFill>
          <a:blip r:embed="rId7">
            <a:extLst/>
          </a:blip>
          <a:stretch>
            <a:fillRect/>
          </a:stretch>
        </p:blipFill>
        <p:spPr>
          <a:xfrm>
            <a:off x="7160759" y="4052880"/>
            <a:ext cx="718561" cy="718561"/>
          </a:xfrm>
          <a:prstGeom prst="rect">
            <a:avLst/>
          </a:prstGeom>
          <a:ln w="12700">
            <a:miter lim="400000"/>
          </a:ln>
        </p:spPr>
      </p:pic>
      <p:pic>
        <p:nvPicPr>
          <p:cNvPr id="1079" name="Picture 61" descr="Picture 61"/>
          <p:cNvPicPr>
            <a:picLocks noChangeAspect="1"/>
          </p:cNvPicPr>
          <p:nvPr/>
        </p:nvPicPr>
        <p:blipFill>
          <a:blip r:embed="rId8">
            <a:extLst/>
          </a:blip>
          <a:stretch>
            <a:fillRect/>
          </a:stretch>
        </p:blipFill>
        <p:spPr>
          <a:xfrm>
            <a:off x="7147080" y="2755439"/>
            <a:ext cx="718561" cy="718561"/>
          </a:xfrm>
          <a:prstGeom prst="rect">
            <a:avLst/>
          </a:prstGeom>
          <a:ln w="12700">
            <a:miter lim="400000"/>
          </a:ln>
        </p:spPr>
      </p:pic>
      <p:pic>
        <p:nvPicPr>
          <p:cNvPr id="1080" name="Picture 62" descr="Picture 62"/>
          <p:cNvPicPr>
            <a:picLocks noChangeAspect="1"/>
          </p:cNvPicPr>
          <p:nvPr/>
        </p:nvPicPr>
        <p:blipFill>
          <a:blip r:embed="rId9">
            <a:extLst/>
          </a:blip>
          <a:stretch>
            <a:fillRect/>
          </a:stretch>
        </p:blipFill>
        <p:spPr>
          <a:xfrm>
            <a:off x="7120080" y="1436400"/>
            <a:ext cx="718561" cy="718561"/>
          </a:xfrm>
          <a:prstGeom prst="rect">
            <a:avLst/>
          </a:prstGeom>
          <a:ln w="12700">
            <a:miter lim="400000"/>
          </a:ln>
        </p:spPr>
      </p:pic>
      <p:sp>
        <p:nvSpPr>
          <p:cNvPr id="1081" name="CustomShape 21"/>
          <p:cNvSpPr txBox="1"/>
          <p:nvPr/>
        </p:nvSpPr>
        <p:spPr>
          <a:xfrm>
            <a:off x="8009639" y="1482120"/>
            <a:ext cx="879841"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Light"/>
                <a:ea typeface="Gill Sans Light"/>
                <a:cs typeface="Gill Sans Light"/>
                <a:sym typeface="Gill Sans Light"/>
              </a:defRPr>
            </a:pPr>
            <a:r>
              <a:t>SCOTT </a:t>
            </a:r>
          </a:p>
          <a:p>
            <a:pPr algn="ctr">
              <a:defRPr sz="800">
                <a:uFill>
                  <a:solidFill>
                    <a:srgbClr val="FFFFFF"/>
                  </a:solidFill>
                </a:uFill>
                <a:latin typeface="Gill Sans Light"/>
                <a:ea typeface="Gill Sans Light"/>
                <a:cs typeface="Gill Sans Light"/>
                <a:sym typeface="Gill Sans Light"/>
              </a:defRPr>
            </a:pPr>
            <a:r>
              <a:t>TÉCNICO DE TI</a:t>
            </a:r>
          </a:p>
        </p:txBody>
      </p:sp>
      <p:sp>
        <p:nvSpPr>
          <p:cNvPr id="1082" name="CustomShape 22"/>
          <p:cNvSpPr txBox="1"/>
          <p:nvPr/>
        </p:nvSpPr>
        <p:spPr>
          <a:xfrm>
            <a:off x="8060039" y="2946960"/>
            <a:ext cx="952561"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Light"/>
                <a:ea typeface="Gill Sans Light"/>
                <a:cs typeface="Gill Sans Light"/>
                <a:sym typeface="Gill Sans Light"/>
              </a:defRPr>
            </a:pPr>
            <a:r>
              <a:t>JASON</a:t>
            </a:r>
          </a:p>
          <a:p>
            <a:pPr algn="ctr">
              <a:defRPr sz="800">
                <a:uFill>
                  <a:solidFill>
                    <a:srgbClr val="FFFFFF"/>
                  </a:solidFill>
                </a:uFill>
                <a:latin typeface="Gill Sans Light"/>
                <a:ea typeface="Gill Sans Light"/>
                <a:cs typeface="Gill Sans Light"/>
                <a:sym typeface="Gill Sans Light"/>
              </a:defRPr>
            </a:pPr>
            <a:r>
              <a:t>TÉCNICO DE TI</a:t>
            </a:r>
          </a:p>
        </p:txBody>
      </p:sp>
      <p:sp>
        <p:nvSpPr>
          <p:cNvPr id="1083" name="CustomShape 23"/>
          <p:cNvSpPr txBox="1"/>
          <p:nvPr/>
        </p:nvSpPr>
        <p:spPr>
          <a:xfrm>
            <a:off x="8036279" y="4228560"/>
            <a:ext cx="879842"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Light"/>
                <a:ea typeface="Gill Sans Light"/>
                <a:cs typeface="Gill Sans Light"/>
                <a:sym typeface="Gill Sans Light"/>
              </a:defRPr>
            </a:pPr>
            <a:r>
              <a:t>ADAM</a:t>
            </a:r>
          </a:p>
          <a:p>
            <a:pPr algn="ctr">
              <a:defRPr sz="800">
                <a:uFill>
                  <a:solidFill>
                    <a:srgbClr val="FFFFFF"/>
                  </a:solidFill>
                </a:uFill>
                <a:latin typeface="Gill Sans Light"/>
                <a:ea typeface="Gill Sans Light"/>
                <a:cs typeface="Gill Sans Light"/>
                <a:sym typeface="Gill Sans Light"/>
              </a:defRPr>
            </a:pPr>
            <a:r>
              <a:t>TÉCNICO DE TI</a:t>
            </a:r>
          </a:p>
        </p:txBody>
      </p:sp>
      <p:sp>
        <p:nvSpPr>
          <p:cNvPr id="1084" name="CustomShape 24"/>
          <p:cNvSpPr txBox="1"/>
          <p:nvPr/>
        </p:nvSpPr>
        <p:spPr>
          <a:xfrm>
            <a:off x="5602680" y="3725640"/>
            <a:ext cx="1078201" cy="4379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Light"/>
                <a:ea typeface="Gill Sans Light"/>
                <a:cs typeface="Gill Sans Light"/>
                <a:sym typeface="Gill Sans Light"/>
              </a:defRPr>
            </a:pPr>
            <a:r>
              <a:t>CATRIN</a:t>
            </a:r>
          </a:p>
          <a:p>
            <a:pPr algn="ctr">
              <a:defRPr sz="800">
                <a:uFill>
                  <a:solidFill>
                    <a:srgbClr val="FFFFFF"/>
                  </a:solidFill>
                </a:uFill>
                <a:latin typeface="Gill Sans Light"/>
                <a:ea typeface="Gill Sans Light"/>
                <a:cs typeface="Gill Sans Light"/>
                <a:sym typeface="Gill Sans Light"/>
              </a:defRPr>
            </a:pPr>
            <a:r>
              <a:t>DIRECTOR DE SERVICIOS DE TI</a:t>
            </a:r>
          </a:p>
        </p:txBody>
      </p:sp>
      <p:pic>
        <p:nvPicPr>
          <p:cNvPr id="1085" name="Imagen 325" descr="Imagen 325"/>
          <p:cNvPicPr>
            <a:picLocks noChangeAspect="1"/>
          </p:cNvPicPr>
          <p:nvPr/>
        </p:nvPicPr>
        <p:blipFill>
          <a:blip r:embed="rId10">
            <a:extLst/>
          </a:blip>
          <a:stretch>
            <a:fillRect/>
          </a:stretch>
        </p:blipFill>
        <p:spPr>
          <a:xfrm>
            <a:off x="8247960" y="4901039"/>
            <a:ext cx="812521" cy="18864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7" name="CustomShape 1"/>
          <p:cNvSpPr txBox="1"/>
          <p:nvPr/>
        </p:nvSpPr>
        <p:spPr>
          <a:xfrm>
            <a:off x="2127239" y="723800"/>
            <a:ext cx="5479363" cy="19834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200">
                <a:uFill>
                  <a:solidFill>
                    <a:srgbClr val="FFFFFF"/>
                  </a:solidFill>
                </a:uFill>
                <a:latin typeface="Gill Sans Light"/>
                <a:ea typeface="Gill Sans Light"/>
                <a:cs typeface="Gill Sans Light"/>
                <a:sym typeface="Gill Sans Light"/>
              </a:defRPr>
            </a:pPr>
            <a:r>
              <a:t>Es momento de una historia:</a:t>
            </a:r>
          </a:p>
        </p:txBody>
      </p:sp>
      <p:sp>
        <p:nvSpPr>
          <p:cNvPr id="1088" name="CustomShape 3"/>
          <p:cNvSpPr txBox="1"/>
          <p:nvPr/>
        </p:nvSpPr>
        <p:spPr>
          <a:xfrm>
            <a:off x="2194200" y="2566799"/>
            <a:ext cx="5005662" cy="6032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a:uFill>
                  <a:solidFill>
                    <a:srgbClr val="FFFFFF"/>
                  </a:solidFill>
                </a:uFill>
                <a:latin typeface="Gill Sans Light"/>
                <a:ea typeface="Gill Sans Light"/>
                <a:cs typeface="Gill Sans Light"/>
                <a:sym typeface="Gill Sans Light"/>
              </a:defRPr>
            </a:lvl1pPr>
          </a:lstStyle>
          <a:p>
            <a:pPr/>
            <a:r>
              <a:t>Proceso de solicitud de teléfono en Zylker </a:t>
            </a:r>
          </a:p>
        </p:txBody>
      </p:sp>
      <p:pic>
        <p:nvPicPr>
          <p:cNvPr id="1089" name="Picture 2" descr="Picture 2"/>
          <p:cNvPicPr>
            <a:picLocks noChangeAspect="1"/>
          </p:cNvPicPr>
          <p:nvPr/>
        </p:nvPicPr>
        <p:blipFill>
          <a:blip r:embed="rId2">
            <a:extLst/>
          </a:blip>
          <a:srcRect l="0" t="0" r="0" b="13977"/>
          <a:stretch>
            <a:fillRect/>
          </a:stretch>
        </p:blipFill>
        <p:spPr>
          <a:xfrm>
            <a:off x="1355400" y="2303639"/>
            <a:ext cx="633601" cy="544682"/>
          </a:xfrm>
          <a:prstGeom prst="rect">
            <a:avLst/>
          </a:prstGeom>
          <a:ln w="12700">
            <a:miter lim="400000"/>
          </a:ln>
        </p:spPr>
      </p:pic>
      <p:pic>
        <p:nvPicPr>
          <p:cNvPr id="1090" name="Imagen 330" descr="Imagen 330"/>
          <p:cNvPicPr>
            <a:picLocks noChangeAspect="1"/>
          </p:cNvPicPr>
          <p:nvPr/>
        </p:nvPicPr>
        <p:blipFill>
          <a:blip r:embed="rId3">
            <a:extLst/>
          </a:blip>
          <a:stretch>
            <a:fillRect/>
          </a:stretch>
        </p:blipFill>
        <p:spPr>
          <a:xfrm>
            <a:off x="7827119" y="4773600"/>
            <a:ext cx="1043641" cy="24264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CustomShape 1"/>
          <p:cNvSpPr txBox="1"/>
          <p:nvPr/>
        </p:nvSpPr>
        <p:spPr>
          <a:xfrm>
            <a:off x="1727999" y="552729"/>
            <a:ext cx="5101202" cy="649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solidFill>
                  <a:srgbClr val="0D0D0D"/>
                </a:solidFill>
                <a:uFill>
                  <a:solidFill>
                    <a:srgbClr val="FFFFFF"/>
                  </a:solidFill>
                </a:uFill>
                <a:latin typeface="Gill Sans Light"/>
                <a:ea typeface="Gill Sans Light"/>
                <a:cs typeface="Gill Sans Light"/>
                <a:sym typeface="Gill Sans Light"/>
              </a:defRPr>
            </a:lvl1pPr>
          </a:lstStyle>
          <a:p>
            <a:pPr/>
            <a:r>
              <a:t>John solicita un teléfono</a:t>
            </a:r>
          </a:p>
        </p:txBody>
      </p:sp>
      <p:sp>
        <p:nvSpPr>
          <p:cNvPr id="1093" name="CustomShape 2"/>
          <p:cNvSpPr txBox="1"/>
          <p:nvPr/>
        </p:nvSpPr>
        <p:spPr>
          <a:xfrm>
            <a:off x="638639" y="1642319"/>
            <a:ext cx="2052796" cy="267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Cómo John espera que funcione</a:t>
            </a:r>
          </a:p>
        </p:txBody>
      </p:sp>
      <p:pic>
        <p:nvPicPr>
          <p:cNvPr id="1094" name="Picture 158" descr="Picture 158"/>
          <p:cNvPicPr>
            <a:picLocks noChangeAspect="1"/>
          </p:cNvPicPr>
          <p:nvPr/>
        </p:nvPicPr>
        <p:blipFill>
          <a:blip r:embed="rId2">
            <a:extLst/>
          </a:blip>
          <a:stretch>
            <a:fillRect/>
          </a:stretch>
        </p:blipFill>
        <p:spPr>
          <a:xfrm>
            <a:off x="1994039" y="2394719"/>
            <a:ext cx="1438561" cy="1438561"/>
          </a:xfrm>
          <a:prstGeom prst="rect">
            <a:avLst/>
          </a:prstGeom>
          <a:ln w="12700">
            <a:miter lim="400000"/>
          </a:ln>
        </p:spPr>
      </p:pic>
      <p:pic>
        <p:nvPicPr>
          <p:cNvPr id="1095" name="Picture 159" descr="Picture 159"/>
          <p:cNvPicPr>
            <a:picLocks noChangeAspect="1"/>
          </p:cNvPicPr>
          <p:nvPr/>
        </p:nvPicPr>
        <p:blipFill>
          <a:blip r:embed="rId3">
            <a:extLst/>
          </a:blip>
          <a:stretch>
            <a:fillRect/>
          </a:stretch>
        </p:blipFill>
        <p:spPr>
          <a:xfrm>
            <a:off x="5353560" y="2375280"/>
            <a:ext cx="1438561" cy="1438560"/>
          </a:xfrm>
          <a:prstGeom prst="rect">
            <a:avLst/>
          </a:prstGeom>
          <a:ln w="12700">
            <a:miter lim="400000"/>
          </a:ln>
        </p:spPr>
      </p:pic>
      <p:pic>
        <p:nvPicPr>
          <p:cNvPr id="1096" name="Picture 160" descr="Picture 160"/>
          <p:cNvPicPr>
            <a:picLocks noChangeAspect="1"/>
          </p:cNvPicPr>
          <p:nvPr/>
        </p:nvPicPr>
        <p:blipFill>
          <a:blip r:embed="rId4">
            <a:extLst/>
          </a:blip>
          <a:stretch>
            <a:fillRect/>
          </a:stretch>
        </p:blipFill>
        <p:spPr>
          <a:xfrm>
            <a:off x="4077720" y="2401920"/>
            <a:ext cx="718561" cy="718561"/>
          </a:xfrm>
          <a:prstGeom prst="rect">
            <a:avLst/>
          </a:prstGeom>
          <a:ln w="12700">
            <a:miter lim="400000"/>
          </a:ln>
        </p:spPr>
      </p:pic>
      <p:pic>
        <p:nvPicPr>
          <p:cNvPr id="1097" name="Picture 162" descr="Picture 162"/>
          <p:cNvPicPr>
            <a:picLocks noChangeAspect="1"/>
          </p:cNvPicPr>
          <p:nvPr/>
        </p:nvPicPr>
        <p:blipFill>
          <a:blip r:embed="rId5">
            <a:extLst/>
          </a:blip>
          <a:srcRect l="8951" t="0" r="6569" b="13130"/>
          <a:stretch>
            <a:fillRect/>
          </a:stretch>
        </p:blipFill>
        <p:spPr>
          <a:xfrm>
            <a:off x="4092840" y="3080507"/>
            <a:ext cx="718561" cy="715694"/>
          </a:xfrm>
          <a:prstGeom prst="rect">
            <a:avLst/>
          </a:prstGeom>
          <a:ln w="12700">
            <a:miter lim="400000"/>
          </a:ln>
        </p:spPr>
      </p:pic>
      <p:sp>
        <p:nvSpPr>
          <p:cNvPr id="1098" name="CustomShape 3"/>
          <p:cNvSpPr txBox="1"/>
          <p:nvPr/>
        </p:nvSpPr>
        <p:spPr>
          <a:xfrm>
            <a:off x="2029679" y="4036319"/>
            <a:ext cx="1367281" cy="2998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Light"/>
                <a:ea typeface="Gill Sans Light"/>
                <a:cs typeface="Gill Sans Light"/>
                <a:sym typeface="Gill Sans Light"/>
              </a:defRPr>
            </a:pPr>
            <a:r>
              <a:t>JOHN</a:t>
            </a:r>
          </a:p>
          <a:p>
            <a:pPr algn="ctr">
              <a:defRPr sz="800">
                <a:uFill>
                  <a:solidFill>
                    <a:srgbClr val="FFFFFF"/>
                  </a:solidFill>
                </a:uFill>
                <a:latin typeface="Gill Sans Light"/>
                <a:ea typeface="Gill Sans Light"/>
                <a:cs typeface="Gill Sans Light"/>
                <a:sym typeface="Gill Sans Light"/>
              </a:defRPr>
            </a:pPr>
            <a:r>
              <a:t>USUARIO FINAL</a:t>
            </a:r>
          </a:p>
        </p:txBody>
      </p:sp>
      <p:sp>
        <p:nvSpPr>
          <p:cNvPr id="1099" name="CustomShape 4"/>
          <p:cNvSpPr txBox="1"/>
          <p:nvPr/>
        </p:nvSpPr>
        <p:spPr>
          <a:xfrm>
            <a:off x="5647319" y="4051079"/>
            <a:ext cx="879842" cy="3236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Light"/>
                <a:ea typeface="Gill Sans Light"/>
                <a:cs typeface="Gill Sans Light"/>
                <a:sym typeface="Gill Sans Light"/>
              </a:defRPr>
            </a:pPr>
            <a:r>
              <a:t>SCOTT </a:t>
            </a:r>
          </a:p>
          <a:p>
            <a:pPr algn="ctr">
              <a:defRPr sz="800">
                <a:uFill>
                  <a:solidFill>
                    <a:srgbClr val="FFFFFF"/>
                  </a:solidFill>
                </a:uFill>
                <a:latin typeface="Gill Sans Light"/>
                <a:ea typeface="Gill Sans Light"/>
                <a:cs typeface="Gill Sans Light"/>
                <a:sym typeface="Gill Sans Light"/>
              </a:defRPr>
            </a:pPr>
            <a:r>
              <a:t>TÉCNICO DE TI</a:t>
            </a:r>
          </a:p>
        </p:txBody>
      </p:sp>
      <p:sp>
        <p:nvSpPr>
          <p:cNvPr id="1100" name="CustomShape 5"/>
          <p:cNvSpPr/>
          <p:nvPr/>
        </p:nvSpPr>
        <p:spPr>
          <a:xfrm>
            <a:off x="1216460" y="954720"/>
            <a:ext cx="152600" cy="152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101" name="CustomShape 6"/>
          <p:cNvSpPr/>
          <p:nvPr/>
        </p:nvSpPr>
        <p:spPr>
          <a:xfrm>
            <a:off x="1432439" y="748799"/>
            <a:ext cx="142561" cy="142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102" name="CustomShape 7"/>
          <p:cNvSpPr/>
          <p:nvPr/>
        </p:nvSpPr>
        <p:spPr>
          <a:xfrm>
            <a:off x="1272980" y="804260"/>
            <a:ext cx="246941" cy="246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103" name="CustomShape 8"/>
          <p:cNvSpPr/>
          <p:nvPr/>
        </p:nvSpPr>
        <p:spPr>
          <a:xfrm flipV="1">
            <a:off x="1397539" y="848879"/>
            <a:ext cx="39582" cy="39582"/>
          </a:xfrm>
          <a:prstGeom prst="line">
            <a:avLst/>
          </a:prstGeom>
          <a:ln w="9360">
            <a:solidFill>
              <a:srgbClr val="000000"/>
            </a:solidFill>
          </a:ln>
        </p:spPr>
        <p:txBody>
          <a:bodyPr lIns="45719" rIns="45719"/>
          <a:lstStyle/>
          <a:p>
            <a:pPr/>
          </a:p>
        </p:txBody>
      </p:sp>
      <p:sp>
        <p:nvSpPr>
          <p:cNvPr id="1104" name="CustomShape 9"/>
          <p:cNvSpPr/>
          <p:nvPr/>
        </p:nvSpPr>
        <p:spPr>
          <a:xfrm>
            <a:off x="693359" y="2022119"/>
            <a:ext cx="437761" cy="361"/>
          </a:xfrm>
          <a:prstGeom prst="line">
            <a:avLst/>
          </a:prstGeom>
          <a:ln w="9360">
            <a:solidFill>
              <a:srgbClr val="0D0D0D"/>
            </a:solidFill>
          </a:ln>
        </p:spPr>
        <p:txBody>
          <a:bodyPr lIns="45719" rIns="45719"/>
          <a:lstStyle/>
          <a:p>
            <a:pPr/>
          </a:p>
        </p:txBody>
      </p:sp>
      <p:pic>
        <p:nvPicPr>
          <p:cNvPr id="1105" name="Imagen 344" descr="Imagen 344"/>
          <p:cNvPicPr>
            <a:picLocks noChangeAspect="1"/>
          </p:cNvPicPr>
          <p:nvPr/>
        </p:nvPicPr>
        <p:blipFill>
          <a:blip r:embed="rId6">
            <a:extLst/>
          </a:blip>
          <a:stretch>
            <a:fillRect/>
          </a:stretch>
        </p:blipFill>
        <p:spPr>
          <a:xfrm>
            <a:off x="8155440" y="4809599"/>
            <a:ext cx="932761" cy="21672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7" name="CustomShape 1"/>
          <p:cNvSpPr/>
          <p:nvPr/>
        </p:nvSpPr>
        <p:spPr>
          <a:xfrm flipV="1">
            <a:off x="2971800" y="1764719"/>
            <a:ext cx="2902680" cy="2738881"/>
          </a:xfrm>
          <a:prstGeom prst="ellipse">
            <a:avLst/>
          </a:prstGeom>
          <a:ln>
            <a:solidFill>
              <a:srgbClr val="BFBFBF"/>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08" name="Picture 165" descr="Picture 165"/>
          <p:cNvPicPr>
            <a:picLocks noChangeAspect="1"/>
          </p:cNvPicPr>
          <p:nvPr/>
        </p:nvPicPr>
        <p:blipFill>
          <a:blip r:embed="rId2">
            <a:extLst/>
          </a:blip>
          <a:stretch>
            <a:fillRect/>
          </a:stretch>
        </p:blipFill>
        <p:spPr>
          <a:xfrm>
            <a:off x="4164479" y="1509840"/>
            <a:ext cx="538561" cy="538561"/>
          </a:xfrm>
          <a:prstGeom prst="rect">
            <a:avLst/>
          </a:prstGeom>
          <a:ln w="12700">
            <a:miter lim="400000"/>
          </a:ln>
        </p:spPr>
      </p:pic>
      <p:pic>
        <p:nvPicPr>
          <p:cNvPr id="1109" name="Picture 166" descr="Picture 166"/>
          <p:cNvPicPr>
            <a:picLocks noChangeAspect="1"/>
          </p:cNvPicPr>
          <p:nvPr/>
        </p:nvPicPr>
        <p:blipFill>
          <a:blip r:embed="rId3">
            <a:extLst/>
          </a:blip>
          <a:stretch>
            <a:fillRect/>
          </a:stretch>
        </p:blipFill>
        <p:spPr>
          <a:xfrm>
            <a:off x="5326560" y="2267999"/>
            <a:ext cx="538561" cy="538561"/>
          </a:xfrm>
          <a:prstGeom prst="rect">
            <a:avLst/>
          </a:prstGeom>
          <a:ln w="12700">
            <a:miter lim="400000"/>
          </a:ln>
        </p:spPr>
      </p:pic>
      <p:sp>
        <p:nvSpPr>
          <p:cNvPr id="1110" name="CustomShape 2"/>
          <p:cNvSpPr txBox="1"/>
          <p:nvPr/>
        </p:nvSpPr>
        <p:spPr>
          <a:xfrm>
            <a:off x="1746719" y="505929"/>
            <a:ext cx="5101202" cy="649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solidFill>
                  <a:srgbClr val="0D0D0D"/>
                </a:solidFill>
                <a:uFill>
                  <a:solidFill>
                    <a:srgbClr val="FFFFFF"/>
                  </a:solidFill>
                </a:uFill>
                <a:latin typeface="Gill Sans Light"/>
                <a:ea typeface="Gill Sans Light"/>
                <a:cs typeface="Gill Sans Light"/>
                <a:sym typeface="Gill Sans Light"/>
              </a:defRPr>
            </a:lvl1pPr>
          </a:lstStyle>
          <a:p>
            <a:pPr/>
            <a:r>
              <a:t>John solicita un teléfono</a:t>
            </a:r>
          </a:p>
        </p:txBody>
      </p:sp>
      <p:sp>
        <p:nvSpPr>
          <p:cNvPr id="1111" name="CustomShape 3"/>
          <p:cNvSpPr txBox="1"/>
          <p:nvPr/>
        </p:nvSpPr>
        <p:spPr>
          <a:xfrm>
            <a:off x="232559" y="1560599"/>
            <a:ext cx="1729318" cy="267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¡Cómo funciona realmente!</a:t>
            </a:r>
          </a:p>
        </p:txBody>
      </p:sp>
      <p:sp>
        <p:nvSpPr>
          <p:cNvPr id="1112" name="CustomShape 4"/>
          <p:cNvSpPr txBox="1"/>
          <p:nvPr/>
        </p:nvSpPr>
        <p:spPr>
          <a:xfrm>
            <a:off x="3530159" y="1138319"/>
            <a:ext cx="1833482" cy="3252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900">
                <a:uFill>
                  <a:solidFill>
                    <a:srgbClr val="FFFFFF"/>
                  </a:solidFill>
                </a:uFill>
                <a:latin typeface="Gill Sans Light"/>
                <a:ea typeface="Gill Sans Light"/>
                <a:cs typeface="Gill Sans Light"/>
                <a:sym typeface="Gill Sans Light"/>
              </a:defRPr>
            </a:lvl1pPr>
          </a:lstStyle>
          <a:p>
            <a:pPr/>
            <a:r>
              <a:t>John envía un correo a Scott solicitando un teléfono. </a:t>
            </a:r>
          </a:p>
        </p:txBody>
      </p:sp>
      <p:sp>
        <p:nvSpPr>
          <p:cNvPr id="1113" name="CustomShape 5"/>
          <p:cNvSpPr txBox="1"/>
          <p:nvPr/>
        </p:nvSpPr>
        <p:spPr>
          <a:xfrm>
            <a:off x="6019920" y="2125440"/>
            <a:ext cx="806761" cy="598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Scott le envía un correo para que elija el modelo.</a:t>
            </a:r>
          </a:p>
        </p:txBody>
      </p:sp>
      <p:pic>
        <p:nvPicPr>
          <p:cNvPr id="1114" name="Picture 170" descr="Picture 170"/>
          <p:cNvPicPr>
            <a:picLocks noChangeAspect="1"/>
          </p:cNvPicPr>
          <p:nvPr/>
        </p:nvPicPr>
        <p:blipFill>
          <a:blip r:embed="rId2">
            <a:extLst/>
          </a:blip>
          <a:stretch>
            <a:fillRect/>
          </a:stretch>
        </p:blipFill>
        <p:spPr>
          <a:xfrm>
            <a:off x="5429879" y="3362040"/>
            <a:ext cx="538561" cy="538561"/>
          </a:xfrm>
          <a:prstGeom prst="rect">
            <a:avLst/>
          </a:prstGeom>
          <a:ln w="12700">
            <a:miter lim="400000"/>
          </a:ln>
        </p:spPr>
      </p:pic>
      <p:pic>
        <p:nvPicPr>
          <p:cNvPr id="1115" name="Picture 171" descr="Picture 171"/>
          <p:cNvPicPr>
            <a:picLocks noChangeAspect="1"/>
          </p:cNvPicPr>
          <p:nvPr/>
        </p:nvPicPr>
        <p:blipFill>
          <a:blip r:embed="rId3">
            <a:extLst/>
          </a:blip>
          <a:stretch>
            <a:fillRect/>
          </a:stretch>
        </p:blipFill>
        <p:spPr>
          <a:xfrm>
            <a:off x="4164479" y="4189679"/>
            <a:ext cx="538561" cy="538561"/>
          </a:xfrm>
          <a:prstGeom prst="rect">
            <a:avLst/>
          </a:prstGeom>
          <a:ln w="12700">
            <a:miter lim="400000"/>
          </a:ln>
        </p:spPr>
      </p:pic>
      <p:sp>
        <p:nvSpPr>
          <p:cNvPr id="1116" name="CustomShape 6"/>
          <p:cNvSpPr txBox="1"/>
          <p:nvPr/>
        </p:nvSpPr>
        <p:spPr>
          <a:xfrm>
            <a:off x="5978880" y="3481559"/>
            <a:ext cx="969121" cy="471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John envía un correo pidiendo un iPhone. </a:t>
            </a:r>
          </a:p>
        </p:txBody>
      </p:sp>
      <p:sp>
        <p:nvSpPr>
          <p:cNvPr id="1117" name="CustomShape 7"/>
          <p:cNvSpPr txBox="1"/>
          <p:nvPr/>
        </p:nvSpPr>
        <p:spPr>
          <a:xfrm>
            <a:off x="3714839" y="4671359"/>
            <a:ext cx="1668601" cy="471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Scott le envía un correo pidiendo más especificaciones como el color, el tamaño...</a:t>
            </a:r>
          </a:p>
        </p:txBody>
      </p:sp>
      <p:pic>
        <p:nvPicPr>
          <p:cNvPr id="1118" name="Picture 177" descr="Picture 177"/>
          <p:cNvPicPr>
            <a:picLocks noChangeAspect="1"/>
          </p:cNvPicPr>
          <p:nvPr/>
        </p:nvPicPr>
        <p:blipFill>
          <a:blip r:embed="rId4">
            <a:extLst/>
          </a:blip>
          <a:stretch>
            <a:fillRect/>
          </a:stretch>
        </p:blipFill>
        <p:spPr>
          <a:xfrm>
            <a:off x="2778840" y="3317759"/>
            <a:ext cx="513361" cy="513361"/>
          </a:xfrm>
          <a:prstGeom prst="rect">
            <a:avLst/>
          </a:prstGeom>
          <a:ln w="12700">
            <a:miter lim="400000"/>
          </a:ln>
        </p:spPr>
      </p:pic>
      <p:pic>
        <p:nvPicPr>
          <p:cNvPr id="1119" name="Picture 178" descr="Picture 178"/>
          <p:cNvPicPr>
            <a:picLocks noChangeAspect="1"/>
          </p:cNvPicPr>
          <p:nvPr/>
        </p:nvPicPr>
        <p:blipFill>
          <a:blip r:embed="rId4">
            <a:extLst/>
          </a:blip>
          <a:stretch>
            <a:fillRect/>
          </a:stretch>
        </p:blipFill>
        <p:spPr>
          <a:xfrm>
            <a:off x="2981160" y="2083679"/>
            <a:ext cx="513361" cy="513361"/>
          </a:xfrm>
          <a:prstGeom prst="rect">
            <a:avLst/>
          </a:prstGeom>
          <a:ln w="12700">
            <a:miter lim="400000"/>
          </a:ln>
        </p:spPr>
      </p:pic>
      <p:pic>
        <p:nvPicPr>
          <p:cNvPr id="1120" name="Picture 10" descr="Picture 10"/>
          <p:cNvPicPr>
            <a:picLocks noChangeAspect="1"/>
          </p:cNvPicPr>
          <p:nvPr/>
        </p:nvPicPr>
        <p:blipFill>
          <a:blip r:embed="rId5">
            <a:extLst/>
          </a:blip>
          <a:srcRect l="0" t="0" r="0" b="12312"/>
          <a:stretch>
            <a:fillRect/>
          </a:stretch>
        </p:blipFill>
        <p:spPr>
          <a:xfrm>
            <a:off x="5613839" y="3996050"/>
            <a:ext cx="630361" cy="424750"/>
          </a:xfrm>
          <a:prstGeom prst="rect">
            <a:avLst/>
          </a:prstGeom>
          <a:ln w="12700">
            <a:miter lim="400000"/>
          </a:ln>
        </p:spPr>
      </p:pic>
      <p:pic>
        <p:nvPicPr>
          <p:cNvPr id="1121" name="Picture 180" descr="Picture 180"/>
          <p:cNvPicPr>
            <a:picLocks noChangeAspect="1"/>
          </p:cNvPicPr>
          <p:nvPr/>
        </p:nvPicPr>
        <p:blipFill>
          <a:blip r:embed="rId5">
            <a:extLst/>
          </a:blip>
          <a:srcRect l="0" t="0" r="0" b="12312"/>
          <a:stretch>
            <a:fillRect/>
          </a:stretch>
        </p:blipFill>
        <p:spPr>
          <a:xfrm>
            <a:off x="3826080" y="3996050"/>
            <a:ext cx="630361" cy="424750"/>
          </a:xfrm>
          <a:prstGeom prst="rect">
            <a:avLst/>
          </a:prstGeom>
          <a:ln w="12700">
            <a:miter lim="400000"/>
          </a:ln>
        </p:spPr>
      </p:pic>
      <p:pic>
        <p:nvPicPr>
          <p:cNvPr id="1122" name="Picture 181" descr="Picture 181"/>
          <p:cNvPicPr>
            <a:picLocks noChangeAspect="1"/>
          </p:cNvPicPr>
          <p:nvPr/>
        </p:nvPicPr>
        <p:blipFill>
          <a:blip r:embed="rId5">
            <a:extLst/>
          </a:blip>
          <a:srcRect l="0" t="0" r="0" b="12312"/>
          <a:stretch>
            <a:fillRect/>
          </a:stretch>
        </p:blipFill>
        <p:spPr>
          <a:xfrm>
            <a:off x="3240720" y="2751170"/>
            <a:ext cx="630361" cy="424750"/>
          </a:xfrm>
          <a:prstGeom prst="rect">
            <a:avLst/>
          </a:prstGeom>
          <a:ln w="12700">
            <a:miter lim="400000"/>
          </a:ln>
        </p:spPr>
      </p:pic>
      <p:pic>
        <p:nvPicPr>
          <p:cNvPr id="1123" name="Picture 12" descr="Picture 12"/>
          <p:cNvPicPr>
            <a:picLocks noChangeAspect="1"/>
          </p:cNvPicPr>
          <p:nvPr/>
        </p:nvPicPr>
        <p:blipFill>
          <a:blip r:embed="rId6">
            <a:extLst/>
          </a:blip>
          <a:srcRect l="0" t="0" r="0" b="20979"/>
          <a:stretch>
            <a:fillRect/>
          </a:stretch>
        </p:blipFill>
        <p:spPr>
          <a:xfrm>
            <a:off x="4950719" y="1766160"/>
            <a:ext cx="448561" cy="354241"/>
          </a:xfrm>
          <a:prstGeom prst="rect">
            <a:avLst/>
          </a:prstGeom>
          <a:ln w="12700">
            <a:miter lim="400000"/>
          </a:ln>
        </p:spPr>
      </p:pic>
      <p:pic>
        <p:nvPicPr>
          <p:cNvPr id="1124" name="Picture 184" descr="Picture 184"/>
          <p:cNvPicPr>
            <a:picLocks noChangeAspect="1"/>
          </p:cNvPicPr>
          <p:nvPr/>
        </p:nvPicPr>
        <p:blipFill>
          <a:blip r:embed="rId6">
            <a:extLst/>
          </a:blip>
          <a:srcRect l="0" t="0" r="0" b="20979"/>
          <a:stretch>
            <a:fillRect/>
          </a:stretch>
        </p:blipFill>
        <p:spPr>
          <a:xfrm>
            <a:off x="6040080" y="2843279"/>
            <a:ext cx="450361" cy="354961"/>
          </a:xfrm>
          <a:prstGeom prst="rect">
            <a:avLst/>
          </a:prstGeom>
          <a:ln w="12700">
            <a:miter lim="400000"/>
          </a:ln>
        </p:spPr>
      </p:pic>
      <p:sp>
        <p:nvSpPr>
          <p:cNvPr id="1125" name="CustomShape 8"/>
          <p:cNvSpPr txBox="1"/>
          <p:nvPr/>
        </p:nvSpPr>
        <p:spPr>
          <a:xfrm>
            <a:off x="1666439" y="3449160"/>
            <a:ext cx="997561" cy="60322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John responde con las especificaciones.  </a:t>
            </a:r>
          </a:p>
        </p:txBody>
      </p:sp>
      <p:sp>
        <p:nvSpPr>
          <p:cNvPr id="1126" name="CustomShape 9"/>
          <p:cNvSpPr txBox="1"/>
          <p:nvPr/>
        </p:nvSpPr>
        <p:spPr>
          <a:xfrm>
            <a:off x="1798199" y="2140560"/>
            <a:ext cx="994321" cy="852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Los correos electrónicos se acumulan. Scott no puede hacer un seguimiento de los correos.</a:t>
            </a:r>
          </a:p>
        </p:txBody>
      </p:sp>
      <p:pic>
        <p:nvPicPr>
          <p:cNvPr id="1127" name="Picture 187" descr="Picture 187"/>
          <p:cNvPicPr>
            <a:picLocks noChangeAspect="1"/>
          </p:cNvPicPr>
          <p:nvPr/>
        </p:nvPicPr>
        <p:blipFill>
          <a:blip r:embed="rId7">
            <a:extLst/>
          </a:blip>
          <a:srcRect l="0" t="0" r="0" b="13977"/>
          <a:stretch>
            <a:fillRect/>
          </a:stretch>
        </p:blipFill>
        <p:spPr>
          <a:xfrm>
            <a:off x="4262399" y="2986559"/>
            <a:ext cx="432721" cy="372241"/>
          </a:xfrm>
          <a:prstGeom prst="rect">
            <a:avLst/>
          </a:prstGeom>
          <a:ln w="12700">
            <a:miter lim="400000"/>
          </a:ln>
        </p:spPr>
      </p:pic>
      <p:sp>
        <p:nvSpPr>
          <p:cNvPr id="1128" name="CustomShape 10"/>
          <p:cNvSpPr/>
          <p:nvPr/>
        </p:nvSpPr>
        <p:spPr>
          <a:xfrm>
            <a:off x="302760" y="1887840"/>
            <a:ext cx="437761" cy="361"/>
          </a:xfrm>
          <a:prstGeom prst="line">
            <a:avLst/>
          </a:prstGeom>
          <a:ln w="9360">
            <a:solidFill>
              <a:srgbClr val="0D0D0D"/>
            </a:solidFill>
          </a:ln>
        </p:spPr>
        <p:txBody>
          <a:bodyPr lIns="45719" rIns="45719"/>
          <a:lstStyle/>
          <a:p>
            <a:pPr/>
          </a:p>
        </p:txBody>
      </p:sp>
      <p:sp>
        <p:nvSpPr>
          <p:cNvPr id="1129" name="CustomShape 11"/>
          <p:cNvSpPr/>
          <p:nvPr/>
        </p:nvSpPr>
        <p:spPr>
          <a:xfrm>
            <a:off x="1216460" y="954720"/>
            <a:ext cx="152600" cy="152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130" name="CustomShape 12"/>
          <p:cNvSpPr/>
          <p:nvPr/>
        </p:nvSpPr>
        <p:spPr>
          <a:xfrm>
            <a:off x="1432439" y="748799"/>
            <a:ext cx="142561" cy="142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131" name="CustomShape 13"/>
          <p:cNvSpPr/>
          <p:nvPr/>
        </p:nvSpPr>
        <p:spPr>
          <a:xfrm>
            <a:off x="1272980" y="804260"/>
            <a:ext cx="246941" cy="246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132" name="CustomShape 14"/>
          <p:cNvSpPr/>
          <p:nvPr/>
        </p:nvSpPr>
        <p:spPr>
          <a:xfrm flipV="1">
            <a:off x="1397539" y="848879"/>
            <a:ext cx="39582" cy="39582"/>
          </a:xfrm>
          <a:prstGeom prst="line">
            <a:avLst/>
          </a:prstGeom>
          <a:ln w="9360">
            <a:solidFill>
              <a:srgbClr val="000000"/>
            </a:solidFill>
          </a:ln>
        </p:spPr>
        <p:txBody>
          <a:bodyPr lIns="45719" rIns="45719"/>
          <a:lstStyle/>
          <a:p>
            <a:pPr/>
          </a:p>
        </p:txBody>
      </p:sp>
      <p:pic>
        <p:nvPicPr>
          <p:cNvPr id="1133" name="Picture 44" descr="Picture 44"/>
          <p:cNvPicPr>
            <a:picLocks noChangeAspect="1"/>
          </p:cNvPicPr>
          <p:nvPr/>
        </p:nvPicPr>
        <p:blipFill>
          <a:blip r:embed="rId5">
            <a:extLst/>
          </a:blip>
          <a:srcRect l="0" t="0" r="0" b="12312"/>
          <a:stretch>
            <a:fillRect/>
          </a:stretch>
        </p:blipFill>
        <p:spPr>
          <a:xfrm>
            <a:off x="3341520" y="2857371"/>
            <a:ext cx="630361" cy="424750"/>
          </a:xfrm>
          <a:prstGeom prst="rect">
            <a:avLst/>
          </a:prstGeom>
          <a:ln w="12700">
            <a:miter lim="400000"/>
          </a:ln>
        </p:spPr>
      </p:pic>
      <p:pic>
        <p:nvPicPr>
          <p:cNvPr id="1134" name="Picture 45" descr="Picture 45"/>
          <p:cNvPicPr>
            <a:picLocks noChangeAspect="1"/>
          </p:cNvPicPr>
          <p:nvPr/>
        </p:nvPicPr>
        <p:blipFill>
          <a:blip r:embed="rId8">
            <a:extLst/>
          </a:blip>
          <a:stretch>
            <a:fillRect/>
          </a:stretch>
        </p:blipFill>
        <p:spPr>
          <a:xfrm>
            <a:off x="3294719" y="2060639"/>
            <a:ext cx="538561" cy="538561"/>
          </a:xfrm>
          <a:prstGeom prst="rect">
            <a:avLst/>
          </a:prstGeom>
          <a:ln w="12700">
            <a:miter lim="400000"/>
          </a:ln>
        </p:spPr>
      </p:pic>
      <p:pic>
        <p:nvPicPr>
          <p:cNvPr id="1135" name="Imagen 373" descr="Imagen 373"/>
          <p:cNvPicPr>
            <a:picLocks noChangeAspect="1"/>
          </p:cNvPicPr>
          <p:nvPr/>
        </p:nvPicPr>
        <p:blipFill>
          <a:blip r:embed="rId9">
            <a:extLst/>
          </a:blip>
          <a:stretch>
            <a:fillRect/>
          </a:stretch>
        </p:blipFill>
        <p:spPr>
          <a:xfrm>
            <a:off x="8155440" y="4809959"/>
            <a:ext cx="932761" cy="21672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7" name="CustomShape 1"/>
          <p:cNvSpPr txBox="1"/>
          <p:nvPr/>
        </p:nvSpPr>
        <p:spPr>
          <a:xfrm>
            <a:off x="1949759" y="816999"/>
            <a:ext cx="4746242" cy="20342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El caos continúa</a:t>
            </a:r>
          </a:p>
        </p:txBody>
      </p:sp>
      <p:pic>
        <p:nvPicPr>
          <p:cNvPr id="1138" name="Picture 5" descr="Picture 5"/>
          <p:cNvPicPr>
            <a:picLocks noChangeAspect="1"/>
          </p:cNvPicPr>
          <p:nvPr/>
        </p:nvPicPr>
        <p:blipFill>
          <a:blip r:embed="rId2">
            <a:extLst/>
          </a:blip>
          <a:srcRect l="0" t="0" r="0" b="13977"/>
          <a:stretch>
            <a:fillRect/>
          </a:stretch>
        </p:blipFill>
        <p:spPr>
          <a:xfrm>
            <a:off x="1176119" y="2203560"/>
            <a:ext cx="900361" cy="726841"/>
          </a:xfrm>
          <a:prstGeom prst="rect">
            <a:avLst/>
          </a:prstGeom>
          <a:ln w="12700">
            <a:miter lim="400000"/>
          </a:ln>
        </p:spPr>
      </p:pic>
      <p:pic>
        <p:nvPicPr>
          <p:cNvPr id="1139" name="Imagen 377" descr="Imagen 377"/>
          <p:cNvPicPr>
            <a:picLocks noChangeAspect="1"/>
          </p:cNvPicPr>
          <p:nvPr/>
        </p:nvPicPr>
        <p:blipFill>
          <a:blip r:embed="rId3">
            <a:extLst/>
          </a:blip>
          <a:stretch>
            <a:fillRect/>
          </a:stretch>
        </p:blipFill>
        <p:spPr>
          <a:xfrm>
            <a:off x="7822079" y="4758480"/>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1" name="CustomShape 1"/>
          <p:cNvSpPr/>
          <p:nvPr/>
        </p:nvSpPr>
        <p:spPr>
          <a:xfrm flipV="1">
            <a:off x="5481359" y="2006639"/>
            <a:ext cx="2370242" cy="2258641"/>
          </a:xfrm>
          <a:prstGeom prst="ellipse">
            <a:avLst/>
          </a:prstGeom>
          <a:ln>
            <a:solidFill>
              <a:srgbClr val="0F253F">
                <a:alpha val="20000"/>
              </a:srgbClr>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42" name="CustomShape 2"/>
          <p:cNvSpPr txBox="1"/>
          <p:nvPr/>
        </p:nvSpPr>
        <p:spPr>
          <a:xfrm>
            <a:off x="1742760" y="296539"/>
            <a:ext cx="3977281" cy="1119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solidFill>
                  <a:srgbClr val="0D0D0D"/>
                </a:solidFill>
                <a:uFill>
                  <a:solidFill>
                    <a:srgbClr val="FFFFFF"/>
                  </a:solidFill>
                </a:uFill>
                <a:latin typeface="Gill Sans Light"/>
                <a:ea typeface="Gill Sans Light"/>
                <a:cs typeface="Gill Sans Light"/>
                <a:sym typeface="Gill Sans Light"/>
              </a:defRPr>
            </a:lvl1pPr>
          </a:lstStyle>
          <a:p>
            <a:pPr/>
            <a:r>
              <a:t>Después de unos días…</a:t>
            </a:r>
          </a:p>
        </p:txBody>
      </p:sp>
      <p:sp>
        <p:nvSpPr>
          <p:cNvPr id="1143" name="CustomShape 3"/>
          <p:cNvSpPr txBox="1"/>
          <p:nvPr/>
        </p:nvSpPr>
        <p:spPr>
          <a:xfrm>
            <a:off x="371879" y="1438200"/>
            <a:ext cx="2645207" cy="267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Un frustrado John se dirige al equipo de TI</a:t>
            </a:r>
          </a:p>
        </p:txBody>
      </p:sp>
      <p:sp>
        <p:nvSpPr>
          <p:cNvPr id="1144" name="CustomShape 4"/>
          <p:cNvSpPr txBox="1"/>
          <p:nvPr/>
        </p:nvSpPr>
        <p:spPr>
          <a:xfrm>
            <a:off x="4878720" y="1508040"/>
            <a:ext cx="1304339" cy="267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200">
                <a:uFill>
                  <a:solidFill>
                    <a:srgbClr val="FFFFFF"/>
                  </a:solidFill>
                </a:uFill>
                <a:latin typeface="Gill Sans Light"/>
                <a:ea typeface="Gill Sans Light"/>
                <a:cs typeface="Gill Sans Light"/>
                <a:sym typeface="Gill Sans Light"/>
              </a:defRPr>
            </a:lvl1pPr>
          </a:lstStyle>
          <a:p>
            <a:pPr/>
            <a:r>
              <a:t>Mientras tanto en TI</a:t>
            </a:r>
          </a:p>
        </p:txBody>
      </p:sp>
      <p:sp>
        <p:nvSpPr>
          <p:cNvPr id="1145" name="Line 5"/>
          <p:cNvSpPr/>
          <p:nvPr/>
        </p:nvSpPr>
        <p:spPr>
          <a:xfrm>
            <a:off x="4209839" y="1836720"/>
            <a:ext cx="361" cy="2114640"/>
          </a:xfrm>
          <a:prstGeom prst="line">
            <a:avLst/>
          </a:prstGeom>
          <a:ln>
            <a:solidFill>
              <a:srgbClr val="D9D9D9"/>
            </a:solidFill>
          </a:ln>
        </p:spPr>
        <p:txBody>
          <a:bodyPr lIns="45719" rIns="45719"/>
          <a:lstStyle/>
          <a:p>
            <a:pPr/>
          </a:p>
        </p:txBody>
      </p:sp>
      <p:sp>
        <p:nvSpPr>
          <p:cNvPr id="1146" name="CustomShape 6"/>
          <p:cNvSpPr txBox="1"/>
          <p:nvPr/>
        </p:nvSpPr>
        <p:spPr>
          <a:xfrm>
            <a:off x="6471720" y="1176119"/>
            <a:ext cx="1390321" cy="4522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900">
                <a:uFill>
                  <a:solidFill>
                    <a:srgbClr val="FFFFFF"/>
                  </a:solidFill>
                </a:uFill>
                <a:latin typeface="Gill Sans Light"/>
                <a:ea typeface="Gill Sans Light"/>
                <a:cs typeface="Gill Sans Light"/>
                <a:sym typeface="Gill Sans Light"/>
              </a:defRPr>
            </a:lvl1pPr>
          </a:lstStyle>
          <a:p>
            <a:pPr/>
            <a:r>
              <a:t>Necesito un informe de todas las solicitudes de teléfono este trimestre</a:t>
            </a:r>
          </a:p>
        </p:txBody>
      </p:sp>
      <p:sp>
        <p:nvSpPr>
          <p:cNvPr id="1147" name="CustomShape 7"/>
          <p:cNvSpPr txBox="1"/>
          <p:nvPr/>
        </p:nvSpPr>
        <p:spPr>
          <a:xfrm>
            <a:off x="7952728" y="2304751"/>
            <a:ext cx="877321" cy="471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¿Y ahora qué? ¿Cuál es el estado?</a:t>
            </a:r>
          </a:p>
        </p:txBody>
      </p:sp>
      <p:sp>
        <p:nvSpPr>
          <p:cNvPr id="1148" name="CustomShape 8"/>
          <p:cNvSpPr/>
          <p:nvPr/>
        </p:nvSpPr>
        <p:spPr>
          <a:xfrm>
            <a:off x="449279" y="1839599"/>
            <a:ext cx="437761" cy="361"/>
          </a:xfrm>
          <a:prstGeom prst="line">
            <a:avLst/>
          </a:prstGeom>
          <a:ln w="9360">
            <a:solidFill>
              <a:srgbClr val="0D0D0D"/>
            </a:solidFill>
          </a:ln>
        </p:spPr>
        <p:txBody>
          <a:bodyPr lIns="45719" rIns="45719"/>
          <a:lstStyle/>
          <a:p>
            <a:pPr/>
          </a:p>
        </p:txBody>
      </p:sp>
      <p:sp>
        <p:nvSpPr>
          <p:cNvPr id="1149" name="CustomShape 9"/>
          <p:cNvSpPr/>
          <p:nvPr/>
        </p:nvSpPr>
        <p:spPr>
          <a:xfrm>
            <a:off x="4928039" y="1875239"/>
            <a:ext cx="437761" cy="361"/>
          </a:xfrm>
          <a:prstGeom prst="line">
            <a:avLst/>
          </a:prstGeom>
          <a:ln w="9360">
            <a:solidFill>
              <a:srgbClr val="0D0D0D"/>
            </a:solidFill>
          </a:ln>
        </p:spPr>
        <p:txBody>
          <a:bodyPr lIns="45719" rIns="45719"/>
          <a:lstStyle/>
          <a:p>
            <a:pPr/>
          </a:p>
        </p:txBody>
      </p:sp>
      <p:pic>
        <p:nvPicPr>
          <p:cNvPr id="1150" name="Picture 38" descr="Picture 38"/>
          <p:cNvPicPr>
            <a:picLocks noChangeAspect="1"/>
          </p:cNvPicPr>
          <p:nvPr/>
        </p:nvPicPr>
        <p:blipFill>
          <a:blip r:embed="rId2">
            <a:extLst/>
          </a:blip>
          <a:stretch>
            <a:fillRect/>
          </a:stretch>
        </p:blipFill>
        <p:spPr>
          <a:xfrm>
            <a:off x="570960" y="2855520"/>
            <a:ext cx="715321" cy="715321"/>
          </a:xfrm>
          <a:prstGeom prst="rect">
            <a:avLst/>
          </a:prstGeom>
          <a:ln w="12700">
            <a:miter lim="400000"/>
          </a:ln>
        </p:spPr>
      </p:pic>
      <p:pic>
        <p:nvPicPr>
          <p:cNvPr id="1151" name="Picture 39" descr="Picture 39"/>
          <p:cNvPicPr>
            <a:picLocks noChangeAspect="1"/>
          </p:cNvPicPr>
          <p:nvPr/>
        </p:nvPicPr>
        <p:blipFill>
          <a:blip r:embed="rId3">
            <a:extLst/>
          </a:blip>
          <a:stretch>
            <a:fillRect/>
          </a:stretch>
        </p:blipFill>
        <p:spPr>
          <a:xfrm>
            <a:off x="2626199" y="2892599"/>
            <a:ext cx="698761" cy="698762"/>
          </a:xfrm>
          <a:prstGeom prst="rect">
            <a:avLst/>
          </a:prstGeom>
          <a:ln w="12700">
            <a:miter lim="400000"/>
          </a:ln>
        </p:spPr>
      </p:pic>
      <p:sp>
        <p:nvSpPr>
          <p:cNvPr id="1152" name="CustomShape 10"/>
          <p:cNvSpPr txBox="1"/>
          <p:nvPr/>
        </p:nvSpPr>
        <p:spPr>
          <a:xfrm>
            <a:off x="1075320" y="2391840"/>
            <a:ext cx="848161" cy="3252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900">
                <a:uFill>
                  <a:solidFill>
                    <a:srgbClr val="FFFFFF"/>
                  </a:solidFill>
                </a:uFill>
                <a:latin typeface="Gill Sans Light"/>
                <a:ea typeface="Gill Sans Light"/>
                <a:cs typeface="Gill Sans Light"/>
                <a:sym typeface="Gill Sans Light"/>
              </a:defRPr>
            </a:lvl1pPr>
          </a:lstStyle>
          <a:p>
            <a:pPr/>
            <a:r>
              <a:t>¿Alguna actualización?</a:t>
            </a:r>
          </a:p>
        </p:txBody>
      </p:sp>
      <p:sp>
        <p:nvSpPr>
          <p:cNvPr id="1153" name="CustomShape 11"/>
          <p:cNvSpPr/>
          <p:nvPr/>
        </p:nvSpPr>
        <p:spPr>
          <a:xfrm>
            <a:off x="1041119" y="2410199"/>
            <a:ext cx="918002" cy="402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628" y="0"/>
                  <a:pt x="1403" y="0"/>
                </a:cubicBezTo>
                <a:lnTo>
                  <a:pt x="3600" y="0"/>
                </a:lnTo>
                <a:lnTo>
                  <a:pt x="20197" y="0"/>
                </a:lnTo>
                <a:cubicBezTo>
                  <a:pt x="20972" y="0"/>
                  <a:pt x="21600" y="1433"/>
                  <a:pt x="21600" y="3200"/>
                </a:cubicBezTo>
                <a:lnTo>
                  <a:pt x="21600" y="16000"/>
                </a:lnTo>
                <a:cubicBezTo>
                  <a:pt x="21600" y="17767"/>
                  <a:pt x="20972" y="19200"/>
                  <a:pt x="20197" y="19200"/>
                </a:cubicBezTo>
                <a:lnTo>
                  <a:pt x="9000" y="19200"/>
                </a:lnTo>
                <a:lnTo>
                  <a:pt x="6300" y="21600"/>
                </a:lnTo>
                <a:lnTo>
                  <a:pt x="3600" y="19200"/>
                </a:lnTo>
                <a:lnTo>
                  <a:pt x="1403" y="19200"/>
                </a:lnTo>
                <a:cubicBezTo>
                  <a:pt x="628" y="19200"/>
                  <a:pt x="0" y="17767"/>
                  <a:pt x="0" y="16000"/>
                </a:cubicBezTo>
                <a:lnTo>
                  <a:pt x="0" y="16000"/>
                </a:lnTo>
                <a:lnTo>
                  <a:pt x="0" y="11200"/>
                </a:lnTo>
                <a:close/>
              </a:path>
            </a:pathLst>
          </a:custGeom>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54" name="CustomShape 12"/>
          <p:cNvSpPr txBox="1"/>
          <p:nvPr/>
        </p:nvSpPr>
        <p:spPr>
          <a:xfrm>
            <a:off x="2992680" y="2463936"/>
            <a:ext cx="660241" cy="3252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900">
                <a:uFill>
                  <a:solidFill>
                    <a:srgbClr val="FFFFFF"/>
                  </a:solidFill>
                </a:uFill>
                <a:latin typeface="Gill Sans Light"/>
                <a:ea typeface="Gill Sans Light"/>
                <a:cs typeface="Gill Sans Light"/>
                <a:sym typeface="Gill Sans Light"/>
              </a:defRPr>
            </a:lvl1pPr>
          </a:lstStyle>
          <a:p>
            <a:pPr/>
            <a:r>
              <a:t>Voy a verificar</a:t>
            </a:r>
          </a:p>
        </p:txBody>
      </p:sp>
      <p:sp>
        <p:nvSpPr>
          <p:cNvPr id="1155" name="CustomShape 13"/>
          <p:cNvSpPr/>
          <p:nvPr/>
        </p:nvSpPr>
        <p:spPr>
          <a:xfrm>
            <a:off x="3053519" y="2410199"/>
            <a:ext cx="549362" cy="458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1196" y="0"/>
                  <a:pt x="2671" y="0"/>
                </a:cubicBezTo>
                <a:lnTo>
                  <a:pt x="3600" y="0"/>
                </a:lnTo>
                <a:lnTo>
                  <a:pt x="18929" y="0"/>
                </a:lnTo>
                <a:cubicBezTo>
                  <a:pt x="20404" y="0"/>
                  <a:pt x="21600" y="1433"/>
                  <a:pt x="21600" y="3200"/>
                </a:cubicBezTo>
                <a:lnTo>
                  <a:pt x="21600" y="16000"/>
                </a:lnTo>
                <a:cubicBezTo>
                  <a:pt x="21600" y="17767"/>
                  <a:pt x="20404" y="19200"/>
                  <a:pt x="18929" y="19200"/>
                </a:cubicBezTo>
                <a:lnTo>
                  <a:pt x="9000" y="19200"/>
                </a:lnTo>
                <a:lnTo>
                  <a:pt x="6300" y="21600"/>
                </a:lnTo>
                <a:lnTo>
                  <a:pt x="3600" y="19200"/>
                </a:lnTo>
                <a:lnTo>
                  <a:pt x="2671" y="19200"/>
                </a:lnTo>
                <a:cubicBezTo>
                  <a:pt x="1196" y="19200"/>
                  <a:pt x="0" y="17767"/>
                  <a:pt x="0" y="16000"/>
                </a:cubicBezTo>
                <a:lnTo>
                  <a:pt x="0" y="16000"/>
                </a:lnTo>
                <a:lnTo>
                  <a:pt x="0" y="11200"/>
                </a:lnTo>
                <a:close/>
              </a:path>
            </a:pathLst>
          </a:custGeom>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56" name="Picture 45" descr="Picture 45"/>
          <p:cNvPicPr>
            <a:picLocks noChangeAspect="1"/>
          </p:cNvPicPr>
          <p:nvPr/>
        </p:nvPicPr>
        <p:blipFill>
          <a:blip r:embed="rId4">
            <a:extLst/>
          </a:blip>
          <a:stretch>
            <a:fillRect/>
          </a:stretch>
        </p:blipFill>
        <p:spPr>
          <a:xfrm>
            <a:off x="6436080" y="1757159"/>
            <a:ext cx="538561" cy="538561"/>
          </a:xfrm>
          <a:prstGeom prst="rect">
            <a:avLst/>
          </a:prstGeom>
          <a:ln w="12700">
            <a:miter lim="400000"/>
          </a:ln>
        </p:spPr>
      </p:pic>
      <p:sp>
        <p:nvSpPr>
          <p:cNvPr id="1157" name="CustomShape 14"/>
          <p:cNvSpPr/>
          <p:nvPr/>
        </p:nvSpPr>
        <p:spPr>
          <a:xfrm>
            <a:off x="6436079" y="1108799"/>
            <a:ext cx="1506962" cy="596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567" y="0"/>
                  <a:pt x="1267" y="0"/>
                </a:cubicBezTo>
                <a:lnTo>
                  <a:pt x="3600" y="0"/>
                </a:lnTo>
                <a:lnTo>
                  <a:pt x="20333" y="0"/>
                </a:lnTo>
                <a:cubicBezTo>
                  <a:pt x="21033" y="0"/>
                  <a:pt x="21600" y="1433"/>
                  <a:pt x="21600" y="3200"/>
                </a:cubicBezTo>
                <a:lnTo>
                  <a:pt x="21600" y="16000"/>
                </a:lnTo>
                <a:cubicBezTo>
                  <a:pt x="21600" y="17767"/>
                  <a:pt x="21033" y="19200"/>
                  <a:pt x="20333" y="19200"/>
                </a:cubicBezTo>
                <a:lnTo>
                  <a:pt x="9000" y="19200"/>
                </a:lnTo>
                <a:lnTo>
                  <a:pt x="6300" y="21600"/>
                </a:lnTo>
                <a:lnTo>
                  <a:pt x="3600" y="19200"/>
                </a:lnTo>
                <a:lnTo>
                  <a:pt x="1267" y="19200"/>
                </a:lnTo>
                <a:cubicBezTo>
                  <a:pt x="567" y="19200"/>
                  <a:pt x="0" y="17767"/>
                  <a:pt x="0" y="16000"/>
                </a:cubicBezTo>
                <a:lnTo>
                  <a:pt x="0" y="16000"/>
                </a:lnTo>
                <a:lnTo>
                  <a:pt x="0" y="11200"/>
                </a:lnTo>
                <a:close/>
              </a:path>
            </a:pathLst>
          </a:custGeom>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58" name="Picture 48" descr="Picture 48"/>
          <p:cNvPicPr>
            <a:picLocks noChangeAspect="1"/>
          </p:cNvPicPr>
          <p:nvPr/>
        </p:nvPicPr>
        <p:blipFill>
          <a:blip r:embed="rId5">
            <a:extLst/>
          </a:blip>
          <a:stretch>
            <a:fillRect/>
          </a:stretch>
        </p:blipFill>
        <p:spPr>
          <a:xfrm>
            <a:off x="7523639" y="2762999"/>
            <a:ext cx="538561" cy="538561"/>
          </a:xfrm>
          <a:prstGeom prst="rect">
            <a:avLst/>
          </a:prstGeom>
          <a:ln w="12700">
            <a:miter lim="400000"/>
          </a:ln>
        </p:spPr>
      </p:pic>
      <p:sp>
        <p:nvSpPr>
          <p:cNvPr id="1159" name="CustomShape 15"/>
          <p:cNvSpPr/>
          <p:nvPr/>
        </p:nvSpPr>
        <p:spPr>
          <a:xfrm>
            <a:off x="7944480" y="2295719"/>
            <a:ext cx="920521" cy="530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826" y="0"/>
                  <a:pt x="1844" y="0"/>
                </a:cubicBezTo>
                <a:lnTo>
                  <a:pt x="3600" y="0"/>
                </a:lnTo>
                <a:lnTo>
                  <a:pt x="19756" y="0"/>
                </a:lnTo>
                <a:cubicBezTo>
                  <a:pt x="20774" y="0"/>
                  <a:pt x="21600" y="1433"/>
                  <a:pt x="21600" y="3200"/>
                </a:cubicBezTo>
                <a:lnTo>
                  <a:pt x="21600" y="16000"/>
                </a:lnTo>
                <a:cubicBezTo>
                  <a:pt x="21600" y="17767"/>
                  <a:pt x="20774" y="19200"/>
                  <a:pt x="19756" y="19200"/>
                </a:cubicBezTo>
                <a:lnTo>
                  <a:pt x="9000" y="19200"/>
                </a:lnTo>
                <a:lnTo>
                  <a:pt x="6300" y="21600"/>
                </a:lnTo>
                <a:lnTo>
                  <a:pt x="3600" y="19200"/>
                </a:lnTo>
                <a:lnTo>
                  <a:pt x="1844" y="19200"/>
                </a:lnTo>
                <a:cubicBezTo>
                  <a:pt x="826" y="19200"/>
                  <a:pt x="0" y="17767"/>
                  <a:pt x="0" y="16000"/>
                </a:cubicBezTo>
                <a:lnTo>
                  <a:pt x="0" y="16000"/>
                </a:lnTo>
                <a:lnTo>
                  <a:pt x="0" y="11200"/>
                </a:lnTo>
                <a:close/>
              </a:path>
            </a:pathLst>
          </a:custGeom>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60" name="Picture 53" descr="Picture 53"/>
          <p:cNvPicPr>
            <a:picLocks noChangeAspect="1"/>
          </p:cNvPicPr>
          <p:nvPr/>
        </p:nvPicPr>
        <p:blipFill>
          <a:blip r:embed="rId6">
            <a:extLst/>
          </a:blip>
          <a:stretch>
            <a:fillRect/>
          </a:stretch>
        </p:blipFill>
        <p:spPr>
          <a:xfrm>
            <a:off x="6436080" y="3988799"/>
            <a:ext cx="538561" cy="538561"/>
          </a:xfrm>
          <a:prstGeom prst="rect">
            <a:avLst/>
          </a:prstGeom>
          <a:ln w="12700">
            <a:miter lim="400000"/>
          </a:ln>
        </p:spPr>
      </p:pic>
      <p:sp>
        <p:nvSpPr>
          <p:cNvPr id="1161" name="CustomShape 16"/>
          <p:cNvSpPr txBox="1"/>
          <p:nvPr/>
        </p:nvSpPr>
        <p:spPr>
          <a:xfrm>
            <a:off x="6109560" y="3443039"/>
            <a:ext cx="1155241" cy="471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Generé una orden de compra. Tardará unas semanas</a:t>
            </a:r>
          </a:p>
        </p:txBody>
      </p:sp>
      <p:sp>
        <p:nvSpPr>
          <p:cNvPr id="1162" name="CustomShape 17"/>
          <p:cNvSpPr/>
          <p:nvPr/>
        </p:nvSpPr>
        <p:spPr>
          <a:xfrm>
            <a:off x="6094800" y="3424320"/>
            <a:ext cx="1289881" cy="569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633" y="0"/>
                  <a:pt x="1414" y="0"/>
                </a:cubicBezTo>
                <a:lnTo>
                  <a:pt x="3600" y="0"/>
                </a:lnTo>
                <a:lnTo>
                  <a:pt x="20186" y="0"/>
                </a:lnTo>
                <a:cubicBezTo>
                  <a:pt x="20967" y="0"/>
                  <a:pt x="21600" y="1433"/>
                  <a:pt x="21600" y="3200"/>
                </a:cubicBezTo>
                <a:lnTo>
                  <a:pt x="21600" y="16000"/>
                </a:lnTo>
                <a:cubicBezTo>
                  <a:pt x="21600" y="17767"/>
                  <a:pt x="20967" y="19200"/>
                  <a:pt x="20186" y="19200"/>
                </a:cubicBezTo>
                <a:lnTo>
                  <a:pt x="9000" y="19200"/>
                </a:lnTo>
                <a:lnTo>
                  <a:pt x="6300" y="21600"/>
                </a:lnTo>
                <a:lnTo>
                  <a:pt x="3600" y="19200"/>
                </a:lnTo>
                <a:lnTo>
                  <a:pt x="1414" y="19200"/>
                </a:lnTo>
                <a:cubicBezTo>
                  <a:pt x="633" y="19200"/>
                  <a:pt x="0" y="17767"/>
                  <a:pt x="0" y="16000"/>
                </a:cubicBezTo>
                <a:lnTo>
                  <a:pt x="0" y="16000"/>
                </a:lnTo>
                <a:lnTo>
                  <a:pt x="0" y="11200"/>
                </a:lnTo>
                <a:close/>
              </a:path>
            </a:pathLst>
          </a:custGeom>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63" name="Picture 56" descr="Picture 56"/>
          <p:cNvPicPr>
            <a:picLocks noChangeAspect="1"/>
          </p:cNvPicPr>
          <p:nvPr/>
        </p:nvPicPr>
        <p:blipFill>
          <a:blip r:embed="rId7">
            <a:extLst/>
          </a:blip>
          <a:stretch>
            <a:fillRect/>
          </a:stretch>
        </p:blipFill>
        <p:spPr>
          <a:xfrm>
            <a:off x="5208120" y="2790000"/>
            <a:ext cx="538561" cy="538561"/>
          </a:xfrm>
          <a:prstGeom prst="rect">
            <a:avLst/>
          </a:prstGeom>
          <a:ln w="12700">
            <a:miter lim="400000"/>
          </a:ln>
        </p:spPr>
      </p:pic>
      <p:sp>
        <p:nvSpPr>
          <p:cNvPr id="1164" name="CustomShape 18"/>
          <p:cNvSpPr txBox="1"/>
          <p:nvPr/>
        </p:nvSpPr>
        <p:spPr>
          <a:xfrm>
            <a:off x="4638240" y="2343599"/>
            <a:ext cx="806761" cy="344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900">
                <a:uFill>
                  <a:solidFill>
                    <a:srgbClr val="FFFFFF"/>
                  </a:solidFill>
                </a:uFill>
                <a:latin typeface="Gill Sans Light"/>
                <a:ea typeface="Gill Sans Light"/>
                <a:cs typeface="Gill Sans Light"/>
                <a:sym typeface="Gill Sans Light"/>
              </a:defRPr>
            </a:lvl1pPr>
          </a:lstStyle>
          <a:p>
            <a:pPr/>
            <a:r>
              <a:t>Ustedes no tienen ni idea.</a:t>
            </a:r>
          </a:p>
        </p:txBody>
      </p:sp>
      <p:sp>
        <p:nvSpPr>
          <p:cNvPr id="1165" name="CustomShape 19"/>
          <p:cNvSpPr/>
          <p:nvPr/>
        </p:nvSpPr>
        <p:spPr>
          <a:xfrm>
            <a:off x="4640040" y="2297159"/>
            <a:ext cx="822241" cy="4932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860" y="0"/>
                  <a:pt x="1920" y="0"/>
                </a:cubicBezTo>
                <a:lnTo>
                  <a:pt x="3600" y="0"/>
                </a:lnTo>
                <a:lnTo>
                  <a:pt x="19680" y="0"/>
                </a:lnTo>
                <a:cubicBezTo>
                  <a:pt x="20740" y="0"/>
                  <a:pt x="21600" y="1433"/>
                  <a:pt x="21600" y="3200"/>
                </a:cubicBezTo>
                <a:lnTo>
                  <a:pt x="21600" y="16000"/>
                </a:lnTo>
                <a:cubicBezTo>
                  <a:pt x="21600" y="17767"/>
                  <a:pt x="20740" y="19200"/>
                  <a:pt x="19680" y="19200"/>
                </a:cubicBezTo>
                <a:lnTo>
                  <a:pt x="9000" y="19200"/>
                </a:lnTo>
                <a:lnTo>
                  <a:pt x="6300" y="21600"/>
                </a:lnTo>
                <a:lnTo>
                  <a:pt x="3600" y="19200"/>
                </a:lnTo>
                <a:lnTo>
                  <a:pt x="1920" y="19200"/>
                </a:lnTo>
                <a:cubicBezTo>
                  <a:pt x="860" y="19200"/>
                  <a:pt x="0" y="17767"/>
                  <a:pt x="0" y="16000"/>
                </a:cubicBezTo>
                <a:lnTo>
                  <a:pt x="0" y="16000"/>
                </a:lnTo>
                <a:lnTo>
                  <a:pt x="0" y="11200"/>
                </a:lnTo>
                <a:close/>
              </a:path>
            </a:pathLst>
          </a:custGeom>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66" name="CustomShape 20"/>
          <p:cNvSpPr/>
          <p:nvPr/>
        </p:nvSpPr>
        <p:spPr>
          <a:xfrm>
            <a:off x="1216460" y="954720"/>
            <a:ext cx="152600" cy="152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167" name="CustomShape 21"/>
          <p:cNvSpPr/>
          <p:nvPr/>
        </p:nvSpPr>
        <p:spPr>
          <a:xfrm>
            <a:off x="1432439" y="748799"/>
            <a:ext cx="142561" cy="142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168" name="CustomShape 22"/>
          <p:cNvSpPr/>
          <p:nvPr/>
        </p:nvSpPr>
        <p:spPr>
          <a:xfrm>
            <a:off x="1272980" y="804260"/>
            <a:ext cx="246941" cy="246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169" name="CustomShape 23"/>
          <p:cNvSpPr/>
          <p:nvPr/>
        </p:nvSpPr>
        <p:spPr>
          <a:xfrm flipV="1">
            <a:off x="1397539" y="848879"/>
            <a:ext cx="39582" cy="39582"/>
          </a:xfrm>
          <a:prstGeom prst="line">
            <a:avLst/>
          </a:prstGeom>
          <a:ln w="9360">
            <a:solidFill>
              <a:srgbClr val="000000"/>
            </a:solidFill>
          </a:ln>
        </p:spPr>
        <p:txBody>
          <a:bodyPr lIns="45719" rIns="45719"/>
          <a:lstStyle/>
          <a:p>
            <a:pPr/>
          </a:p>
        </p:txBody>
      </p:sp>
      <p:sp>
        <p:nvSpPr>
          <p:cNvPr id="1170" name="CustomShape 24"/>
          <p:cNvSpPr txBox="1"/>
          <p:nvPr/>
        </p:nvSpPr>
        <p:spPr>
          <a:xfrm>
            <a:off x="4961880" y="3329999"/>
            <a:ext cx="899641" cy="1855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800">
                <a:uFill>
                  <a:solidFill>
                    <a:srgbClr val="FFFFFF"/>
                  </a:solidFill>
                </a:uFill>
                <a:latin typeface="Gill Sans Light"/>
                <a:ea typeface="Gill Sans Light"/>
                <a:cs typeface="Gill Sans Light"/>
                <a:sym typeface="Gill Sans Light"/>
              </a:defRPr>
            </a:lvl1pPr>
          </a:lstStyle>
          <a:p>
            <a:pPr/>
            <a:r>
              <a:t>John, usuario final</a:t>
            </a:r>
          </a:p>
        </p:txBody>
      </p:sp>
      <p:sp>
        <p:nvSpPr>
          <p:cNvPr id="1171" name="CustomShape 25"/>
          <p:cNvSpPr txBox="1"/>
          <p:nvPr/>
        </p:nvSpPr>
        <p:spPr>
          <a:xfrm>
            <a:off x="6142680" y="4528799"/>
            <a:ext cx="1194121" cy="209341"/>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lvl1pPr algn="ctr">
              <a:defRPr sz="800">
                <a:uFill>
                  <a:solidFill>
                    <a:srgbClr val="FFFFFF"/>
                  </a:solidFill>
                </a:uFill>
                <a:latin typeface="Gill Sans Light"/>
                <a:ea typeface="Gill Sans Light"/>
                <a:cs typeface="Gill Sans Light"/>
                <a:sym typeface="Gill Sans Light"/>
              </a:defRPr>
            </a:lvl1pPr>
          </a:lstStyle>
          <a:p>
            <a:pPr/>
            <a:r>
              <a:t>Scott, técnico de TI</a:t>
            </a:r>
          </a:p>
        </p:txBody>
      </p:sp>
      <p:sp>
        <p:nvSpPr>
          <p:cNvPr id="1172" name="CustomShape 26"/>
          <p:cNvSpPr txBox="1"/>
          <p:nvPr/>
        </p:nvSpPr>
        <p:spPr>
          <a:xfrm>
            <a:off x="6280199" y="2298239"/>
            <a:ext cx="841681" cy="1855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800">
                <a:uFill>
                  <a:solidFill>
                    <a:srgbClr val="FFFFFF"/>
                  </a:solidFill>
                </a:uFill>
                <a:latin typeface="Gill Sans Light"/>
                <a:ea typeface="Gill Sans Light"/>
                <a:cs typeface="Gill Sans Light"/>
                <a:sym typeface="Gill Sans Light"/>
              </a:defRPr>
            </a:lvl1pPr>
          </a:lstStyle>
          <a:p>
            <a:pPr/>
            <a:r>
              <a:t>Marcus, CIO </a:t>
            </a:r>
          </a:p>
        </p:txBody>
      </p:sp>
      <p:sp>
        <p:nvSpPr>
          <p:cNvPr id="1173" name="CustomShape 27"/>
          <p:cNvSpPr txBox="1"/>
          <p:nvPr/>
        </p:nvSpPr>
        <p:spPr>
          <a:xfrm>
            <a:off x="7543080" y="3262679"/>
            <a:ext cx="1103761" cy="2998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lgn="ctr">
              <a:defRPr sz="800">
                <a:uFill>
                  <a:solidFill>
                    <a:srgbClr val="FFFFFF"/>
                  </a:solidFill>
                </a:uFill>
                <a:latin typeface="Gill Sans Light"/>
                <a:ea typeface="Gill Sans Light"/>
                <a:cs typeface="Gill Sans Light"/>
                <a:sym typeface="Gill Sans Light"/>
              </a:defRPr>
            </a:lvl1pPr>
          </a:lstStyle>
          <a:p>
            <a:pPr/>
            <a:r>
              <a:t>Catrin, director de servicios de TI</a:t>
            </a:r>
          </a:p>
        </p:txBody>
      </p:sp>
      <p:pic>
        <p:nvPicPr>
          <p:cNvPr id="1174" name="Imagen 411" descr="Imagen 411"/>
          <p:cNvPicPr>
            <a:picLocks noChangeAspect="1"/>
          </p:cNvPicPr>
          <p:nvPr/>
        </p:nvPicPr>
        <p:blipFill>
          <a:blip r:embed="rId8">
            <a:extLst/>
          </a:blip>
          <a:stretch>
            <a:fillRect/>
          </a:stretch>
        </p:blipFill>
        <p:spPr>
          <a:xfrm>
            <a:off x="7822079" y="4758840"/>
            <a:ext cx="1042921" cy="24264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6" name="CustomShape 1"/>
          <p:cNvSpPr txBox="1"/>
          <p:nvPr/>
        </p:nvSpPr>
        <p:spPr>
          <a:xfrm>
            <a:off x="1699920" y="542059"/>
            <a:ext cx="4186081" cy="1119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solidFill>
                  <a:srgbClr val="0D0D0D"/>
                </a:solidFill>
                <a:uFill>
                  <a:solidFill>
                    <a:srgbClr val="FFFFFF"/>
                  </a:solidFill>
                </a:uFill>
                <a:latin typeface="Gill Sans Light"/>
                <a:ea typeface="Gill Sans Light"/>
                <a:cs typeface="Gill Sans Light"/>
                <a:sym typeface="Gill Sans Light"/>
              </a:defRPr>
            </a:lvl1pPr>
          </a:lstStyle>
          <a:p>
            <a:pPr/>
            <a:r>
              <a:t>¿Qué significa para Zylker?</a:t>
            </a:r>
          </a:p>
        </p:txBody>
      </p:sp>
      <p:pic>
        <p:nvPicPr>
          <p:cNvPr id="1177" name="Picture 40" descr="Picture 40"/>
          <p:cNvPicPr>
            <a:picLocks noChangeAspect="1"/>
          </p:cNvPicPr>
          <p:nvPr/>
        </p:nvPicPr>
        <p:blipFill>
          <a:blip r:embed="rId2">
            <a:extLst/>
          </a:blip>
          <a:stretch>
            <a:fillRect/>
          </a:stretch>
        </p:blipFill>
        <p:spPr>
          <a:xfrm>
            <a:off x="6726239" y="2490479"/>
            <a:ext cx="1182961" cy="1182961"/>
          </a:xfrm>
          <a:prstGeom prst="rect">
            <a:avLst/>
          </a:prstGeom>
          <a:ln w="12700">
            <a:miter lim="400000"/>
          </a:ln>
        </p:spPr>
      </p:pic>
      <p:pic>
        <p:nvPicPr>
          <p:cNvPr id="1178" name="Picture 46" descr="Picture 46"/>
          <p:cNvPicPr>
            <a:picLocks noChangeAspect="1"/>
          </p:cNvPicPr>
          <p:nvPr/>
        </p:nvPicPr>
        <p:blipFill>
          <a:blip r:embed="rId3">
            <a:extLst/>
          </a:blip>
          <a:stretch>
            <a:fillRect/>
          </a:stretch>
        </p:blipFill>
        <p:spPr>
          <a:xfrm>
            <a:off x="4878359" y="2449440"/>
            <a:ext cx="1182961" cy="1182960"/>
          </a:xfrm>
          <a:prstGeom prst="rect">
            <a:avLst/>
          </a:prstGeom>
          <a:ln w="12700">
            <a:miter lim="400000"/>
          </a:ln>
        </p:spPr>
      </p:pic>
      <p:pic>
        <p:nvPicPr>
          <p:cNvPr id="1179" name="Picture 49" descr="Picture 49"/>
          <p:cNvPicPr>
            <a:picLocks noChangeAspect="1"/>
          </p:cNvPicPr>
          <p:nvPr/>
        </p:nvPicPr>
        <p:blipFill>
          <a:blip r:embed="rId4">
            <a:extLst/>
          </a:blip>
          <a:stretch>
            <a:fillRect/>
          </a:stretch>
        </p:blipFill>
        <p:spPr>
          <a:xfrm>
            <a:off x="5784839" y="3499920"/>
            <a:ext cx="1182961" cy="1182961"/>
          </a:xfrm>
          <a:prstGeom prst="rect">
            <a:avLst/>
          </a:prstGeom>
          <a:ln w="12700">
            <a:miter lim="400000"/>
          </a:ln>
        </p:spPr>
      </p:pic>
      <p:pic>
        <p:nvPicPr>
          <p:cNvPr id="1180" name="Picture 50" descr="Picture 50"/>
          <p:cNvPicPr>
            <a:picLocks noChangeAspect="1"/>
          </p:cNvPicPr>
          <p:nvPr/>
        </p:nvPicPr>
        <p:blipFill>
          <a:blip r:embed="rId5">
            <a:extLst/>
          </a:blip>
          <a:stretch>
            <a:fillRect/>
          </a:stretch>
        </p:blipFill>
        <p:spPr>
          <a:xfrm>
            <a:off x="5822279" y="1455479"/>
            <a:ext cx="1182961" cy="1182961"/>
          </a:xfrm>
          <a:prstGeom prst="rect">
            <a:avLst/>
          </a:prstGeom>
          <a:ln w="12700">
            <a:miter lim="400000"/>
          </a:ln>
        </p:spPr>
      </p:pic>
      <p:sp>
        <p:nvSpPr>
          <p:cNvPr id="1181" name="CustomShape 2"/>
          <p:cNvSpPr txBox="1"/>
          <p:nvPr/>
        </p:nvSpPr>
        <p:spPr>
          <a:xfrm>
            <a:off x="1168200" y="2559239"/>
            <a:ext cx="1363321" cy="985681"/>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lvl1pPr>
              <a:defRPr sz="1600">
                <a:uFill>
                  <a:solidFill>
                    <a:srgbClr val="FFFFFF"/>
                  </a:solidFill>
                </a:uFill>
                <a:latin typeface="Gill Sans Light"/>
                <a:ea typeface="Gill Sans Light"/>
                <a:cs typeface="Gill Sans Light"/>
                <a:sym typeface="Gill Sans Light"/>
              </a:defRPr>
            </a:lvl1pPr>
          </a:lstStyle>
          <a:p>
            <a:pPr/>
            <a:r>
              <a:t>¡4 personas infelices y aún no hay un teléfono!</a:t>
            </a:r>
          </a:p>
        </p:txBody>
      </p:sp>
      <p:sp>
        <p:nvSpPr>
          <p:cNvPr id="1182" name="CustomShape 3"/>
          <p:cNvSpPr/>
          <p:nvPr/>
        </p:nvSpPr>
        <p:spPr>
          <a:xfrm>
            <a:off x="4842000" y="2417040"/>
            <a:ext cx="1258561" cy="1258561"/>
          </a:xfrm>
          <a:prstGeom prst="ellipse">
            <a:avLst/>
          </a:prstGeom>
          <a:ln w="114480">
            <a:solidFill>
              <a:srgbClr val="FFCD00"/>
            </a:solidFill>
          </a:ln>
        </p:spPr>
        <p:txBody>
          <a:bodyPr lIns="45719" rIns="45719"/>
          <a:lstStyle/>
          <a:p>
            <a:pPr/>
          </a:p>
        </p:txBody>
      </p:sp>
      <p:sp>
        <p:nvSpPr>
          <p:cNvPr id="1183" name="CustomShape 4"/>
          <p:cNvSpPr/>
          <p:nvPr/>
        </p:nvSpPr>
        <p:spPr>
          <a:xfrm>
            <a:off x="5731559" y="3453479"/>
            <a:ext cx="1258561" cy="1258561"/>
          </a:xfrm>
          <a:prstGeom prst="ellipse">
            <a:avLst/>
          </a:prstGeom>
          <a:ln w="114480">
            <a:solidFill>
              <a:srgbClr val="FFCD00"/>
            </a:solidFill>
          </a:ln>
        </p:spPr>
        <p:txBody>
          <a:bodyPr lIns="45719" rIns="45719"/>
          <a:lstStyle/>
          <a:p>
            <a:pPr/>
          </a:p>
        </p:txBody>
      </p:sp>
      <p:sp>
        <p:nvSpPr>
          <p:cNvPr id="1184" name="CustomShape 5"/>
          <p:cNvSpPr/>
          <p:nvPr/>
        </p:nvSpPr>
        <p:spPr>
          <a:xfrm>
            <a:off x="6668999" y="2452320"/>
            <a:ext cx="1258561" cy="1258561"/>
          </a:xfrm>
          <a:prstGeom prst="ellipse">
            <a:avLst/>
          </a:prstGeom>
          <a:ln w="114480">
            <a:solidFill>
              <a:srgbClr val="FFCD00"/>
            </a:solidFill>
          </a:ln>
        </p:spPr>
        <p:txBody>
          <a:bodyPr lIns="45719" rIns="45719"/>
          <a:lstStyle/>
          <a:p>
            <a:pPr/>
          </a:p>
        </p:txBody>
      </p:sp>
      <p:sp>
        <p:nvSpPr>
          <p:cNvPr id="1185" name="CustomShape 6"/>
          <p:cNvSpPr/>
          <p:nvPr/>
        </p:nvSpPr>
        <p:spPr>
          <a:xfrm>
            <a:off x="5784839" y="1427399"/>
            <a:ext cx="1258561" cy="1258561"/>
          </a:xfrm>
          <a:prstGeom prst="ellipse">
            <a:avLst/>
          </a:prstGeom>
          <a:ln w="114480">
            <a:solidFill>
              <a:srgbClr val="FFCD00"/>
            </a:solidFill>
          </a:ln>
        </p:spPr>
        <p:txBody>
          <a:bodyPr lIns="45719" rIns="45719"/>
          <a:lstStyle/>
          <a:p>
            <a:pPr/>
          </a:p>
        </p:txBody>
      </p:sp>
      <p:pic>
        <p:nvPicPr>
          <p:cNvPr id="1186" name="Picture 1" descr="Picture 1"/>
          <p:cNvPicPr>
            <a:picLocks noChangeAspect="1"/>
          </p:cNvPicPr>
          <p:nvPr/>
        </p:nvPicPr>
        <p:blipFill>
          <a:blip r:embed="rId6">
            <a:extLst/>
          </a:blip>
          <a:stretch>
            <a:fillRect/>
          </a:stretch>
        </p:blipFill>
        <p:spPr>
          <a:xfrm>
            <a:off x="1132560" y="649080"/>
            <a:ext cx="502201" cy="502201"/>
          </a:xfrm>
          <a:prstGeom prst="rect">
            <a:avLst/>
          </a:prstGeom>
          <a:ln w="12700">
            <a:miter lim="400000"/>
          </a:ln>
        </p:spPr>
      </p:pic>
      <p:sp>
        <p:nvSpPr>
          <p:cNvPr id="1187" name="CustomShape 7"/>
          <p:cNvSpPr/>
          <p:nvPr/>
        </p:nvSpPr>
        <p:spPr>
          <a:xfrm>
            <a:off x="1196640" y="3674879"/>
            <a:ext cx="437761" cy="361"/>
          </a:xfrm>
          <a:prstGeom prst="line">
            <a:avLst/>
          </a:prstGeom>
          <a:ln w="9360">
            <a:solidFill>
              <a:srgbClr val="0D0D0D"/>
            </a:solidFill>
          </a:ln>
        </p:spPr>
        <p:txBody>
          <a:bodyPr lIns="45719" rIns="45719"/>
          <a:lstStyle/>
          <a:p>
            <a:pPr/>
          </a:p>
        </p:txBody>
      </p:sp>
      <p:pic>
        <p:nvPicPr>
          <p:cNvPr id="1188" name="Imagen 424" descr="Imagen 424"/>
          <p:cNvPicPr>
            <a:picLocks noChangeAspect="1"/>
          </p:cNvPicPr>
          <p:nvPr/>
        </p:nvPicPr>
        <p:blipFill>
          <a:blip r:embed="rId7">
            <a:extLst/>
          </a:blip>
          <a:stretch>
            <a:fillRect/>
          </a:stretch>
        </p:blipFill>
        <p:spPr>
          <a:xfrm>
            <a:off x="7822079" y="4759199"/>
            <a:ext cx="1042921" cy="24264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