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9144000" cy="5143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Shape 10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017" name="Shape 10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Arial"/>
      </a:defRPr>
    </a:lvl1pPr>
    <a:lvl2pPr indent="228600" latinLnBrk="0">
      <a:defRPr sz="1200">
        <a:latin typeface="+mj-lt"/>
        <a:ea typeface="+mj-ea"/>
        <a:cs typeface="+mj-cs"/>
        <a:sym typeface="Arial"/>
      </a:defRPr>
    </a:lvl2pPr>
    <a:lvl3pPr indent="457200" latinLnBrk="0">
      <a:defRPr sz="1200">
        <a:latin typeface="+mj-lt"/>
        <a:ea typeface="+mj-ea"/>
        <a:cs typeface="+mj-cs"/>
        <a:sym typeface="Arial"/>
      </a:defRPr>
    </a:lvl3pPr>
    <a:lvl4pPr indent="685800" latinLnBrk="0">
      <a:defRPr sz="1200">
        <a:latin typeface="+mj-lt"/>
        <a:ea typeface="+mj-ea"/>
        <a:cs typeface="+mj-cs"/>
        <a:sym typeface="Arial"/>
      </a:defRPr>
    </a:lvl4pPr>
    <a:lvl5pPr indent="914400" latinLnBrk="0">
      <a:defRPr sz="1200">
        <a:latin typeface="+mj-lt"/>
        <a:ea typeface="+mj-ea"/>
        <a:cs typeface="+mj-cs"/>
        <a:sym typeface="Arial"/>
      </a:defRPr>
    </a:lvl5pPr>
    <a:lvl6pPr indent="1143000" latinLnBrk="0">
      <a:defRPr sz="1200">
        <a:latin typeface="+mj-lt"/>
        <a:ea typeface="+mj-ea"/>
        <a:cs typeface="+mj-cs"/>
        <a:sym typeface="Arial"/>
      </a:defRPr>
    </a:lvl6pPr>
    <a:lvl7pPr indent="1371600" latinLnBrk="0">
      <a:defRPr sz="1200">
        <a:latin typeface="+mj-lt"/>
        <a:ea typeface="+mj-ea"/>
        <a:cs typeface="+mj-cs"/>
        <a:sym typeface="Arial"/>
      </a:defRPr>
    </a:lvl7pPr>
    <a:lvl8pPr indent="1600200" latinLnBrk="0">
      <a:defRPr sz="1200">
        <a:latin typeface="+mj-lt"/>
        <a:ea typeface="+mj-ea"/>
        <a:cs typeface="+mj-cs"/>
        <a:sym typeface="Arial"/>
      </a:defRPr>
    </a:lvl8pPr>
    <a:lvl9pPr indent="1828800" latinLnBrk="0">
      <a:defRPr sz="12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o del título"/>
          <p:cNvSpPr txBox="1"/>
          <p:nvPr>
            <p:ph type="title"/>
          </p:nvPr>
        </p:nvSpPr>
        <p:spPr>
          <a:xfrm>
            <a:off x="1441440" y="291959"/>
            <a:ext cx="3877201" cy="125028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Texto del título</a:t>
            </a:r>
          </a:p>
        </p:txBody>
      </p:sp>
      <p:sp>
        <p:nvSpPr>
          <p:cNvPr id="96" name="Nivel de texto 1…"/>
          <p:cNvSpPr txBox="1"/>
          <p:nvPr>
            <p:ph type="body" sz="quarter" idx="1"/>
          </p:nvPr>
        </p:nvSpPr>
        <p:spPr>
          <a:xfrm>
            <a:off x="1381320" y="1618560"/>
            <a:ext cx="814681" cy="154044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97" name="PlaceHolder 3"/>
          <p:cNvSpPr/>
          <p:nvPr>
            <p:ph type="body" sz="quarter" idx="21"/>
          </p:nvPr>
        </p:nvSpPr>
        <p:spPr>
          <a:xfrm>
            <a:off x="1381320" y="3305880"/>
            <a:ext cx="814681" cy="154044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defRPr spc="-100"/>
            </a:pPr>
          </a:p>
        </p:txBody>
      </p:sp>
      <p:sp>
        <p:nvSpPr>
          <p:cNvPr id="98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o del título"/>
          <p:cNvSpPr txBox="1"/>
          <p:nvPr>
            <p:ph type="title"/>
          </p:nvPr>
        </p:nvSpPr>
        <p:spPr>
          <a:xfrm>
            <a:off x="1441440" y="291959"/>
            <a:ext cx="3877201" cy="125028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Texto del título</a:t>
            </a:r>
          </a:p>
        </p:txBody>
      </p:sp>
      <p:sp>
        <p:nvSpPr>
          <p:cNvPr id="106" name="Nivel de texto 1…"/>
          <p:cNvSpPr txBox="1"/>
          <p:nvPr>
            <p:ph type="body" sz="quarter" idx="1"/>
          </p:nvPr>
        </p:nvSpPr>
        <p:spPr>
          <a:xfrm>
            <a:off x="1381320" y="1618560"/>
            <a:ext cx="397441" cy="154044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07" name="PlaceHolder 3"/>
          <p:cNvSpPr/>
          <p:nvPr/>
        </p:nvSpPr>
        <p:spPr>
          <a:xfrm>
            <a:off x="1798920" y="1618560"/>
            <a:ext cx="397441" cy="154044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marL="431999" indent="-323999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45000"/>
              <a:buChar char="●"/>
              <a:defRPr spc="-100" sz="3200">
                <a:uFill>
                  <a:solidFill>
                    <a:srgbClr val="FFFFFF"/>
                  </a:solidFill>
                </a:uFill>
              </a:defRPr>
            </a:pPr>
          </a:p>
        </p:txBody>
      </p:sp>
      <p:sp>
        <p:nvSpPr>
          <p:cNvPr id="108" name="PlaceHolder 4"/>
          <p:cNvSpPr/>
          <p:nvPr/>
        </p:nvSpPr>
        <p:spPr>
          <a:xfrm>
            <a:off x="1798920" y="3305880"/>
            <a:ext cx="397441" cy="154044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marL="431999" indent="-323999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45000"/>
              <a:buChar char="●"/>
              <a:defRPr spc="-100" sz="3200">
                <a:uFill>
                  <a:solidFill>
                    <a:srgbClr val="FFFFFF"/>
                  </a:solidFill>
                </a:uFill>
              </a:defRPr>
            </a:pPr>
          </a:p>
        </p:txBody>
      </p:sp>
      <p:sp>
        <p:nvSpPr>
          <p:cNvPr id="109" name="PlaceHolder 5"/>
          <p:cNvSpPr/>
          <p:nvPr>
            <p:ph type="body" sz="quarter" idx="21"/>
          </p:nvPr>
        </p:nvSpPr>
        <p:spPr>
          <a:xfrm>
            <a:off x="1381320" y="3305880"/>
            <a:ext cx="397441" cy="154044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defRPr spc="-100"/>
            </a:pPr>
          </a:p>
        </p:txBody>
      </p:sp>
      <p:sp>
        <p:nvSpPr>
          <p:cNvPr id="110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o del título"/>
          <p:cNvSpPr txBox="1"/>
          <p:nvPr>
            <p:ph type="title"/>
          </p:nvPr>
        </p:nvSpPr>
        <p:spPr>
          <a:xfrm>
            <a:off x="1441440" y="291959"/>
            <a:ext cx="3877201" cy="125028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Texto del título</a:t>
            </a:r>
          </a:p>
        </p:txBody>
      </p:sp>
      <p:sp>
        <p:nvSpPr>
          <p:cNvPr id="118" name="Nivel de texto 1…"/>
          <p:cNvSpPr txBox="1"/>
          <p:nvPr>
            <p:ph type="body" sz="quarter" idx="1"/>
          </p:nvPr>
        </p:nvSpPr>
        <p:spPr>
          <a:xfrm>
            <a:off x="1381320" y="1618560"/>
            <a:ext cx="814681" cy="322992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19" name="PlaceHolder 3"/>
          <p:cNvSpPr/>
          <p:nvPr>
            <p:ph type="body" sz="quarter" idx="21"/>
          </p:nvPr>
        </p:nvSpPr>
        <p:spPr>
          <a:xfrm>
            <a:off x="1381320" y="1618559"/>
            <a:ext cx="814681" cy="322992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defRPr spc="-100"/>
            </a:pPr>
          </a:p>
        </p:txBody>
      </p:sp>
      <p:pic>
        <p:nvPicPr>
          <p:cNvPr id="120" name="Imagen 33" descr="Imagen 3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80959" y="2908799"/>
            <a:ext cx="814682" cy="64944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" name="Imagen 34" descr="Imagen 3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80959" y="2908799"/>
            <a:ext cx="814682" cy="649441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CustomShape 1"/>
          <p:cNvSpPr/>
          <p:nvPr/>
        </p:nvSpPr>
        <p:spPr>
          <a:xfrm>
            <a:off x="-6120" y="3676679"/>
            <a:ext cx="9160921" cy="361"/>
          </a:xfrm>
          <a:prstGeom prst="line">
            <a:avLst/>
          </a:prstGeom>
          <a:ln w="9360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30" name="CustomShape 2"/>
          <p:cNvSpPr/>
          <p:nvPr/>
        </p:nvSpPr>
        <p:spPr>
          <a:xfrm>
            <a:off x="1117799" y="3323159"/>
            <a:ext cx="718921" cy="718921"/>
          </a:xfrm>
          <a:prstGeom prst="ellipse">
            <a:avLst/>
          </a:prstGeom>
          <a:solidFill>
            <a:srgbClr val="409B94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31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CustomShape 1"/>
          <p:cNvSpPr/>
          <p:nvPr/>
        </p:nvSpPr>
        <p:spPr>
          <a:xfrm>
            <a:off x="-6120" y="3676679"/>
            <a:ext cx="9160921" cy="361"/>
          </a:xfrm>
          <a:prstGeom prst="line">
            <a:avLst/>
          </a:prstGeom>
          <a:ln w="9360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39" name="CustomShape 2"/>
          <p:cNvSpPr/>
          <p:nvPr/>
        </p:nvSpPr>
        <p:spPr>
          <a:xfrm>
            <a:off x="1117799" y="3323159"/>
            <a:ext cx="718921" cy="718921"/>
          </a:xfrm>
          <a:prstGeom prst="ellipse">
            <a:avLst/>
          </a:prstGeom>
          <a:solidFill>
            <a:srgbClr val="409B94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40" name="Texto del título"/>
          <p:cNvSpPr txBox="1"/>
          <p:nvPr>
            <p:ph type="title"/>
          </p:nvPr>
        </p:nvSpPr>
        <p:spPr>
          <a:xfrm>
            <a:off x="1441440" y="291959"/>
            <a:ext cx="3877201" cy="125028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spc="0">
                <a:uFillTx/>
              </a:defRPr>
            </a:lvl1pPr>
          </a:lstStyle>
          <a:p>
            <a:pPr/>
            <a:r>
              <a:t>Texto del título</a:t>
            </a:r>
          </a:p>
        </p:txBody>
      </p:sp>
      <p:sp>
        <p:nvSpPr>
          <p:cNvPr id="141" name="Nivel de texto 1…"/>
          <p:cNvSpPr txBox="1"/>
          <p:nvPr>
            <p:ph type="body" sz="quarter" idx="1"/>
          </p:nvPr>
        </p:nvSpPr>
        <p:spPr>
          <a:xfrm>
            <a:off x="1381320" y="1618560"/>
            <a:ext cx="814681" cy="3229920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marL="228600" indent="-228600">
              <a:buClrTx/>
              <a:buSzPct val="100000"/>
              <a:buFont typeface="Arial"/>
              <a:buChar char="•"/>
              <a:defRPr spc="0" sz="280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pc="0" sz="2800">
                <a:uFillTx/>
              </a:defRPr>
            </a:lvl2pPr>
            <a:lvl3pPr marL="1234439" indent="-320039">
              <a:buClrTx/>
              <a:buSzPct val="100000"/>
              <a:buFont typeface="Arial"/>
              <a:buChar char="•"/>
              <a:defRPr spc="0" sz="280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pc="0" sz="280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pc="0" sz="2800">
                <a:uFillTx/>
              </a:defRPr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42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CustomShape 1"/>
          <p:cNvSpPr/>
          <p:nvPr/>
        </p:nvSpPr>
        <p:spPr>
          <a:xfrm>
            <a:off x="-6120" y="3676679"/>
            <a:ext cx="9160921" cy="361"/>
          </a:xfrm>
          <a:prstGeom prst="line">
            <a:avLst/>
          </a:prstGeom>
          <a:ln w="9360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50" name="CustomShape 2"/>
          <p:cNvSpPr/>
          <p:nvPr/>
        </p:nvSpPr>
        <p:spPr>
          <a:xfrm>
            <a:off x="1117799" y="3323159"/>
            <a:ext cx="718921" cy="718921"/>
          </a:xfrm>
          <a:prstGeom prst="ellipse">
            <a:avLst/>
          </a:prstGeom>
          <a:solidFill>
            <a:srgbClr val="409B94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51" name="Texto del título"/>
          <p:cNvSpPr txBox="1"/>
          <p:nvPr>
            <p:ph type="title"/>
          </p:nvPr>
        </p:nvSpPr>
        <p:spPr>
          <a:xfrm>
            <a:off x="1441440" y="291959"/>
            <a:ext cx="3877201" cy="125028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spc="0">
                <a:uFillTx/>
              </a:defRPr>
            </a:lvl1pPr>
          </a:lstStyle>
          <a:p>
            <a:pPr/>
            <a:r>
              <a:t>Texto del título</a:t>
            </a:r>
          </a:p>
        </p:txBody>
      </p:sp>
      <p:sp>
        <p:nvSpPr>
          <p:cNvPr id="152" name="Nivel de texto 1…"/>
          <p:cNvSpPr txBox="1"/>
          <p:nvPr>
            <p:ph type="body" sz="quarter" idx="1"/>
          </p:nvPr>
        </p:nvSpPr>
        <p:spPr>
          <a:xfrm>
            <a:off x="1381320" y="1618560"/>
            <a:ext cx="814681" cy="322992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228600" indent="-228600">
              <a:buClrTx/>
              <a:buSzPct val="100000"/>
              <a:buFont typeface="Arial"/>
              <a:buChar char="•"/>
              <a:defRPr spc="0" sz="280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pc="0" sz="2800">
                <a:uFillTx/>
              </a:defRPr>
            </a:lvl2pPr>
            <a:lvl3pPr marL="1234439" indent="-320039">
              <a:buClrTx/>
              <a:buSzPct val="100000"/>
              <a:buFont typeface="Arial"/>
              <a:buChar char="•"/>
              <a:defRPr spc="0" sz="280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pc="0" sz="280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pc="0" sz="2800">
                <a:uFillTx/>
              </a:defRPr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53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CustomShape 1"/>
          <p:cNvSpPr/>
          <p:nvPr/>
        </p:nvSpPr>
        <p:spPr>
          <a:xfrm>
            <a:off x="-6120" y="3676679"/>
            <a:ext cx="9160921" cy="361"/>
          </a:xfrm>
          <a:prstGeom prst="line">
            <a:avLst/>
          </a:prstGeom>
          <a:ln w="9360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61" name="CustomShape 2"/>
          <p:cNvSpPr/>
          <p:nvPr/>
        </p:nvSpPr>
        <p:spPr>
          <a:xfrm>
            <a:off x="1117799" y="3323159"/>
            <a:ext cx="718921" cy="718921"/>
          </a:xfrm>
          <a:prstGeom prst="ellipse">
            <a:avLst/>
          </a:prstGeom>
          <a:solidFill>
            <a:srgbClr val="409B94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62" name="Texto del título"/>
          <p:cNvSpPr txBox="1"/>
          <p:nvPr>
            <p:ph type="title"/>
          </p:nvPr>
        </p:nvSpPr>
        <p:spPr>
          <a:xfrm>
            <a:off x="1441440" y="291959"/>
            <a:ext cx="3877201" cy="125028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spc="0">
                <a:uFillTx/>
              </a:defRPr>
            </a:lvl1pPr>
          </a:lstStyle>
          <a:p>
            <a:pPr/>
            <a:r>
              <a:t>Texto del título</a:t>
            </a:r>
          </a:p>
        </p:txBody>
      </p:sp>
      <p:sp>
        <p:nvSpPr>
          <p:cNvPr id="163" name="Nivel de texto 1…"/>
          <p:cNvSpPr txBox="1"/>
          <p:nvPr>
            <p:ph type="body" sz="quarter" idx="1"/>
          </p:nvPr>
        </p:nvSpPr>
        <p:spPr>
          <a:xfrm>
            <a:off x="1381320" y="1618560"/>
            <a:ext cx="397441" cy="322992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228600" indent="-228600">
              <a:buClrTx/>
              <a:buSzPct val="100000"/>
              <a:buFont typeface="Arial"/>
              <a:buChar char="•"/>
              <a:defRPr spc="0" sz="280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pc="0" sz="2800">
                <a:uFillTx/>
              </a:defRPr>
            </a:lvl2pPr>
            <a:lvl3pPr marL="1234439" indent="-320039">
              <a:buClrTx/>
              <a:buSzPct val="100000"/>
              <a:buFont typeface="Arial"/>
              <a:buChar char="•"/>
              <a:defRPr spc="0" sz="280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pc="0" sz="280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pc="0" sz="2800">
                <a:uFillTx/>
              </a:defRPr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64" name="PlaceHolder 3"/>
          <p:cNvSpPr/>
          <p:nvPr>
            <p:ph type="body" sz="quarter" idx="21"/>
          </p:nvPr>
        </p:nvSpPr>
        <p:spPr>
          <a:xfrm>
            <a:off x="1798920" y="1618559"/>
            <a:ext cx="397441" cy="322992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228600" indent="-228600">
              <a:buClrTx/>
              <a:buSzPct val="100000"/>
              <a:buFont typeface="Arial"/>
              <a:buChar char="•"/>
              <a:defRPr spc="0" sz="2800">
                <a:uFillTx/>
              </a:defRPr>
            </a:pPr>
          </a:p>
        </p:txBody>
      </p:sp>
      <p:sp>
        <p:nvSpPr>
          <p:cNvPr id="165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CustomShape 1"/>
          <p:cNvSpPr/>
          <p:nvPr/>
        </p:nvSpPr>
        <p:spPr>
          <a:xfrm>
            <a:off x="-6120" y="3676679"/>
            <a:ext cx="9160921" cy="361"/>
          </a:xfrm>
          <a:prstGeom prst="line">
            <a:avLst/>
          </a:prstGeom>
          <a:ln w="9360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73" name="CustomShape 2"/>
          <p:cNvSpPr/>
          <p:nvPr/>
        </p:nvSpPr>
        <p:spPr>
          <a:xfrm>
            <a:off x="1117799" y="3323159"/>
            <a:ext cx="718921" cy="718921"/>
          </a:xfrm>
          <a:prstGeom prst="ellipse">
            <a:avLst/>
          </a:prstGeom>
          <a:solidFill>
            <a:srgbClr val="409B94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74" name="Texto del título"/>
          <p:cNvSpPr txBox="1"/>
          <p:nvPr>
            <p:ph type="title"/>
          </p:nvPr>
        </p:nvSpPr>
        <p:spPr>
          <a:xfrm>
            <a:off x="1441440" y="291959"/>
            <a:ext cx="3877201" cy="125028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spc="0">
                <a:uFillTx/>
              </a:defRPr>
            </a:lvl1pPr>
          </a:lstStyle>
          <a:p>
            <a:pPr/>
            <a:r>
              <a:t>Texto del título</a:t>
            </a:r>
          </a:p>
        </p:txBody>
      </p:sp>
      <p:sp>
        <p:nvSpPr>
          <p:cNvPr id="175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CustomShape 1"/>
          <p:cNvSpPr/>
          <p:nvPr/>
        </p:nvSpPr>
        <p:spPr>
          <a:xfrm>
            <a:off x="-6120" y="3676679"/>
            <a:ext cx="9160921" cy="361"/>
          </a:xfrm>
          <a:prstGeom prst="line">
            <a:avLst/>
          </a:prstGeom>
          <a:ln w="9360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83" name="CustomShape 2"/>
          <p:cNvSpPr/>
          <p:nvPr/>
        </p:nvSpPr>
        <p:spPr>
          <a:xfrm>
            <a:off x="1117799" y="3323159"/>
            <a:ext cx="718921" cy="718921"/>
          </a:xfrm>
          <a:prstGeom prst="ellipse">
            <a:avLst/>
          </a:prstGeom>
          <a:solidFill>
            <a:srgbClr val="409B94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84" name="Nivel de texto 1…"/>
          <p:cNvSpPr txBox="1"/>
          <p:nvPr>
            <p:ph type="body" idx="1"/>
          </p:nvPr>
        </p:nvSpPr>
        <p:spPr>
          <a:xfrm>
            <a:off x="1441440" y="291959"/>
            <a:ext cx="3877201" cy="5795281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marL="228600" indent="-228600">
              <a:buClrTx/>
              <a:buSzPct val="100000"/>
              <a:buFont typeface="Arial"/>
              <a:buChar char="•"/>
              <a:defRPr spc="0" sz="280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pc="0" sz="2800">
                <a:uFillTx/>
              </a:defRPr>
            </a:lvl2pPr>
            <a:lvl3pPr marL="1234439" indent="-320039">
              <a:buClrTx/>
              <a:buSzPct val="100000"/>
              <a:buFont typeface="Arial"/>
              <a:buChar char="•"/>
              <a:defRPr spc="0" sz="280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pc="0" sz="280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pc="0" sz="2800">
                <a:uFillTx/>
              </a:defRPr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85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CustomShape 1"/>
          <p:cNvSpPr/>
          <p:nvPr/>
        </p:nvSpPr>
        <p:spPr>
          <a:xfrm>
            <a:off x="-6120" y="3676679"/>
            <a:ext cx="9160921" cy="361"/>
          </a:xfrm>
          <a:prstGeom prst="line">
            <a:avLst/>
          </a:prstGeom>
          <a:ln w="9360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93" name="CustomShape 2"/>
          <p:cNvSpPr/>
          <p:nvPr/>
        </p:nvSpPr>
        <p:spPr>
          <a:xfrm>
            <a:off x="1117799" y="3323159"/>
            <a:ext cx="718921" cy="718921"/>
          </a:xfrm>
          <a:prstGeom prst="ellipse">
            <a:avLst/>
          </a:prstGeom>
          <a:solidFill>
            <a:srgbClr val="409B94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94" name="Texto del título"/>
          <p:cNvSpPr txBox="1"/>
          <p:nvPr>
            <p:ph type="title"/>
          </p:nvPr>
        </p:nvSpPr>
        <p:spPr>
          <a:xfrm>
            <a:off x="1441440" y="291959"/>
            <a:ext cx="3877201" cy="125028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spc="0">
                <a:uFillTx/>
              </a:defRPr>
            </a:lvl1pPr>
          </a:lstStyle>
          <a:p>
            <a:pPr/>
            <a:r>
              <a:t>Texto del título</a:t>
            </a:r>
          </a:p>
        </p:txBody>
      </p:sp>
      <p:sp>
        <p:nvSpPr>
          <p:cNvPr id="195" name="Nivel de texto 1…"/>
          <p:cNvSpPr txBox="1"/>
          <p:nvPr>
            <p:ph type="body" sz="quarter" idx="1"/>
          </p:nvPr>
        </p:nvSpPr>
        <p:spPr>
          <a:xfrm>
            <a:off x="1381320" y="1618560"/>
            <a:ext cx="397441" cy="154044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228600" indent="-228600">
              <a:buClrTx/>
              <a:buSzPct val="100000"/>
              <a:buFont typeface="Arial"/>
              <a:buChar char="•"/>
              <a:defRPr spc="0" sz="280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pc="0" sz="2800">
                <a:uFillTx/>
              </a:defRPr>
            </a:lvl2pPr>
            <a:lvl3pPr marL="1234439" indent="-320039">
              <a:buClrTx/>
              <a:buSzPct val="100000"/>
              <a:buFont typeface="Arial"/>
              <a:buChar char="•"/>
              <a:defRPr spc="0" sz="280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pc="0" sz="280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pc="0" sz="2800">
                <a:uFillTx/>
              </a:defRPr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96" name="PlaceHolder 3"/>
          <p:cNvSpPr/>
          <p:nvPr/>
        </p:nvSpPr>
        <p:spPr>
          <a:xfrm>
            <a:off x="1381320" y="3305880"/>
            <a:ext cx="397441" cy="154044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</a:p>
        </p:txBody>
      </p:sp>
      <p:sp>
        <p:nvSpPr>
          <p:cNvPr id="197" name="PlaceHolder 4"/>
          <p:cNvSpPr/>
          <p:nvPr>
            <p:ph type="body" sz="quarter" idx="21"/>
          </p:nvPr>
        </p:nvSpPr>
        <p:spPr>
          <a:xfrm>
            <a:off x="1798920" y="1618559"/>
            <a:ext cx="397441" cy="322992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228600" indent="-228600">
              <a:buClrTx/>
              <a:buSzPct val="100000"/>
              <a:buFont typeface="Arial"/>
              <a:buChar char="•"/>
              <a:defRPr spc="0" sz="2800">
                <a:uFillTx/>
              </a:defRPr>
            </a:pPr>
          </a:p>
        </p:txBody>
      </p:sp>
      <p:sp>
        <p:nvSpPr>
          <p:cNvPr id="198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o del título"/>
          <p:cNvSpPr txBox="1"/>
          <p:nvPr>
            <p:ph type="title"/>
          </p:nvPr>
        </p:nvSpPr>
        <p:spPr>
          <a:xfrm>
            <a:off x="1441440" y="291959"/>
            <a:ext cx="3877201" cy="125028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Texto del título</a:t>
            </a:r>
          </a:p>
        </p:txBody>
      </p:sp>
      <p:sp>
        <p:nvSpPr>
          <p:cNvPr id="19" name="Nivel de texto 1…"/>
          <p:cNvSpPr txBox="1"/>
          <p:nvPr>
            <p:ph type="body" sz="quarter" idx="1"/>
          </p:nvPr>
        </p:nvSpPr>
        <p:spPr>
          <a:xfrm>
            <a:off x="1381320" y="1618560"/>
            <a:ext cx="814681" cy="3229920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/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0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/>
          <p:cNvSpPr/>
          <p:nvPr/>
        </p:nvSpPr>
        <p:spPr>
          <a:xfrm>
            <a:off x="-6120" y="3676679"/>
            <a:ext cx="9160921" cy="361"/>
          </a:xfrm>
          <a:prstGeom prst="line">
            <a:avLst/>
          </a:prstGeom>
          <a:ln w="9360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06" name="CustomShape 2"/>
          <p:cNvSpPr/>
          <p:nvPr/>
        </p:nvSpPr>
        <p:spPr>
          <a:xfrm>
            <a:off x="1117799" y="3323159"/>
            <a:ext cx="718921" cy="718921"/>
          </a:xfrm>
          <a:prstGeom prst="ellipse">
            <a:avLst/>
          </a:prstGeom>
          <a:solidFill>
            <a:srgbClr val="409B94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07" name="Texto del título"/>
          <p:cNvSpPr txBox="1"/>
          <p:nvPr>
            <p:ph type="title"/>
          </p:nvPr>
        </p:nvSpPr>
        <p:spPr>
          <a:xfrm>
            <a:off x="1441440" y="291959"/>
            <a:ext cx="3877201" cy="125028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spc="0">
                <a:uFillTx/>
              </a:defRPr>
            </a:lvl1pPr>
          </a:lstStyle>
          <a:p>
            <a:pPr/>
            <a:r>
              <a:t>Texto del título</a:t>
            </a:r>
          </a:p>
        </p:txBody>
      </p:sp>
      <p:sp>
        <p:nvSpPr>
          <p:cNvPr id="208" name="Nivel de texto 1…"/>
          <p:cNvSpPr txBox="1"/>
          <p:nvPr>
            <p:ph type="body" sz="quarter" idx="1"/>
          </p:nvPr>
        </p:nvSpPr>
        <p:spPr>
          <a:xfrm>
            <a:off x="1381320" y="1618560"/>
            <a:ext cx="397441" cy="322992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228600" indent="-228600">
              <a:buClrTx/>
              <a:buSzPct val="100000"/>
              <a:buFont typeface="Arial"/>
              <a:buChar char="•"/>
              <a:defRPr spc="0" sz="280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pc="0" sz="2800">
                <a:uFillTx/>
              </a:defRPr>
            </a:lvl2pPr>
            <a:lvl3pPr marL="1234439" indent="-320039">
              <a:buClrTx/>
              <a:buSzPct val="100000"/>
              <a:buFont typeface="Arial"/>
              <a:buChar char="•"/>
              <a:defRPr spc="0" sz="280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pc="0" sz="280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pc="0" sz="2800">
                <a:uFillTx/>
              </a:defRPr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09" name="PlaceHolder 3"/>
          <p:cNvSpPr/>
          <p:nvPr/>
        </p:nvSpPr>
        <p:spPr>
          <a:xfrm>
            <a:off x="1798920" y="1618560"/>
            <a:ext cx="397441" cy="154044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</a:p>
        </p:txBody>
      </p:sp>
      <p:sp>
        <p:nvSpPr>
          <p:cNvPr id="210" name="PlaceHolder 4"/>
          <p:cNvSpPr/>
          <p:nvPr>
            <p:ph type="body" sz="quarter" idx="21"/>
          </p:nvPr>
        </p:nvSpPr>
        <p:spPr>
          <a:xfrm>
            <a:off x="1798920" y="3305880"/>
            <a:ext cx="397441" cy="154044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228600" indent="-228600">
              <a:buClrTx/>
              <a:buSzPct val="100000"/>
              <a:buFont typeface="Arial"/>
              <a:buChar char="•"/>
              <a:defRPr spc="0" sz="2800">
                <a:uFillTx/>
              </a:defRPr>
            </a:pPr>
          </a:p>
        </p:txBody>
      </p:sp>
      <p:sp>
        <p:nvSpPr>
          <p:cNvPr id="211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CustomShape 1"/>
          <p:cNvSpPr/>
          <p:nvPr/>
        </p:nvSpPr>
        <p:spPr>
          <a:xfrm>
            <a:off x="-6120" y="3676679"/>
            <a:ext cx="9160921" cy="361"/>
          </a:xfrm>
          <a:prstGeom prst="line">
            <a:avLst/>
          </a:prstGeom>
          <a:ln w="9360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19" name="CustomShape 2"/>
          <p:cNvSpPr/>
          <p:nvPr/>
        </p:nvSpPr>
        <p:spPr>
          <a:xfrm>
            <a:off x="1117799" y="3323159"/>
            <a:ext cx="718921" cy="718921"/>
          </a:xfrm>
          <a:prstGeom prst="ellipse">
            <a:avLst/>
          </a:prstGeom>
          <a:solidFill>
            <a:srgbClr val="409B94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20" name="Texto del título"/>
          <p:cNvSpPr txBox="1"/>
          <p:nvPr>
            <p:ph type="title"/>
          </p:nvPr>
        </p:nvSpPr>
        <p:spPr>
          <a:xfrm>
            <a:off x="1441440" y="291959"/>
            <a:ext cx="3877201" cy="125028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spc="0">
                <a:uFillTx/>
              </a:defRPr>
            </a:lvl1pPr>
          </a:lstStyle>
          <a:p>
            <a:pPr/>
            <a:r>
              <a:t>Texto del título</a:t>
            </a:r>
          </a:p>
        </p:txBody>
      </p:sp>
      <p:sp>
        <p:nvSpPr>
          <p:cNvPr id="221" name="Nivel de texto 1…"/>
          <p:cNvSpPr txBox="1"/>
          <p:nvPr>
            <p:ph type="body" sz="quarter" idx="1"/>
          </p:nvPr>
        </p:nvSpPr>
        <p:spPr>
          <a:xfrm>
            <a:off x="1381320" y="1618560"/>
            <a:ext cx="397441" cy="154044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228600" indent="-228600">
              <a:buClrTx/>
              <a:buSzPct val="100000"/>
              <a:buFont typeface="Arial"/>
              <a:buChar char="•"/>
              <a:defRPr spc="0" sz="280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pc="0" sz="2800">
                <a:uFillTx/>
              </a:defRPr>
            </a:lvl2pPr>
            <a:lvl3pPr marL="1234439" indent="-320039">
              <a:buClrTx/>
              <a:buSzPct val="100000"/>
              <a:buFont typeface="Arial"/>
              <a:buChar char="•"/>
              <a:defRPr spc="0" sz="280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pc="0" sz="280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pc="0" sz="2800">
                <a:uFillTx/>
              </a:defRPr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22" name="PlaceHolder 3"/>
          <p:cNvSpPr/>
          <p:nvPr/>
        </p:nvSpPr>
        <p:spPr>
          <a:xfrm>
            <a:off x="1798920" y="1618560"/>
            <a:ext cx="397441" cy="154044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</a:p>
        </p:txBody>
      </p:sp>
      <p:sp>
        <p:nvSpPr>
          <p:cNvPr id="223" name="PlaceHolder 4"/>
          <p:cNvSpPr/>
          <p:nvPr>
            <p:ph type="body" sz="quarter" idx="21"/>
          </p:nvPr>
        </p:nvSpPr>
        <p:spPr>
          <a:xfrm>
            <a:off x="1381320" y="3305880"/>
            <a:ext cx="814681" cy="154044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228600" indent="-228600">
              <a:buClrTx/>
              <a:buSzPct val="100000"/>
              <a:buFont typeface="Arial"/>
              <a:buChar char="•"/>
              <a:defRPr spc="0" sz="2800">
                <a:uFillTx/>
              </a:defRPr>
            </a:pPr>
          </a:p>
        </p:txBody>
      </p:sp>
      <p:sp>
        <p:nvSpPr>
          <p:cNvPr id="224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CustomShape 1"/>
          <p:cNvSpPr/>
          <p:nvPr/>
        </p:nvSpPr>
        <p:spPr>
          <a:xfrm>
            <a:off x="-6120" y="3676679"/>
            <a:ext cx="9160921" cy="361"/>
          </a:xfrm>
          <a:prstGeom prst="line">
            <a:avLst/>
          </a:prstGeom>
          <a:ln w="9360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32" name="CustomShape 2"/>
          <p:cNvSpPr/>
          <p:nvPr/>
        </p:nvSpPr>
        <p:spPr>
          <a:xfrm>
            <a:off x="1117799" y="3323159"/>
            <a:ext cx="718921" cy="718921"/>
          </a:xfrm>
          <a:prstGeom prst="ellipse">
            <a:avLst/>
          </a:prstGeom>
          <a:solidFill>
            <a:srgbClr val="409B94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33" name="Texto del título"/>
          <p:cNvSpPr txBox="1"/>
          <p:nvPr>
            <p:ph type="title"/>
          </p:nvPr>
        </p:nvSpPr>
        <p:spPr>
          <a:xfrm>
            <a:off x="1441440" y="291959"/>
            <a:ext cx="3877201" cy="125028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spc="0">
                <a:uFillTx/>
              </a:defRPr>
            </a:lvl1pPr>
          </a:lstStyle>
          <a:p>
            <a:pPr/>
            <a:r>
              <a:t>Texto del título</a:t>
            </a:r>
          </a:p>
        </p:txBody>
      </p:sp>
      <p:sp>
        <p:nvSpPr>
          <p:cNvPr id="234" name="Nivel de texto 1…"/>
          <p:cNvSpPr txBox="1"/>
          <p:nvPr>
            <p:ph type="body" sz="quarter" idx="1"/>
          </p:nvPr>
        </p:nvSpPr>
        <p:spPr>
          <a:xfrm>
            <a:off x="1381320" y="1618560"/>
            <a:ext cx="814681" cy="154044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228600" indent="-228600">
              <a:buClrTx/>
              <a:buSzPct val="100000"/>
              <a:buFont typeface="Arial"/>
              <a:buChar char="•"/>
              <a:defRPr spc="0" sz="280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pc="0" sz="2800">
                <a:uFillTx/>
              </a:defRPr>
            </a:lvl2pPr>
            <a:lvl3pPr marL="1234439" indent="-320039">
              <a:buClrTx/>
              <a:buSzPct val="100000"/>
              <a:buFont typeface="Arial"/>
              <a:buChar char="•"/>
              <a:defRPr spc="0" sz="280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pc="0" sz="280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pc="0" sz="2800">
                <a:uFillTx/>
              </a:defRPr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35" name="PlaceHolder 3"/>
          <p:cNvSpPr/>
          <p:nvPr>
            <p:ph type="body" sz="quarter" idx="21"/>
          </p:nvPr>
        </p:nvSpPr>
        <p:spPr>
          <a:xfrm>
            <a:off x="1381320" y="3305880"/>
            <a:ext cx="814681" cy="154044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228600" indent="-228600">
              <a:buClrTx/>
              <a:buSzPct val="100000"/>
              <a:buFont typeface="Arial"/>
              <a:buChar char="•"/>
              <a:defRPr spc="0" sz="2800">
                <a:uFillTx/>
              </a:defRPr>
            </a:pPr>
          </a:p>
        </p:txBody>
      </p:sp>
      <p:sp>
        <p:nvSpPr>
          <p:cNvPr id="236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CustomShape 1"/>
          <p:cNvSpPr/>
          <p:nvPr/>
        </p:nvSpPr>
        <p:spPr>
          <a:xfrm>
            <a:off x="-6120" y="3676679"/>
            <a:ext cx="9160921" cy="361"/>
          </a:xfrm>
          <a:prstGeom prst="line">
            <a:avLst/>
          </a:prstGeom>
          <a:ln w="9360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44" name="CustomShape 2"/>
          <p:cNvSpPr/>
          <p:nvPr/>
        </p:nvSpPr>
        <p:spPr>
          <a:xfrm>
            <a:off x="1117799" y="3323159"/>
            <a:ext cx="718921" cy="718921"/>
          </a:xfrm>
          <a:prstGeom prst="ellipse">
            <a:avLst/>
          </a:prstGeom>
          <a:solidFill>
            <a:srgbClr val="409B94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45" name="Texto del título"/>
          <p:cNvSpPr txBox="1"/>
          <p:nvPr>
            <p:ph type="title"/>
          </p:nvPr>
        </p:nvSpPr>
        <p:spPr>
          <a:xfrm>
            <a:off x="1441440" y="291959"/>
            <a:ext cx="3877201" cy="125028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spc="0">
                <a:uFillTx/>
              </a:defRPr>
            </a:lvl1pPr>
          </a:lstStyle>
          <a:p>
            <a:pPr/>
            <a:r>
              <a:t>Texto del título</a:t>
            </a:r>
          </a:p>
        </p:txBody>
      </p:sp>
      <p:sp>
        <p:nvSpPr>
          <p:cNvPr id="246" name="Nivel de texto 1…"/>
          <p:cNvSpPr txBox="1"/>
          <p:nvPr>
            <p:ph type="body" sz="quarter" idx="1"/>
          </p:nvPr>
        </p:nvSpPr>
        <p:spPr>
          <a:xfrm>
            <a:off x="1381320" y="1618560"/>
            <a:ext cx="397441" cy="154044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228600" indent="-228600">
              <a:buClrTx/>
              <a:buSzPct val="100000"/>
              <a:buFont typeface="Arial"/>
              <a:buChar char="•"/>
              <a:defRPr spc="0" sz="280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pc="0" sz="2800">
                <a:uFillTx/>
              </a:defRPr>
            </a:lvl2pPr>
            <a:lvl3pPr marL="1234439" indent="-320039">
              <a:buClrTx/>
              <a:buSzPct val="100000"/>
              <a:buFont typeface="Arial"/>
              <a:buChar char="•"/>
              <a:defRPr spc="0" sz="280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pc="0" sz="280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pc="0" sz="2800">
                <a:uFillTx/>
              </a:defRPr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47" name="PlaceHolder 3"/>
          <p:cNvSpPr/>
          <p:nvPr/>
        </p:nvSpPr>
        <p:spPr>
          <a:xfrm>
            <a:off x="1798920" y="1618560"/>
            <a:ext cx="397441" cy="154044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</a:p>
        </p:txBody>
      </p:sp>
      <p:sp>
        <p:nvSpPr>
          <p:cNvPr id="248" name="PlaceHolder 4"/>
          <p:cNvSpPr/>
          <p:nvPr/>
        </p:nvSpPr>
        <p:spPr>
          <a:xfrm>
            <a:off x="1798920" y="3305880"/>
            <a:ext cx="397441" cy="154044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</a:p>
        </p:txBody>
      </p:sp>
      <p:sp>
        <p:nvSpPr>
          <p:cNvPr id="249" name="PlaceHolder 5"/>
          <p:cNvSpPr/>
          <p:nvPr>
            <p:ph type="body" sz="quarter" idx="21"/>
          </p:nvPr>
        </p:nvSpPr>
        <p:spPr>
          <a:xfrm>
            <a:off x="1381320" y="3305880"/>
            <a:ext cx="397441" cy="154044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228600" indent="-228600">
              <a:buClrTx/>
              <a:buSzPct val="100000"/>
              <a:buFont typeface="Arial"/>
              <a:buChar char="•"/>
              <a:defRPr spc="0" sz="2800">
                <a:uFillTx/>
              </a:defRPr>
            </a:pPr>
          </a:p>
        </p:txBody>
      </p:sp>
      <p:sp>
        <p:nvSpPr>
          <p:cNvPr id="250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CustomShape 1"/>
          <p:cNvSpPr/>
          <p:nvPr/>
        </p:nvSpPr>
        <p:spPr>
          <a:xfrm>
            <a:off x="-6120" y="3676679"/>
            <a:ext cx="9160921" cy="361"/>
          </a:xfrm>
          <a:prstGeom prst="line">
            <a:avLst/>
          </a:prstGeom>
          <a:ln w="9360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58" name="CustomShape 2"/>
          <p:cNvSpPr/>
          <p:nvPr/>
        </p:nvSpPr>
        <p:spPr>
          <a:xfrm>
            <a:off x="1117799" y="3323159"/>
            <a:ext cx="718921" cy="718921"/>
          </a:xfrm>
          <a:prstGeom prst="ellipse">
            <a:avLst/>
          </a:prstGeom>
          <a:solidFill>
            <a:srgbClr val="409B94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59" name="Texto del título"/>
          <p:cNvSpPr txBox="1"/>
          <p:nvPr>
            <p:ph type="title"/>
          </p:nvPr>
        </p:nvSpPr>
        <p:spPr>
          <a:xfrm>
            <a:off x="1441440" y="291959"/>
            <a:ext cx="3877201" cy="125028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spc="0">
                <a:uFillTx/>
              </a:defRPr>
            </a:lvl1pPr>
          </a:lstStyle>
          <a:p>
            <a:pPr/>
            <a:r>
              <a:t>Texto del título</a:t>
            </a:r>
          </a:p>
        </p:txBody>
      </p:sp>
      <p:sp>
        <p:nvSpPr>
          <p:cNvPr id="260" name="Nivel de texto 1…"/>
          <p:cNvSpPr txBox="1"/>
          <p:nvPr>
            <p:ph type="body" sz="quarter" idx="1"/>
          </p:nvPr>
        </p:nvSpPr>
        <p:spPr>
          <a:xfrm>
            <a:off x="1381320" y="1618560"/>
            <a:ext cx="814681" cy="322992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228600" indent="-228600">
              <a:buClrTx/>
              <a:buSzPct val="100000"/>
              <a:buFont typeface="Arial"/>
              <a:buChar char="•"/>
              <a:defRPr spc="0" sz="280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pc="0" sz="2800">
                <a:uFillTx/>
              </a:defRPr>
            </a:lvl2pPr>
            <a:lvl3pPr marL="1234439" indent="-320039">
              <a:buClrTx/>
              <a:buSzPct val="100000"/>
              <a:buFont typeface="Arial"/>
              <a:buChar char="•"/>
              <a:defRPr spc="0" sz="280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pc="0" sz="280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pc="0" sz="2800">
                <a:uFillTx/>
              </a:defRPr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61" name="PlaceHolder 3"/>
          <p:cNvSpPr/>
          <p:nvPr>
            <p:ph type="body" sz="quarter" idx="21"/>
          </p:nvPr>
        </p:nvSpPr>
        <p:spPr>
          <a:xfrm>
            <a:off x="1381320" y="1618559"/>
            <a:ext cx="814681" cy="322992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228600" indent="-228600">
              <a:buClrTx/>
              <a:buSzPct val="100000"/>
              <a:buFont typeface="Arial"/>
              <a:buChar char="•"/>
              <a:defRPr spc="0" sz="2800">
                <a:uFillTx/>
              </a:defRPr>
            </a:pPr>
          </a:p>
        </p:txBody>
      </p:sp>
      <p:pic>
        <p:nvPicPr>
          <p:cNvPr id="262" name="Imagen 71" descr="Imagen 7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80959" y="2908799"/>
            <a:ext cx="814682" cy="649441"/>
          </a:xfrm>
          <a:prstGeom prst="rect">
            <a:avLst/>
          </a:prstGeom>
          <a:ln w="12700">
            <a:miter lim="400000"/>
          </a:ln>
        </p:spPr>
      </p:pic>
      <p:pic>
        <p:nvPicPr>
          <p:cNvPr id="263" name="Imagen 72" descr="Imagen 7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80959" y="2908799"/>
            <a:ext cx="814682" cy="649441"/>
          </a:xfrm>
          <a:prstGeom prst="rect">
            <a:avLst/>
          </a:prstGeom>
          <a:ln w="12700">
            <a:miter lim="400000"/>
          </a:ln>
        </p:spPr>
      </p:pic>
      <p:sp>
        <p:nvSpPr>
          <p:cNvPr id="264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CustomShape 1"/>
          <p:cNvSpPr/>
          <p:nvPr/>
        </p:nvSpPr>
        <p:spPr>
          <a:xfrm>
            <a:off x="-6121" y="2571839"/>
            <a:ext cx="1983242" cy="361"/>
          </a:xfrm>
          <a:prstGeom prst="line">
            <a:avLst/>
          </a:prstGeom>
          <a:ln w="9360">
            <a:solidFill>
              <a:srgbClr val="CCCCC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72" name="CustomShape 2"/>
          <p:cNvSpPr/>
          <p:nvPr/>
        </p:nvSpPr>
        <p:spPr>
          <a:xfrm>
            <a:off x="1263240" y="2201040"/>
            <a:ext cx="718921" cy="718921"/>
          </a:xfrm>
          <a:prstGeom prst="ellipse">
            <a:avLst/>
          </a:prstGeom>
          <a:solidFill>
            <a:srgbClr val="409B94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73" name="CustomShape 3"/>
          <p:cNvSpPr/>
          <p:nvPr/>
        </p:nvSpPr>
        <p:spPr>
          <a:xfrm flipV="1">
            <a:off x="8014679" y="2569679"/>
            <a:ext cx="1134361" cy="361"/>
          </a:xfrm>
          <a:prstGeom prst="line">
            <a:avLst/>
          </a:prstGeom>
          <a:ln w="9360">
            <a:solidFill>
              <a:srgbClr val="CCCCC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74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CustomShape 1"/>
          <p:cNvSpPr/>
          <p:nvPr/>
        </p:nvSpPr>
        <p:spPr>
          <a:xfrm>
            <a:off x="-6121" y="2571839"/>
            <a:ext cx="1983242" cy="361"/>
          </a:xfrm>
          <a:prstGeom prst="line">
            <a:avLst/>
          </a:prstGeom>
          <a:ln w="9360">
            <a:solidFill>
              <a:srgbClr val="CCCCC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82" name="CustomShape 2"/>
          <p:cNvSpPr/>
          <p:nvPr/>
        </p:nvSpPr>
        <p:spPr>
          <a:xfrm>
            <a:off x="1263240" y="2201040"/>
            <a:ext cx="718921" cy="718921"/>
          </a:xfrm>
          <a:prstGeom prst="ellipse">
            <a:avLst/>
          </a:prstGeom>
          <a:solidFill>
            <a:srgbClr val="409B94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83" name="CustomShape 3"/>
          <p:cNvSpPr/>
          <p:nvPr/>
        </p:nvSpPr>
        <p:spPr>
          <a:xfrm flipV="1">
            <a:off x="8014679" y="2569679"/>
            <a:ext cx="1134361" cy="361"/>
          </a:xfrm>
          <a:prstGeom prst="line">
            <a:avLst/>
          </a:prstGeom>
          <a:ln w="9360">
            <a:solidFill>
              <a:srgbClr val="CCCCC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84" name="Texto del título"/>
          <p:cNvSpPr txBox="1"/>
          <p:nvPr>
            <p:ph type="title"/>
          </p:nvPr>
        </p:nvSpPr>
        <p:spPr>
          <a:xfrm>
            <a:off x="1441440" y="291959"/>
            <a:ext cx="3877201" cy="125028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spc="0">
                <a:uFillTx/>
              </a:defRPr>
            </a:lvl1pPr>
          </a:lstStyle>
          <a:p>
            <a:pPr/>
            <a:r>
              <a:t>Texto del título</a:t>
            </a:r>
          </a:p>
        </p:txBody>
      </p:sp>
      <p:sp>
        <p:nvSpPr>
          <p:cNvPr id="285" name="Nivel de texto 1…"/>
          <p:cNvSpPr txBox="1"/>
          <p:nvPr>
            <p:ph type="body" sz="quarter" idx="1"/>
          </p:nvPr>
        </p:nvSpPr>
        <p:spPr>
          <a:xfrm>
            <a:off x="1381320" y="1618560"/>
            <a:ext cx="814681" cy="3229920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marL="228600" indent="-228600">
              <a:buClrTx/>
              <a:buSzPct val="100000"/>
              <a:buFont typeface="Arial"/>
              <a:buChar char="•"/>
              <a:defRPr spc="0" sz="280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pc="0" sz="2800">
                <a:uFillTx/>
              </a:defRPr>
            </a:lvl2pPr>
            <a:lvl3pPr marL="1234439" indent="-320039">
              <a:buClrTx/>
              <a:buSzPct val="100000"/>
              <a:buFont typeface="Arial"/>
              <a:buChar char="•"/>
              <a:defRPr spc="0" sz="280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pc="0" sz="280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pc="0" sz="2800">
                <a:uFillTx/>
              </a:defRPr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86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CustomShape 1"/>
          <p:cNvSpPr/>
          <p:nvPr/>
        </p:nvSpPr>
        <p:spPr>
          <a:xfrm>
            <a:off x="-6121" y="2571839"/>
            <a:ext cx="1983242" cy="361"/>
          </a:xfrm>
          <a:prstGeom prst="line">
            <a:avLst/>
          </a:prstGeom>
          <a:ln w="9360">
            <a:solidFill>
              <a:srgbClr val="CCCCC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94" name="CustomShape 2"/>
          <p:cNvSpPr/>
          <p:nvPr/>
        </p:nvSpPr>
        <p:spPr>
          <a:xfrm>
            <a:off x="1263240" y="2201040"/>
            <a:ext cx="718921" cy="718921"/>
          </a:xfrm>
          <a:prstGeom prst="ellipse">
            <a:avLst/>
          </a:prstGeom>
          <a:solidFill>
            <a:srgbClr val="409B94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95" name="CustomShape 3"/>
          <p:cNvSpPr/>
          <p:nvPr/>
        </p:nvSpPr>
        <p:spPr>
          <a:xfrm flipV="1">
            <a:off x="8014679" y="2569679"/>
            <a:ext cx="1134361" cy="361"/>
          </a:xfrm>
          <a:prstGeom prst="line">
            <a:avLst/>
          </a:prstGeom>
          <a:ln w="9360">
            <a:solidFill>
              <a:srgbClr val="CCCCC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96" name="Texto del título"/>
          <p:cNvSpPr txBox="1"/>
          <p:nvPr>
            <p:ph type="title"/>
          </p:nvPr>
        </p:nvSpPr>
        <p:spPr>
          <a:xfrm>
            <a:off x="1441440" y="291959"/>
            <a:ext cx="3877201" cy="125028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spc="0">
                <a:uFillTx/>
              </a:defRPr>
            </a:lvl1pPr>
          </a:lstStyle>
          <a:p>
            <a:pPr/>
            <a:r>
              <a:t>Texto del título</a:t>
            </a:r>
          </a:p>
        </p:txBody>
      </p:sp>
      <p:sp>
        <p:nvSpPr>
          <p:cNvPr id="297" name="Nivel de texto 1…"/>
          <p:cNvSpPr txBox="1"/>
          <p:nvPr>
            <p:ph type="body" sz="quarter" idx="1"/>
          </p:nvPr>
        </p:nvSpPr>
        <p:spPr>
          <a:xfrm>
            <a:off x="1381320" y="1618560"/>
            <a:ext cx="814681" cy="322992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228600" indent="-228600">
              <a:buClrTx/>
              <a:buSzPct val="100000"/>
              <a:buFont typeface="Arial"/>
              <a:buChar char="•"/>
              <a:defRPr spc="0" sz="280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pc="0" sz="2800">
                <a:uFillTx/>
              </a:defRPr>
            </a:lvl2pPr>
            <a:lvl3pPr marL="1234439" indent="-320039">
              <a:buClrTx/>
              <a:buSzPct val="100000"/>
              <a:buFont typeface="Arial"/>
              <a:buChar char="•"/>
              <a:defRPr spc="0" sz="280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pc="0" sz="280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pc="0" sz="2800">
                <a:uFillTx/>
              </a:defRPr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98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CustomShape 1"/>
          <p:cNvSpPr/>
          <p:nvPr/>
        </p:nvSpPr>
        <p:spPr>
          <a:xfrm>
            <a:off x="-6121" y="2571839"/>
            <a:ext cx="1983242" cy="361"/>
          </a:xfrm>
          <a:prstGeom prst="line">
            <a:avLst/>
          </a:prstGeom>
          <a:ln w="9360">
            <a:solidFill>
              <a:srgbClr val="CCCCC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306" name="CustomShape 2"/>
          <p:cNvSpPr/>
          <p:nvPr/>
        </p:nvSpPr>
        <p:spPr>
          <a:xfrm>
            <a:off x="1263240" y="2201040"/>
            <a:ext cx="718921" cy="718921"/>
          </a:xfrm>
          <a:prstGeom prst="ellipse">
            <a:avLst/>
          </a:prstGeom>
          <a:solidFill>
            <a:srgbClr val="409B94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07" name="CustomShape 3"/>
          <p:cNvSpPr/>
          <p:nvPr/>
        </p:nvSpPr>
        <p:spPr>
          <a:xfrm flipV="1">
            <a:off x="8014679" y="2569679"/>
            <a:ext cx="1134361" cy="361"/>
          </a:xfrm>
          <a:prstGeom prst="line">
            <a:avLst/>
          </a:prstGeom>
          <a:ln w="9360">
            <a:solidFill>
              <a:srgbClr val="CCCCC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308" name="Texto del título"/>
          <p:cNvSpPr txBox="1"/>
          <p:nvPr>
            <p:ph type="title"/>
          </p:nvPr>
        </p:nvSpPr>
        <p:spPr>
          <a:xfrm>
            <a:off x="1441440" y="291959"/>
            <a:ext cx="3877201" cy="125028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spc="0">
                <a:uFillTx/>
              </a:defRPr>
            </a:lvl1pPr>
          </a:lstStyle>
          <a:p>
            <a:pPr/>
            <a:r>
              <a:t>Texto del título</a:t>
            </a:r>
          </a:p>
        </p:txBody>
      </p:sp>
      <p:sp>
        <p:nvSpPr>
          <p:cNvPr id="309" name="Nivel de texto 1…"/>
          <p:cNvSpPr txBox="1"/>
          <p:nvPr>
            <p:ph type="body" sz="quarter" idx="1"/>
          </p:nvPr>
        </p:nvSpPr>
        <p:spPr>
          <a:xfrm>
            <a:off x="1381320" y="1618560"/>
            <a:ext cx="397441" cy="322992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228600" indent="-228600">
              <a:buClrTx/>
              <a:buSzPct val="100000"/>
              <a:buFont typeface="Arial"/>
              <a:buChar char="•"/>
              <a:defRPr spc="0" sz="280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pc="0" sz="2800">
                <a:uFillTx/>
              </a:defRPr>
            </a:lvl2pPr>
            <a:lvl3pPr marL="1234439" indent="-320039">
              <a:buClrTx/>
              <a:buSzPct val="100000"/>
              <a:buFont typeface="Arial"/>
              <a:buChar char="•"/>
              <a:defRPr spc="0" sz="280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pc="0" sz="280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pc="0" sz="2800">
                <a:uFillTx/>
              </a:defRPr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310" name="PlaceHolder 3"/>
          <p:cNvSpPr/>
          <p:nvPr>
            <p:ph type="body" sz="quarter" idx="21"/>
          </p:nvPr>
        </p:nvSpPr>
        <p:spPr>
          <a:xfrm>
            <a:off x="1798920" y="1618559"/>
            <a:ext cx="397441" cy="322992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228600" indent="-228600">
              <a:buClrTx/>
              <a:buSzPct val="100000"/>
              <a:buFont typeface="Arial"/>
              <a:buChar char="•"/>
              <a:defRPr spc="0" sz="2800">
                <a:uFillTx/>
              </a:defRPr>
            </a:pPr>
          </a:p>
        </p:txBody>
      </p:sp>
      <p:sp>
        <p:nvSpPr>
          <p:cNvPr id="311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CustomShape 1"/>
          <p:cNvSpPr/>
          <p:nvPr/>
        </p:nvSpPr>
        <p:spPr>
          <a:xfrm>
            <a:off x="-6121" y="2571839"/>
            <a:ext cx="1983242" cy="361"/>
          </a:xfrm>
          <a:prstGeom prst="line">
            <a:avLst/>
          </a:prstGeom>
          <a:ln w="9360">
            <a:solidFill>
              <a:srgbClr val="CCCCC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319" name="CustomShape 2"/>
          <p:cNvSpPr/>
          <p:nvPr/>
        </p:nvSpPr>
        <p:spPr>
          <a:xfrm>
            <a:off x="1263240" y="2201040"/>
            <a:ext cx="718921" cy="718921"/>
          </a:xfrm>
          <a:prstGeom prst="ellipse">
            <a:avLst/>
          </a:prstGeom>
          <a:solidFill>
            <a:srgbClr val="409B94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20" name="CustomShape 3"/>
          <p:cNvSpPr/>
          <p:nvPr/>
        </p:nvSpPr>
        <p:spPr>
          <a:xfrm flipV="1">
            <a:off x="8014679" y="2569679"/>
            <a:ext cx="1134361" cy="361"/>
          </a:xfrm>
          <a:prstGeom prst="line">
            <a:avLst/>
          </a:prstGeom>
          <a:ln w="9360">
            <a:solidFill>
              <a:srgbClr val="CCCCC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321" name="Texto del título"/>
          <p:cNvSpPr txBox="1"/>
          <p:nvPr>
            <p:ph type="title"/>
          </p:nvPr>
        </p:nvSpPr>
        <p:spPr>
          <a:xfrm>
            <a:off x="1441440" y="291959"/>
            <a:ext cx="3877201" cy="125028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spc="0">
                <a:uFillTx/>
              </a:defRPr>
            </a:lvl1pPr>
          </a:lstStyle>
          <a:p>
            <a:pPr/>
            <a:r>
              <a:t>Texto del título</a:t>
            </a:r>
          </a:p>
        </p:txBody>
      </p:sp>
      <p:sp>
        <p:nvSpPr>
          <p:cNvPr id="322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o del título"/>
          <p:cNvSpPr txBox="1"/>
          <p:nvPr>
            <p:ph type="title"/>
          </p:nvPr>
        </p:nvSpPr>
        <p:spPr>
          <a:xfrm>
            <a:off x="1441440" y="291959"/>
            <a:ext cx="3877201" cy="125028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Texto del título</a:t>
            </a:r>
          </a:p>
        </p:txBody>
      </p:sp>
      <p:sp>
        <p:nvSpPr>
          <p:cNvPr id="28" name="Nivel de texto 1…"/>
          <p:cNvSpPr txBox="1"/>
          <p:nvPr>
            <p:ph type="body" sz="quarter" idx="1"/>
          </p:nvPr>
        </p:nvSpPr>
        <p:spPr>
          <a:xfrm>
            <a:off x="1381320" y="1618560"/>
            <a:ext cx="814681" cy="322992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9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CustomShape 1"/>
          <p:cNvSpPr/>
          <p:nvPr/>
        </p:nvSpPr>
        <p:spPr>
          <a:xfrm>
            <a:off x="-6121" y="2571839"/>
            <a:ext cx="1983242" cy="361"/>
          </a:xfrm>
          <a:prstGeom prst="line">
            <a:avLst/>
          </a:prstGeom>
          <a:ln w="9360">
            <a:solidFill>
              <a:srgbClr val="CCCCC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330" name="CustomShape 2"/>
          <p:cNvSpPr/>
          <p:nvPr/>
        </p:nvSpPr>
        <p:spPr>
          <a:xfrm>
            <a:off x="1263240" y="2201040"/>
            <a:ext cx="718921" cy="718921"/>
          </a:xfrm>
          <a:prstGeom prst="ellipse">
            <a:avLst/>
          </a:prstGeom>
          <a:solidFill>
            <a:srgbClr val="409B94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31" name="CustomShape 3"/>
          <p:cNvSpPr/>
          <p:nvPr/>
        </p:nvSpPr>
        <p:spPr>
          <a:xfrm flipV="1">
            <a:off x="8014679" y="2569679"/>
            <a:ext cx="1134361" cy="361"/>
          </a:xfrm>
          <a:prstGeom prst="line">
            <a:avLst/>
          </a:prstGeom>
          <a:ln w="9360">
            <a:solidFill>
              <a:srgbClr val="CCCCC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332" name="Nivel de texto 1…"/>
          <p:cNvSpPr txBox="1"/>
          <p:nvPr>
            <p:ph type="body" idx="1"/>
          </p:nvPr>
        </p:nvSpPr>
        <p:spPr>
          <a:xfrm>
            <a:off x="1441440" y="291959"/>
            <a:ext cx="3877201" cy="5795281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marL="228600" indent="-228600">
              <a:buClrTx/>
              <a:buSzPct val="100000"/>
              <a:buFont typeface="Arial"/>
              <a:buChar char="•"/>
              <a:defRPr spc="0" sz="280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pc="0" sz="2800">
                <a:uFillTx/>
              </a:defRPr>
            </a:lvl2pPr>
            <a:lvl3pPr marL="1234439" indent="-320039">
              <a:buClrTx/>
              <a:buSzPct val="100000"/>
              <a:buFont typeface="Arial"/>
              <a:buChar char="•"/>
              <a:defRPr spc="0" sz="280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pc="0" sz="280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pc="0" sz="2800">
                <a:uFillTx/>
              </a:defRPr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333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CustomShape 1"/>
          <p:cNvSpPr/>
          <p:nvPr/>
        </p:nvSpPr>
        <p:spPr>
          <a:xfrm>
            <a:off x="-6121" y="2571839"/>
            <a:ext cx="1983242" cy="361"/>
          </a:xfrm>
          <a:prstGeom prst="line">
            <a:avLst/>
          </a:prstGeom>
          <a:ln w="9360">
            <a:solidFill>
              <a:srgbClr val="CCCCC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341" name="CustomShape 2"/>
          <p:cNvSpPr/>
          <p:nvPr/>
        </p:nvSpPr>
        <p:spPr>
          <a:xfrm>
            <a:off x="1263240" y="2201040"/>
            <a:ext cx="718921" cy="718921"/>
          </a:xfrm>
          <a:prstGeom prst="ellipse">
            <a:avLst/>
          </a:prstGeom>
          <a:solidFill>
            <a:srgbClr val="409B94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42" name="CustomShape 3"/>
          <p:cNvSpPr/>
          <p:nvPr/>
        </p:nvSpPr>
        <p:spPr>
          <a:xfrm flipV="1">
            <a:off x="8014679" y="2569679"/>
            <a:ext cx="1134361" cy="361"/>
          </a:xfrm>
          <a:prstGeom prst="line">
            <a:avLst/>
          </a:prstGeom>
          <a:ln w="9360">
            <a:solidFill>
              <a:srgbClr val="CCCCC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343" name="Texto del título"/>
          <p:cNvSpPr txBox="1"/>
          <p:nvPr>
            <p:ph type="title"/>
          </p:nvPr>
        </p:nvSpPr>
        <p:spPr>
          <a:xfrm>
            <a:off x="1441440" y="291959"/>
            <a:ext cx="3877201" cy="125028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spc="0">
                <a:uFillTx/>
              </a:defRPr>
            </a:lvl1pPr>
          </a:lstStyle>
          <a:p>
            <a:pPr/>
            <a:r>
              <a:t>Texto del título</a:t>
            </a:r>
          </a:p>
        </p:txBody>
      </p:sp>
      <p:sp>
        <p:nvSpPr>
          <p:cNvPr id="344" name="Nivel de texto 1…"/>
          <p:cNvSpPr txBox="1"/>
          <p:nvPr>
            <p:ph type="body" sz="quarter" idx="1"/>
          </p:nvPr>
        </p:nvSpPr>
        <p:spPr>
          <a:xfrm>
            <a:off x="1381320" y="1618560"/>
            <a:ext cx="397441" cy="154044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228600" indent="-228600">
              <a:buClrTx/>
              <a:buSzPct val="100000"/>
              <a:buFont typeface="Arial"/>
              <a:buChar char="•"/>
              <a:defRPr spc="0" sz="280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pc="0" sz="2800">
                <a:uFillTx/>
              </a:defRPr>
            </a:lvl2pPr>
            <a:lvl3pPr marL="1234439" indent="-320039">
              <a:buClrTx/>
              <a:buSzPct val="100000"/>
              <a:buFont typeface="Arial"/>
              <a:buChar char="•"/>
              <a:defRPr spc="0" sz="280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pc="0" sz="280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pc="0" sz="2800">
                <a:uFillTx/>
              </a:defRPr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345" name="PlaceHolder 3"/>
          <p:cNvSpPr/>
          <p:nvPr/>
        </p:nvSpPr>
        <p:spPr>
          <a:xfrm>
            <a:off x="1381320" y="3305880"/>
            <a:ext cx="397441" cy="154044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</a:p>
        </p:txBody>
      </p:sp>
      <p:sp>
        <p:nvSpPr>
          <p:cNvPr id="346" name="PlaceHolder 4"/>
          <p:cNvSpPr/>
          <p:nvPr>
            <p:ph type="body" sz="quarter" idx="21"/>
          </p:nvPr>
        </p:nvSpPr>
        <p:spPr>
          <a:xfrm>
            <a:off x="1798920" y="1618559"/>
            <a:ext cx="397441" cy="322992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228600" indent="-228600">
              <a:buClrTx/>
              <a:buSzPct val="100000"/>
              <a:buFont typeface="Arial"/>
              <a:buChar char="•"/>
              <a:defRPr spc="0" sz="2800">
                <a:uFillTx/>
              </a:defRPr>
            </a:pPr>
          </a:p>
        </p:txBody>
      </p:sp>
      <p:sp>
        <p:nvSpPr>
          <p:cNvPr id="347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CustomShape 1"/>
          <p:cNvSpPr/>
          <p:nvPr/>
        </p:nvSpPr>
        <p:spPr>
          <a:xfrm>
            <a:off x="-6121" y="2571839"/>
            <a:ext cx="1983242" cy="361"/>
          </a:xfrm>
          <a:prstGeom prst="line">
            <a:avLst/>
          </a:prstGeom>
          <a:ln w="9360">
            <a:solidFill>
              <a:srgbClr val="CCCCC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355" name="CustomShape 2"/>
          <p:cNvSpPr/>
          <p:nvPr/>
        </p:nvSpPr>
        <p:spPr>
          <a:xfrm>
            <a:off x="1263240" y="2201040"/>
            <a:ext cx="718921" cy="718921"/>
          </a:xfrm>
          <a:prstGeom prst="ellipse">
            <a:avLst/>
          </a:prstGeom>
          <a:solidFill>
            <a:srgbClr val="409B94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56" name="CustomShape 3"/>
          <p:cNvSpPr/>
          <p:nvPr/>
        </p:nvSpPr>
        <p:spPr>
          <a:xfrm flipV="1">
            <a:off x="8014679" y="2569679"/>
            <a:ext cx="1134361" cy="361"/>
          </a:xfrm>
          <a:prstGeom prst="line">
            <a:avLst/>
          </a:prstGeom>
          <a:ln w="9360">
            <a:solidFill>
              <a:srgbClr val="CCCCC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357" name="Texto del título"/>
          <p:cNvSpPr txBox="1"/>
          <p:nvPr>
            <p:ph type="title"/>
          </p:nvPr>
        </p:nvSpPr>
        <p:spPr>
          <a:xfrm>
            <a:off x="1441440" y="291959"/>
            <a:ext cx="3877201" cy="125028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spc="0">
                <a:uFillTx/>
              </a:defRPr>
            </a:lvl1pPr>
          </a:lstStyle>
          <a:p>
            <a:pPr/>
            <a:r>
              <a:t>Texto del título</a:t>
            </a:r>
          </a:p>
        </p:txBody>
      </p:sp>
      <p:sp>
        <p:nvSpPr>
          <p:cNvPr id="358" name="Nivel de texto 1…"/>
          <p:cNvSpPr txBox="1"/>
          <p:nvPr>
            <p:ph type="body" sz="quarter" idx="1"/>
          </p:nvPr>
        </p:nvSpPr>
        <p:spPr>
          <a:xfrm>
            <a:off x="1381320" y="1618560"/>
            <a:ext cx="397441" cy="322992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228600" indent="-228600">
              <a:buClrTx/>
              <a:buSzPct val="100000"/>
              <a:buFont typeface="Arial"/>
              <a:buChar char="•"/>
              <a:defRPr spc="0" sz="280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pc="0" sz="2800">
                <a:uFillTx/>
              </a:defRPr>
            </a:lvl2pPr>
            <a:lvl3pPr marL="1234439" indent="-320039">
              <a:buClrTx/>
              <a:buSzPct val="100000"/>
              <a:buFont typeface="Arial"/>
              <a:buChar char="•"/>
              <a:defRPr spc="0" sz="280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pc="0" sz="280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pc="0" sz="2800">
                <a:uFillTx/>
              </a:defRPr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359" name="PlaceHolder 3"/>
          <p:cNvSpPr/>
          <p:nvPr/>
        </p:nvSpPr>
        <p:spPr>
          <a:xfrm>
            <a:off x="1798920" y="1618560"/>
            <a:ext cx="397441" cy="154044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</a:p>
        </p:txBody>
      </p:sp>
      <p:sp>
        <p:nvSpPr>
          <p:cNvPr id="360" name="PlaceHolder 4"/>
          <p:cNvSpPr/>
          <p:nvPr>
            <p:ph type="body" sz="quarter" idx="21"/>
          </p:nvPr>
        </p:nvSpPr>
        <p:spPr>
          <a:xfrm>
            <a:off x="1798920" y="3305880"/>
            <a:ext cx="397441" cy="154044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228600" indent="-228600">
              <a:buClrTx/>
              <a:buSzPct val="100000"/>
              <a:buFont typeface="Arial"/>
              <a:buChar char="•"/>
              <a:defRPr spc="0" sz="2800">
                <a:uFillTx/>
              </a:defRPr>
            </a:pPr>
          </a:p>
        </p:txBody>
      </p:sp>
      <p:sp>
        <p:nvSpPr>
          <p:cNvPr id="361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CustomShape 1"/>
          <p:cNvSpPr/>
          <p:nvPr/>
        </p:nvSpPr>
        <p:spPr>
          <a:xfrm>
            <a:off x="-6121" y="2571839"/>
            <a:ext cx="1983242" cy="361"/>
          </a:xfrm>
          <a:prstGeom prst="line">
            <a:avLst/>
          </a:prstGeom>
          <a:ln w="9360">
            <a:solidFill>
              <a:srgbClr val="CCCCC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369" name="CustomShape 2"/>
          <p:cNvSpPr/>
          <p:nvPr/>
        </p:nvSpPr>
        <p:spPr>
          <a:xfrm>
            <a:off x="1263240" y="2201040"/>
            <a:ext cx="718921" cy="718921"/>
          </a:xfrm>
          <a:prstGeom prst="ellipse">
            <a:avLst/>
          </a:prstGeom>
          <a:solidFill>
            <a:srgbClr val="409B94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70" name="CustomShape 3"/>
          <p:cNvSpPr/>
          <p:nvPr/>
        </p:nvSpPr>
        <p:spPr>
          <a:xfrm flipV="1">
            <a:off x="8014679" y="2569679"/>
            <a:ext cx="1134361" cy="361"/>
          </a:xfrm>
          <a:prstGeom prst="line">
            <a:avLst/>
          </a:prstGeom>
          <a:ln w="9360">
            <a:solidFill>
              <a:srgbClr val="CCCCC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371" name="Texto del título"/>
          <p:cNvSpPr txBox="1"/>
          <p:nvPr>
            <p:ph type="title"/>
          </p:nvPr>
        </p:nvSpPr>
        <p:spPr>
          <a:xfrm>
            <a:off x="1441440" y="291959"/>
            <a:ext cx="3877201" cy="125028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spc="0">
                <a:uFillTx/>
              </a:defRPr>
            </a:lvl1pPr>
          </a:lstStyle>
          <a:p>
            <a:pPr/>
            <a:r>
              <a:t>Texto del título</a:t>
            </a:r>
          </a:p>
        </p:txBody>
      </p:sp>
      <p:sp>
        <p:nvSpPr>
          <p:cNvPr id="372" name="Nivel de texto 1…"/>
          <p:cNvSpPr txBox="1"/>
          <p:nvPr>
            <p:ph type="body" sz="quarter" idx="1"/>
          </p:nvPr>
        </p:nvSpPr>
        <p:spPr>
          <a:xfrm>
            <a:off x="1381320" y="1618560"/>
            <a:ext cx="397441" cy="154044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228600" indent="-228600">
              <a:buClrTx/>
              <a:buSzPct val="100000"/>
              <a:buFont typeface="Arial"/>
              <a:buChar char="•"/>
              <a:defRPr spc="0" sz="280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pc="0" sz="2800">
                <a:uFillTx/>
              </a:defRPr>
            </a:lvl2pPr>
            <a:lvl3pPr marL="1234439" indent="-320039">
              <a:buClrTx/>
              <a:buSzPct val="100000"/>
              <a:buFont typeface="Arial"/>
              <a:buChar char="•"/>
              <a:defRPr spc="0" sz="280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pc="0" sz="280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pc="0" sz="2800">
                <a:uFillTx/>
              </a:defRPr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373" name="PlaceHolder 3"/>
          <p:cNvSpPr/>
          <p:nvPr/>
        </p:nvSpPr>
        <p:spPr>
          <a:xfrm>
            <a:off x="1798920" y="1618560"/>
            <a:ext cx="397441" cy="154044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</a:p>
        </p:txBody>
      </p:sp>
      <p:sp>
        <p:nvSpPr>
          <p:cNvPr id="374" name="PlaceHolder 4"/>
          <p:cNvSpPr/>
          <p:nvPr>
            <p:ph type="body" sz="quarter" idx="21"/>
          </p:nvPr>
        </p:nvSpPr>
        <p:spPr>
          <a:xfrm>
            <a:off x="1381320" y="3305880"/>
            <a:ext cx="814681" cy="154044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228600" indent="-228600">
              <a:buClrTx/>
              <a:buSzPct val="100000"/>
              <a:buFont typeface="Arial"/>
              <a:buChar char="•"/>
              <a:defRPr spc="0" sz="2800">
                <a:uFillTx/>
              </a:defRPr>
            </a:pPr>
          </a:p>
        </p:txBody>
      </p:sp>
      <p:sp>
        <p:nvSpPr>
          <p:cNvPr id="375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CustomShape 1"/>
          <p:cNvSpPr/>
          <p:nvPr/>
        </p:nvSpPr>
        <p:spPr>
          <a:xfrm>
            <a:off x="-6121" y="2571839"/>
            <a:ext cx="1983242" cy="361"/>
          </a:xfrm>
          <a:prstGeom prst="line">
            <a:avLst/>
          </a:prstGeom>
          <a:ln w="9360">
            <a:solidFill>
              <a:srgbClr val="CCCCC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383" name="CustomShape 2"/>
          <p:cNvSpPr/>
          <p:nvPr/>
        </p:nvSpPr>
        <p:spPr>
          <a:xfrm>
            <a:off x="1263240" y="2201040"/>
            <a:ext cx="718921" cy="718921"/>
          </a:xfrm>
          <a:prstGeom prst="ellipse">
            <a:avLst/>
          </a:prstGeom>
          <a:solidFill>
            <a:srgbClr val="409B94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84" name="CustomShape 3"/>
          <p:cNvSpPr/>
          <p:nvPr/>
        </p:nvSpPr>
        <p:spPr>
          <a:xfrm flipV="1">
            <a:off x="8014679" y="2569679"/>
            <a:ext cx="1134361" cy="361"/>
          </a:xfrm>
          <a:prstGeom prst="line">
            <a:avLst/>
          </a:prstGeom>
          <a:ln w="9360">
            <a:solidFill>
              <a:srgbClr val="CCCCC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385" name="Texto del título"/>
          <p:cNvSpPr txBox="1"/>
          <p:nvPr>
            <p:ph type="title"/>
          </p:nvPr>
        </p:nvSpPr>
        <p:spPr>
          <a:xfrm>
            <a:off x="1441440" y="291959"/>
            <a:ext cx="3877201" cy="125028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spc="0">
                <a:uFillTx/>
              </a:defRPr>
            </a:lvl1pPr>
          </a:lstStyle>
          <a:p>
            <a:pPr/>
            <a:r>
              <a:t>Texto del título</a:t>
            </a:r>
          </a:p>
        </p:txBody>
      </p:sp>
      <p:sp>
        <p:nvSpPr>
          <p:cNvPr id="386" name="Nivel de texto 1…"/>
          <p:cNvSpPr txBox="1"/>
          <p:nvPr>
            <p:ph type="body" sz="quarter" idx="1"/>
          </p:nvPr>
        </p:nvSpPr>
        <p:spPr>
          <a:xfrm>
            <a:off x="1381320" y="1618560"/>
            <a:ext cx="814681" cy="154044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228600" indent="-228600">
              <a:buClrTx/>
              <a:buSzPct val="100000"/>
              <a:buFont typeface="Arial"/>
              <a:buChar char="•"/>
              <a:defRPr spc="0" sz="280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pc="0" sz="2800">
                <a:uFillTx/>
              </a:defRPr>
            </a:lvl2pPr>
            <a:lvl3pPr marL="1234439" indent="-320039">
              <a:buClrTx/>
              <a:buSzPct val="100000"/>
              <a:buFont typeface="Arial"/>
              <a:buChar char="•"/>
              <a:defRPr spc="0" sz="280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pc="0" sz="280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pc="0" sz="2800">
                <a:uFillTx/>
              </a:defRPr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387" name="PlaceHolder 3"/>
          <p:cNvSpPr/>
          <p:nvPr>
            <p:ph type="body" sz="quarter" idx="21"/>
          </p:nvPr>
        </p:nvSpPr>
        <p:spPr>
          <a:xfrm>
            <a:off x="1381320" y="3305880"/>
            <a:ext cx="814681" cy="154044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228600" indent="-228600">
              <a:buClrTx/>
              <a:buSzPct val="100000"/>
              <a:buFont typeface="Arial"/>
              <a:buChar char="•"/>
              <a:defRPr spc="0" sz="2800">
                <a:uFillTx/>
              </a:defRPr>
            </a:pPr>
          </a:p>
        </p:txBody>
      </p:sp>
      <p:sp>
        <p:nvSpPr>
          <p:cNvPr id="388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CustomShape 1"/>
          <p:cNvSpPr/>
          <p:nvPr/>
        </p:nvSpPr>
        <p:spPr>
          <a:xfrm>
            <a:off x="-6121" y="2571839"/>
            <a:ext cx="1983242" cy="361"/>
          </a:xfrm>
          <a:prstGeom prst="line">
            <a:avLst/>
          </a:prstGeom>
          <a:ln w="9360">
            <a:solidFill>
              <a:srgbClr val="CCCCC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396" name="CustomShape 2"/>
          <p:cNvSpPr/>
          <p:nvPr/>
        </p:nvSpPr>
        <p:spPr>
          <a:xfrm>
            <a:off x="1263240" y="2201040"/>
            <a:ext cx="718921" cy="718921"/>
          </a:xfrm>
          <a:prstGeom prst="ellipse">
            <a:avLst/>
          </a:prstGeom>
          <a:solidFill>
            <a:srgbClr val="409B94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97" name="CustomShape 3"/>
          <p:cNvSpPr/>
          <p:nvPr/>
        </p:nvSpPr>
        <p:spPr>
          <a:xfrm flipV="1">
            <a:off x="8014679" y="2569679"/>
            <a:ext cx="1134361" cy="361"/>
          </a:xfrm>
          <a:prstGeom prst="line">
            <a:avLst/>
          </a:prstGeom>
          <a:ln w="9360">
            <a:solidFill>
              <a:srgbClr val="CCCCC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398" name="Texto del título"/>
          <p:cNvSpPr txBox="1"/>
          <p:nvPr>
            <p:ph type="title"/>
          </p:nvPr>
        </p:nvSpPr>
        <p:spPr>
          <a:xfrm>
            <a:off x="1441440" y="291959"/>
            <a:ext cx="3877201" cy="125028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spc="0">
                <a:uFillTx/>
              </a:defRPr>
            </a:lvl1pPr>
          </a:lstStyle>
          <a:p>
            <a:pPr/>
            <a:r>
              <a:t>Texto del título</a:t>
            </a:r>
          </a:p>
        </p:txBody>
      </p:sp>
      <p:sp>
        <p:nvSpPr>
          <p:cNvPr id="399" name="Nivel de texto 1…"/>
          <p:cNvSpPr txBox="1"/>
          <p:nvPr>
            <p:ph type="body" sz="quarter" idx="1"/>
          </p:nvPr>
        </p:nvSpPr>
        <p:spPr>
          <a:xfrm>
            <a:off x="1381320" y="1618560"/>
            <a:ext cx="397441" cy="154044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228600" indent="-228600">
              <a:buClrTx/>
              <a:buSzPct val="100000"/>
              <a:buFont typeface="Arial"/>
              <a:buChar char="•"/>
              <a:defRPr spc="0" sz="280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pc="0" sz="2800">
                <a:uFillTx/>
              </a:defRPr>
            </a:lvl2pPr>
            <a:lvl3pPr marL="1234439" indent="-320039">
              <a:buClrTx/>
              <a:buSzPct val="100000"/>
              <a:buFont typeface="Arial"/>
              <a:buChar char="•"/>
              <a:defRPr spc="0" sz="280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pc="0" sz="280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pc="0" sz="2800">
                <a:uFillTx/>
              </a:defRPr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00" name="PlaceHolder 3"/>
          <p:cNvSpPr/>
          <p:nvPr/>
        </p:nvSpPr>
        <p:spPr>
          <a:xfrm>
            <a:off x="1798920" y="1618560"/>
            <a:ext cx="397441" cy="154044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</a:p>
        </p:txBody>
      </p:sp>
      <p:sp>
        <p:nvSpPr>
          <p:cNvPr id="401" name="PlaceHolder 4"/>
          <p:cNvSpPr/>
          <p:nvPr/>
        </p:nvSpPr>
        <p:spPr>
          <a:xfrm>
            <a:off x="1798920" y="3305880"/>
            <a:ext cx="397441" cy="154044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</a:p>
        </p:txBody>
      </p:sp>
      <p:sp>
        <p:nvSpPr>
          <p:cNvPr id="402" name="PlaceHolder 5"/>
          <p:cNvSpPr/>
          <p:nvPr>
            <p:ph type="body" sz="quarter" idx="21"/>
          </p:nvPr>
        </p:nvSpPr>
        <p:spPr>
          <a:xfrm>
            <a:off x="1381320" y="3305880"/>
            <a:ext cx="397441" cy="154044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228600" indent="-228600">
              <a:buClrTx/>
              <a:buSzPct val="100000"/>
              <a:buFont typeface="Arial"/>
              <a:buChar char="•"/>
              <a:defRPr spc="0" sz="2800">
                <a:uFillTx/>
              </a:defRPr>
            </a:pPr>
          </a:p>
        </p:txBody>
      </p:sp>
      <p:sp>
        <p:nvSpPr>
          <p:cNvPr id="403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CustomShape 1"/>
          <p:cNvSpPr/>
          <p:nvPr/>
        </p:nvSpPr>
        <p:spPr>
          <a:xfrm>
            <a:off x="-6121" y="2571839"/>
            <a:ext cx="1983242" cy="361"/>
          </a:xfrm>
          <a:prstGeom prst="line">
            <a:avLst/>
          </a:prstGeom>
          <a:ln w="9360">
            <a:solidFill>
              <a:srgbClr val="CCCCC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411" name="CustomShape 2"/>
          <p:cNvSpPr/>
          <p:nvPr/>
        </p:nvSpPr>
        <p:spPr>
          <a:xfrm>
            <a:off x="1263240" y="2201040"/>
            <a:ext cx="718921" cy="718921"/>
          </a:xfrm>
          <a:prstGeom prst="ellipse">
            <a:avLst/>
          </a:prstGeom>
          <a:solidFill>
            <a:srgbClr val="409B94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412" name="CustomShape 3"/>
          <p:cNvSpPr/>
          <p:nvPr/>
        </p:nvSpPr>
        <p:spPr>
          <a:xfrm flipV="1">
            <a:off x="8014679" y="2569679"/>
            <a:ext cx="1134361" cy="361"/>
          </a:xfrm>
          <a:prstGeom prst="line">
            <a:avLst/>
          </a:prstGeom>
          <a:ln w="9360">
            <a:solidFill>
              <a:srgbClr val="CCCCC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413" name="Texto del título"/>
          <p:cNvSpPr txBox="1"/>
          <p:nvPr>
            <p:ph type="title"/>
          </p:nvPr>
        </p:nvSpPr>
        <p:spPr>
          <a:xfrm>
            <a:off x="1441440" y="291959"/>
            <a:ext cx="3877201" cy="125028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spc="0">
                <a:uFillTx/>
              </a:defRPr>
            </a:lvl1pPr>
          </a:lstStyle>
          <a:p>
            <a:pPr/>
            <a:r>
              <a:t>Texto del título</a:t>
            </a:r>
          </a:p>
        </p:txBody>
      </p:sp>
      <p:sp>
        <p:nvSpPr>
          <p:cNvPr id="414" name="Nivel de texto 1…"/>
          <p:cNvSpPr txBox="1"/>
          <p:nvPr>
            <p:ph type="body" sz="quarter" idx="1"/>
          </p:nvPr>
        </p:nvSpPr>
        <p:spPr>
          <a:xfrm>
            <a:off x="1381320" y="1618560"/>
            <a:ext cx="814681" cy="322992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228600" indent="-228600">
              <a:buClrTx/>
              <a:buSzPct val="100000"/>
              <a:buFont typeface="Arial"/>
              <a:buChar char="•"/>
              <a:defRPr spc="0" sz="280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pc="0" sz="2800">
                <a:uFillTx/>
              </a:defRPr>
            </a:lvl2pPr>
            <a:lvl3pPr marL="1234439" indent="-320039">
              <a:buClrTx/>
              <a:buSzPct val="100000"/>
              <a:buFont typeface="Arial"/>
              <a:buChar char="•"/>
              <a:defRPr spc="0" sz="280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pc="0" sz="280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pc="0" sz="2800">
                <a:uFillTx/>
              </a:defRPr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15" name="PlaceHolder 3"/>
          <p:cNvSpPr/>
          <p:nvPr>
            <p:ph type="body" sz="quarter" idx="21"/>
          </p:nvPr>
        </p:nvSpPr>
        <p:spPr>
          <a:xfrm>
            <a:off x="1381320" y="1618559"/>
            <a:ext cx="814681" cy="322992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228600" indent="-228600">
              <a:buClrTx/>
              <a:buSzPct val="100000"/>
              <a:buFont typeface="Arial"/>
              <a:buChar char="•"/>
              <a:defRPr spc="0" sz="2800">
                <a:uFillTx/>
              </a:defRPr>
            </a:pPr>
          </a:p>
        </p:txBody>
      </p:sp>
      <p:pic>
        <p:nvPicPr>
          <p:cNvPr id="416" name="Imagen 110" descr="Imagen 1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80959" y="2908799"/>
            <a:ext cx="814682" cy="649441"/>
          </a:xfrm>
          <a:prstGeom prst="rect">
            <a:avLst/>
          </a:prstGeom>
          <a:ln w="12700">
            <a:miter lim="400000"/>
          </a:ln>
        </p:spPr>
      </p:pic>
      <p:pic>
        <p:nvPicPr>
          <p:cNvPr id="417" name="Imagen 111" descr="Imagen 11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80959" y="2908799"/>
            <a:ext cx="814682" cy="649441"/>
          </a:xfrm>
          <a:prstGeom prst="rect">
            <a:avLst/>
          </a:prstGeom>
          <a:ln w="12700">
            <a:miter lim="400000"/>
          </a:ln>
        </p:spPr>
      </p:pic>
      <p:sp>
        <p:nvSpPr>
          <p:cNvPr id="418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CustomShape 1"/>
          <p:cNvSpPr/>
          <p:nvPr/>
        </p:nvSpPr>
        <p:spPr>
          <a:xfrm>
            <a:off x="0" y="942840"/>
            <a:ext cx="1374841" cy="361"/>
          </a:xfrm>
          <a:prstGeom prst="line">
            <a:avLst/>
          </a:prstGeom>
          <a:ln w="9360">
            <a:solidFill>
              <a:srgbClr val="CCCCC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426" name="CustomShape 2"/>
          <p:cNvSpPr/>
          <p:nvPr/>
        </p:nvSpPr>
        <p:spPr>
          <a:xfrm>
            <a:off x="1023479" y="596879"/>
            <a:ext cx="718921" cy="718922"/>
          </a:xfrm>
          <a:prstGeom prst="ellipse">
            <a:avLst/>
          </a:prstGeom>
          <a:solidFill>
            <a:srgbClr val="409B94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427" name="CustomShape 3"/>
          <p:cNvSpPr/>
          <p:nvPr/>
        </p:nvSpPr>
        <p:spPr>
          <a:xfrm>
            <a:off x="5265719" y="917279"/>
            <a:ext cx="3877202" cy="361"/>
          </a:xfrm>
          <a:prstGeom prst="line">
            <a:avLst/>
          </a:prstGeom>
          <a:ln w="9360">
            <a:solidFill>
              <a:srgbClr val="CCCCC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428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CustomShape 1"/>
          <p:cNvSpPr/>
          <p:nvPr/>
        </p:nvSpPr>
        <p:spPr>
          <a:xfrm>
            <a:off x="0" y="942840"/>
            <a:ext cx="1374841" cy="361"/>
          </a:xfrm>
          <a:prstGeom prst="line">
            <a:avLst/>
          </a:prstGeom>
          <a:ln w="9360">
            <a:solidFill>
              <a:srgbClr val="CCCCC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436" name="CustomShape 2"/>
          <p:cNvSpPr/>
          <p:nvPr/>
        </p:nvSpPr>
        <p:spPr>
          <a:xfrm>
            <a:off x="1023479" y="596879"/>
            <a:ext cx="718921" cy="718922"/>
          </a:xfrm>
          <a:prstGeom prst="ellipse">
            <a:avLst/>
          </a:prstGeom>
          <a:solidFill>
            <a:srgbClr val="409B94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437" name="CustomShape 3"/>
          <p:cNvSpPr/>
          <p:nvPr/>
        </p:nvSpPr>
        <p:spPr>
          <a:xfrm>
            <a:off x="5265719" y="917279"/>
            <a:ext cx="3877202" cy="361"/>
          </a:xfrm>
          <a:prstGeom prst="line">
            <a:avLst/>
          </a:prstGeom>
          <a:ln w="9360">
            <a:solidFill>
              <a:srgbClr val="CCCCC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438" name="Texto del título"/>
          <p:cNvSpPr txBox="1"/>
          <p:nvPr>
            <p:ph type="title"/>
          </p:nvPr>
        </p:nvSpPr>
        <p:spPr>
          <a:xfrm>
            <a:off x="1441440" y="291959"/>
            <a:ext cx="3877201" cy="125028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spc="0">
                <a:uFillTx/>
              </a:defRPr>
            </a:lvl1pPr>
          </a:lstStyle>
          <a:p>
            <a:pPr/>
            <a:r>
              <a:t>Texto del título</a:t>
            </a:r>
          </a:p>
        </p:txBody>
      </p:sp>
      <p:sp>
        <p:nvSpPr>
          <p:cNvPr id="439" name="Nivel de texto 1…"/>
          <p:cNvSpPr txBox="1"/>
          <p:nvPr>
            <p:ph type="body" sz="quarter" idx="1"/>
          </p:nvPr>
        </p:nvSpPr>
        <p:spPr>
          <a:xfrm>
            <a:off x="1381320" y="1618560"/>
            <a:ext cx="814681" cy="3229920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marL="228600" indent="-228600">
              <a:buClrTx/>
              <a:buSzPct val="100000"/>
              <a:buFont typeface="Arial"/>
              <a:buChar char="•"/>
              <a:defRPr spc="0" sz="280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pc="0" sz="2800">
                <a:uFillTx/>
              </a:defRPr>
            </a:lvl2pPr>
            <a:lvl3pPr marL="1234439" indent="-320039">
              <a:buClrTx/>
              <a:buSzPct val="100000"/>
              <a:buFont typeface="Arial"/>
              <a:buChar char="•"/>
              <a:defRPr spc="0" sz="280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pc="0" sz="280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pc="0" sz="2800">
                <a:uFillTx/>
              </a:defRPr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40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CustomShape 1"/>
          <p:cNvSpPr/>
          <p:nvPr/>
        </p:nvSpPr>
        <p:spPr>
          <a:xfrm>
            <a:off x="0" y="942840"/>
            <a:ext cx="1374841" cy="361"/>
          </a:xfrm>
          <a:prstGeom prst="line">
            <a:avLst/>
          </a:prstGeom>
          <a:ln w="9360">
            <a:solidFill>
              <a:srgbClr val="CCCCC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448" name="CustomShape 2"/>
          <p:cNvSpPr/>
          <p:nvPr/>
        </p:nvSpPr>
        <p:spPr>
          <a:xfrm>
            <a:off x="1023479" y="596879"/>
            <a:ext cx="718921" cy="718922"/>
          </a:xfrm>
          <a:prstGeom prst="ellipse">
            <a:avLst/>
          </a:prstGeom>
          <a:solidFill>
            <a:srgbClr val="409B94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449" name="CustomShape 3"/>
          <p:cNvSpPr/>
          <p:nvPr/>
        </p:nvSpPr>
        <p:spPr>
          <a:xfrm>
            <a:off x="5265719" y="917279"/>
            <a:ext cx="3877202" cy="361"/>
          </a:xfrm>
          <a:prstGeom prst="line">
            <a:avLst/>
          </a:prstGeom>
          <a:ln w="9360">
            <a:solidFill>
              <a:srgbClr val="CCCCC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450" name="Texto del título"/>
          <p:cNvSpPr txBox="1"/>
          <p:nvPr>
            <p:ph type="title"/>
          </p:nvPr>
        </p:nvSpPr>
        <p:spPr>
          <a:xfrm>
            <a:off x="1441440" y="291959"/>
            <a:ext cx="3877201" cy="125028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spc="0">
                <a:uFillTx/>
              </a:defRPr>
            </a:lvl1pPr>
          </a:lstStyle>
          <a:p>
            <a:pPr/>
            <a:r>
              <a:t>Texto del título</a:t>
            </a:r>
          </a:p>
        </p:txBody>
      </p:sp>
      <p:sp>
        <p:nvSpPr>
          <p:cNvPr id="451" name="Nivel de texto 1…"/>
          <p:cNvSpPr txBox="1"/>
          <p:nvPr>
            <p:ph type="body" sz="quarter" idx="1"/>
          </p:nvPr>
        </p:nvSpPr>
        <p:spPr>
          <a:xfrm>
            <a:off x="1381320" y="1618560"/>
            <a:ext cx="814681" cy="322992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228600" indent="-228600">
              <a:buClrTx/>
              <a:buSzPct val="100000"/>
              <a:buFont typeface="Arial"/>
              <a:buChar char="•"/>
              <a:defRPr spc="0" sz="280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pc="0" sz="2800">
                <a:uFillTx/>
              </a:defRPr>
            </a:lvl2pPr>
            <a:lvl3pPr marL="1234439" indent="-320039">
              <a:buClrTx/>
              <a:buSzPct val="100000"/>
              <a:buFont typeface="Arial"/>
              <a:buChar char="•"/>
              <a:defRPr spc="0" sz="280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pc="0" sz="280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pc="0" sz="2800">
                <a:uFillTx/>
              </a:defRPr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52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o del título"/>
          <p:cNvSpPr txBox="1"/>
          <p:nvPr>
            <p:ph type="title"/>
          </p:nvPr>
        </p:nvSpPr>
        <p:spPr>
          <a:xfrm>
            <a:off x="1441440" y="291959"/>
            <a:ext cx="3877201" cy="125028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Texto del título</a:t>
            </a:r>
          </a:p>
        </p:txBody>
      </p:sp>
      <p:sp>
        <p:nvSpPr>
          <p:cNvPr id="37" name="Nivel de texto 1…"/>
          <p:cNvSpPr txBox="1"/>
          <p:nvPr>
            <p:ph type="body" sz="quarter" idx="1"/>
          </p:nvPr>
        </p:nvSpPr>
        <p:spPr>
          <a:xfrm>
            <a:off x="1381320" y="1618560"/>
            <a:ext cx="397441" cy="322992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38" name="PlaceHolder 3"/>
          <p:cNvSpPr/>
          <p:nvPr>
            <p:ph type="body" sz="quarter" idx="21"/>
          </p:nvPr>
        </p:nvSpPr>
        <p:spPr>
          <a:xfrm>
            <a:off x="1798920" y="1618559"/>
            <a:ext cx="397441" cy="322992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defRPr spc="-100"/>
            </a:pPr>
          </a:p>
        </p:txBody>
      </p:sp>
      <p:sp>
        <p:nvSpPr>
          <p:cNvPr id="39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CustomShape 1"/>
          <p:cNvSpPr/>
          <p:nvPr/>
        </p:nvSpPr>
        <p:spPr>
          <a:xfrm>
            <a:off x="0" y="942840"/>
            <a:ext cx="1374841" cy="361"/>
          </a:xfrm>
          <a:prstGeom prst="line">
            <a:avLst/>
          </a:prstGeom>
          <a:ln w="9360">
            <a:solidFill>
              <a:srgbClr val="CCCCC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460" name="CustomShape 2"/>
          <p:cNvSpPr/>
          <p:nvPr/>
        </p:nvSpPr>
        <p:spPr>
          <a:xfrm>
            <a:off x="1023479" y="596879"/>
            <a:ext cx="718921" cy="718922"/>
          </a:xfrm>
          <a:prstGeom prst="ellipse">
            <a:avLst/>
          </a:prstGeom>
          <a:solidFill>
            <a:srgbClr val="409B94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461" name="CustomShape 3"/>
          <p:cNvSpPr/>
          <p:nvPr/>
        </p:nvSpPr>
        <p:spPr>
          <a:xfrm>
            <a:off x="5265719" y="917279"/>
            <a:ext cx="3877202" cy="361"/>
          </a:xfrm>
          <a:prstGeom prst="line">
            <a:avLst/>
          </a:prstGeom>
          <a:ln w="9360">
            <a:solidFill>
              <a:srgbClr val="CCCCC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462" name="Texto del título"/>
          <p:cNvSpPr txBox="1"/>
          <p:nvPr>
            <p:ph type="title"/>
          </p:nvPr>
        </p:nvSpPr>
        <p:spPr>
          <a:xfrm>
            <a:off x="1441440" y="291959"/>
            <a:ext cx="3877201" cy="125028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spc="0">
                <a:uFillTx/>
              </a:defRPr>
            </a:lvl1pPr>
          </a:lstStyle>
          <a:p>
            <a:pPr/>
            <a:r>
              <a:t>Texto del título</a:t>
            </a:r>
          </a:p>
        </p:txBody>
      </p:sp>
      <p:sp>
        <p:nvSpPr>
          <p:cNvPr id="463" name="Nivel de texto 1…"/>
          <p:cNvSpPr txBox="1"/>
          <p:nvPr>
            <p:ph type="body" sz="quarter" idx="1"/>
          </p:nvPr>
        </p:nvSpPr>
        <p:spPr>
          <a:xfrm>
            <a:off x="1381320" y="1618560"/>
            <a:ext cx="397441" cy="322992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228600" indent="-228600">
              <a:buClrTx/>
              <a:buSzPct val="100000"/>
              <a:buFont typeface="Arial"/>
              <a:buChar char="•"/>
              <a:defRPr spc="0" sz="280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pc="0" sz="2800">
                <a:uFillTx/>
              </a:defRPr>
            </a:lvl2pPr>
            <a:lvl3pPr marL="1234439" indent="-320039">
              <a:buClrTx/>
              <a:buSzPct val="100000"/>
              <a:buFont typeface="Arial"/>
              <a:buChar char="•"/>
              <a:defRPr spc="0" sz="280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pc="0" sz="280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pc="0" sz="2800">
                <a:uFillTx/>
              </a:defRPr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64" name="PlaceHolder 3"/>
          <p:cNvSpPr/>
          <p:nvPr>
            <p:ph type="body" sz="quarter" idx="21"/>
          </p:nvPr>
        </p:nvSpPr>
        <p:spPr>
          <a:xfrm>
            <a:off x="1798920" y="1618559"/>
            <a:ext cx="397441" cy="322992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228600" indent="-228600">
              <a:buClrTx/>
              <a:buSzPct val="100000"/>
              <a:buFont typeface="Arial"/>
              <a:buChar char="•"/>
              <a:defRPr spc="0" sz="2800">
                <a:uFillTx/>
              </a:defRPr>
            </a:pPr>
          </a:p>
        </p:txBody>
      </p:sp>
      <p:sp>
        <p:nvSpPr>
          <p:cNvPr id="465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CustomShape 1"/>
          <p:cNvSpPr/>
          <p:nvPr/>
        </p:nvSpPr>
        <p:spPr>
          <a:xfrm>
            <a:off x="0" y="942840"/>
            <a:ext cx="1374841" cy="361"/>
          </a:xfrm>
          <a:prstGeom prst="line">
            <a:avLst/>
          </a:prstGeom>
          <a:ln w="9360">
            <a:solidFill>
              <a:srgbClr val="CCCCC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473" name="CustomShape 2"/>
          <p:cNvSpPr/>
          <p:nvPr/>
        </p:nvSpPr>
        <p:spPr>
          <a:xfrm>
            <a:off x="1023479" y="596879"/>
            <a:ext cx="718921" cy="718922"/>
          </a:xfrm>
          <a:prstGeom prst="ellipse">
            <a:avLst/>
          </a:prstGeom>
          <a:solidFill>
            <a:srgbClr val="409B94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474" name="CustomShape 3"/>
          <p:cNvSpPr/>
          <p:nvPr/>
        </p:nvSpPr>
        <p:spPr>
          <a:xfrm>
            <a:off x="5265719" y="917279"/>
            <a:ext cx="3877202" cy="361"/>
          </a:xfrm>
          <a:prstGeom prst="line">
            <a:avLst/>
          </a:prstGeom>
          <a:ln w="9360">
            <a:solidFill>
              <a:srgbClr val="CCCCC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475" name="Texto del título"/>
          <p:cNvSpPr txBox="1"/>
          <p:nvPr>
            <p:ph type="title"/>
          </p:nvPr>
        </p:nvSpPr>
        <p:spPr>
          <a:xfrm>
            <a:off x="1441440" y="291959"/>
            <a:ext cx="3877201" cy="125028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spc="0">
                <a:uFillTx/>
              </a:defRPr>
            </a:lvl1pPr>
          </a:lstStyle>
          <a:p>
            <a:pPr/>
            <a:r>
              <a:t>Texto del título</a:t>
            </a:r>
          </a:p>
        </p:txBody>
      </p:sp>
      <p:sp>
        <p:nvSpPr>
          <p:cNvPr id="476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CustomShape 1"/>
          <p:cNvSpPr/>
          <p:nvPr/>
        </p:nvSpPr>
        <p:spPr>
          <a:xfrm>
            <a:off x="0" y="942840"/>
            <a:ext cx="1374841" cy="361"/>
          </a:xfrm>
          <a:prstGeom prst="line">
            <a:avLst/>
          </a:prstGeom>
          <a:ln w="9360">
            <a:solidFill>
              <a:srgbClr val="CCCCC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484" name="CustomShape 2"/>
          <p:cNvSpPr/>
          <p:nvPr/>
        </p:nvSpPr>
        <p:spPr>
          <a:xfrm>
            <a:off x="1023479" y="596879"/>
            <a:ext cx="718921" cy="718922"/>
          </a:xfrm>
          <a:prstGeom prst="ellipse">
            <a:avLst/>
          </a:prstGeom>
          <a:solidFill>
            <a:srgbClr val="409B94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485" name="CustomShape 3"/>
          <p:cNvSpPr/>
          <p:nvPr/>
        </p:nvSpPr>
        <p:spPr>
          <a:xfrm>
            <a:off x="5265719" y="917279"/>
            <a:ext cx="3877202" cy="361"/>
          </a:xfrm>
          <a:prstGeom prst="line">
            <a:avLst/>
          </a:prstGeom>
          <a:ln w="9360">
            <a:solidFill>
              <a:srgbClr val="CCCCC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486" name="Nivel de texto 1…"/>
          <p:cNvSpPr txBox="1"/>
          <p:nvPr>
            <p:ph type="body" idx="1"/>
          </p:nvPr>
        </p:nvSpPr>
        <p:spPr>
          <a:xfrm>
            <a:off x="1441440" y="291959"/>
            <a:ext cx="3877201" cy="5795281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marL="228600" indent="-228600">
              <a:buClrTx/>
              <a:buSzPct val="100000"/>
              <a:buFont typeface="Arial"/>
              <a:buChar char="•"/>
              <a:defRPr spc="0" sz="280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pc="0" sz="2800">
                <a:uFillTx/>
              </a:defRPr>
            </a:lvl2pPr>
            <a:lvl3pPr marL="1234439" indent="-320039">
              <a:buClrTx/>
              <a:buSzPct val="100000"/>
              <a:buFont typeface="Arial"/>
              <a:buChar char="•"/>
              <a:defRPr spc="0" sz="280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pc="0" sz="280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pc="0" sz="2800">
                <a:uFillTx/>
              </a:defRPr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87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CustomShape 1"/>
          <p:cNvSpPr/>
          <p:nvPr/>
        </p:nvSpPr>
        <p:spPr>
          <a:xfrm>
            <a:off x="0" y="942840"/>
            <a:ext cx="1374841" cy="361"/>
          </a:xfrm>
          <a:prstGeom prst="line">
            <a:avLst/>
          </a:prstGeom>
          <a:ln w="9360">
            <a:solidFill>
              <a:srgbClr val="CCCCC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495" name="CustomShape 2"/>
          <p:cNvSpPr/>
          <p:nvPr/>
        </p:nvSpPr>
        <p:spPr>
          <a:xfrm>
            <a:off x="1023479" y="596879"/>
            <a:ext cx="718921" cy="718922"/>
          </a:xfrm>
          <a:prstGeom prst="ellipse">
            <a:avLst/>
          </a:prstGeom>
          <a:solidFill>
            <a:srgbClr val="409B94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496" name="CustomShape 3"/>
          <p:cNvSpPr/>
          <p:nvPr/>
        </p:nvSpPr>
        <p:spPr>
          <a:xfrm>
            <a:off x="5265719" y="917279"/>
            <a:ext cx="3877202" cy="361"/>
          </a:xfrm>
          <a:prstGeom prst="line">
            <a:avLst/>
          </a:prstGeom>
          <a:ln w="9360">
            <a:solidFill>
              <a:srgbClr val="CCCCC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497" name="Texto del título"/>
          <p:cNvSpPr txBox="1"/>
          <p:nvPr>
            <p:ph type="title"/>
          </p:nvPr>
        </p:nvSpPr>
        <p:spPr>
          <a:xfrm>
            <a:off x="1441440" y="291959"/>
            <a:ext cx="3877201" cy="125028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spc="0">
                <a:uFillTx/>
              </a:defRPr>
            </a:lvl1pPr>
          </a:lstStyle>
          <a:p>
            <a:pPr/>
            <a:r>
              <a:t>Texto del título</a:t>
            </a:r>
          </a:p>
        </p:txBody>
      </p:sp>
      <p:sp>
        <p:nvSpPr>
          <p:cNvPr id="498" name="Nivel de texto 1…"/>
          <p:cNvSpPr txBox="1"/>
          <p:nvPr>
            <p:ph type="body" sz="quarter" idx="1"/>
          </p:nvPr>
        </p:nvSpPr>
        <p:spPr>
          <a:xfrm>
            <a:off x="1381320" y="1618560"/>
            <a:ext cx="397441" cy="154044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228600" indent="-228600">
              <a:buClrTx/>
              <a:buSzPct val="100000"/>
              <a:buFont typeface="Arial"/>
              <a:buChar char="•"/>
              <a:defRPr spc="0" sz="280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pc="0" sz="2800">
                <a:uFillTx/>
              </a:defRPr>
            </a:lvl2pPr>
            <a:lvl3pPr marL="1234439" indent="-320039">
              <a:buClrTx/>
              <a:buSzPct val="100000"/>
              <a:buFont typeface="Arial"/>
              <a:buChar char="•"/>
              <a:defRPr spc="0" sz="280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pc="0" sz="280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pc="0" sz="2800">
                <a:uFillTx/>
              </a:defRPr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99" name="PlaceHolder 3"/>
          <p:cNvSpPr/>
          <p:nvPr/>
        </p:nvSpPr>
        <p:spPr>
          <a:xfrm>
            <a:off x="1381320" y="3305880"/>
            <a:ext cx="397441" cy="154044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</a:p>
        </p:txBody>
      </p:sp>
      <p:sp>
        <p:nvSpPr>
          <p:cNvPr id="500" name="PlaceHolder 4"/>
          <p:cNvSpPr/>
          <p:nvPr>
            <p:ph type="body" sz="quarter" idx="21"/>
          </p:nvPr>
        </p:nvSpPr>
        <p:spPr>
          <a:xfrm>
            <a:off x="1798920" y="1618559"/>
            <a:ext cx="397441" cy="322992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228600" indent="-228600">
              <a:buClrTx/>
              <a:buSzPct val="100000"/>
              <a:buFont typeface="Arial"/>
              <a:buChar char="•"/>
              <a:defRPr spc="0" sz="2800">
                <a:uFillTx/>
              </a:defRPr>
            </a:pPr>
          </a:p>
        </p:txBody>
      </p:sp>
      <p:sp>
        <p:nvSpPr>
          <p:cNvPr id="501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CustomShape 1"/>
          <p:cNvSpPr/>
          <p:nvPr/>
        </p:nvSpPr>
        <p:spPr>
          <a:xfrm>
            <a:off x="0" y="942840"/>
            <a:ext cx="1374841" cy="361"/>
          </a:xfrm>
          <a:prstGeom prst="line">
            <a:avLst/>
          </a:prstGeom>
          <a:ln w="9360">
            <a:solidFill>
              <a:srgbClr val="CCCCC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509" name="CustomShape 2"/>
          <p:cNvSpPr/>
          <p:nvPr/>
        </p:nvSpPr>
        <p:spPr>
          <a:xfrm>
            <a:off x="1023479" y="596879"/>
            <a:ext cx="718921" cy="718922"/>
          </a:xfrm>
          <a:prstGeom prst="ellipse">
            <a:avLst/>
          </a:prstGeom>
          <a:solidFill>
            <a:srgbClr val="409B94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510" name="CustomShape 3"/>
          <p:cNvSpPr/>
          <p:nvPr/>
        </p:nvSpPr>
        <p:spPr>
          <a:xfrm>
            <a:off x="5265719" y="917279"/>
            <a:ext cx="3877202" cy="361"/>
          </a:xfrm>
          <a:prstGeom prst="line">
            <a:avLst/>
          </a:prstGeom>
          <a:ln w="9360">
            <a:solidFill>
              <a:srgbClr val="CCCCC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511" name="Texto del título"/>
          <p:cNvSpPr txBox="1"/>
          <p:nvPr>
            <p:ph type="title"/>
          </p:nvPr>
        </p:nvSpPr>
        <p:spPr>
          <a:xfrm>
            <a:off x="1441440" y="291959"/>
            <a:ext cx="3877201" cy="125028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spc="0">
                <a:uFillTx/>
              </a:defRPr>
            </a:lvl1pPr>
          </a:lstStyle>
          <a:p>
            <a:pPr/>
            <a:r>
              <a:t>Texto del título</a:t>
            </a:r>
          </a:p>
        </p:txBody>
      </p:sp>
      <p:sp>
        <p:nvSpPr>
          <p:cNvPr id="512" name="Nivel de texto 1…"/>
          <p:cNvSpPr txBox="1"/>
          <p:nvPr>
            <p:ph type="body" sz="quarter" idx="1"/>
          </p:nvPr>
        </p:nvSpPr>
        <p:spPr>
          <a:xfrm>
            <a:off x="1381320" y="1618560"/>
            <a:ext cx="397441" cy="322992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228600" indent="-228600">
              <a:buClrTx/>
              <a:buSzPct val="100000"/>
              <a:buFont typeface="Arial"/>
              <a:buChar char="•"/>
              <a:defRPr spc="0" sz="280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pc="0" sz="2800">
                <a:uFillTx/>
              </a:defRPr>
            </a:lvl2pPr>
            <a:lvl3pPr marL="1234439" indent="-320039">
              <a:buClrTx/>
              <a:buSzPct val="100000"/>
              <a:buFont typeface="Arial"/>
              <a:buChar char="•"/>
              <a:defRPr spc="0" sz="280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pc="0" sz="280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pc="0" sz="2800">
                <a:uFillTx/>
              </a:defRPr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513" name="PlaceHolder 3"/>
          <p:cNvSpPr/>
          <p:nvPr/>
        </p:nvSpPr>
        <p:spPr>
          <a:xfrm>
            <a:off x="1798920" y="1618560"/>
            <a:ext cx="397441" cy="154044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</a:p>
        </p:txBody>
      </p:sp>
      <p:sp>
        <p:nvSpPr>
          <p:cNvPr id="514" name="PlaceHolder 4"/>
          <p:cNvSpPr/>
          <p:nvPr>
            <p:ph type="body" sz="quarter" idx="21"/>
          </p:nvPr>
        </p:nvSpPr>
        <p:spPr>
          <a:xfrm>
            <a:off x="1798920" y="3305880"/>
            <a:ext cx="397441" cy="154044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228600" indent="-228600">
              <a:buClrTx/>
              <a:buSzPct val="100000"/>
              <a:buFont typeface="Arial"/>
              <a:buChar char="•"/>
              <a:defRPr spc="0" sz="2800">
                <a:uFillTx/>
              </a:defRPr>
            </a:pPr>
          </a:p>
        </p:txBody>
      </p:sp>
      <p:sp>
        <p:nvSpPr>
          <p:cNvPr id="515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CustomShape 1"/>
          <p:cNvSpPr/>
          <p:nvPr/>
        </p:nvSpPr>
        <p:spPr>
          <a:xfrm>
            <a:off x="0" y="942840"/>
            <a:ext cx="1374841" cy="361"/>
          </a:xfrm>
          <a:prstGeom prst="line">
            <a:avLst/>
          </a:prstGeom>
          <a:ln w="9360">
            <a:solidFill>
              <a:srgbClr val="CCCCC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523" name="CustomShape 2"/>
          <p:cNvSpPr/>
          <p:nvPr/>
        </p:nvSpPr>
        <p:spPr>
          <a:xfrm>
            <a:off x="1023479" y="596879"/>
            <a:ext cx="718921" cy="718922"/>
          </a:xfrm>
          <a:prstGeom prst="ellipse">
            <a:avLst/>
          </a:prstGeom>
          <a:solidFill>
            <a:srgbClr val="409B94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524" name="CustomShape 3"/>
          <p:cNvSpPr/>
          <p:nvPr/>
        </p:nvSpPr>
        <p:spPr>
          <a:xfrm>
            <a:off x="5265719" y="917279"/>
            <a:ext cx="3877202" cy="361"/>
          </a:xfrm>
          <a:prstGeom prst="line">
            <a:avLst/>
          </a:prstGeom>
          <a:ln w="9360">
            <a:solidFill>
              <a:srgbClr val="CCCCC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525" name="Texto del título"/>
          <p:cNvSpPr txBox="1"/>
          <p:nvPr>
            <p:ph type="title"/>
          </p:nvPr>
        </p:nvSpPr>
        <p:spPr>
          <a:xfrm>
            <a:off x="1441440" y="291959"/>
            <a:ext cx="3877201" cy="125028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spc="0">
                <a:uFillTx/>
              </a:defRPr>
            </a:lvl1pPr>
          </a:lstStyle>
          <a:p>
            <a:pPr/>
            <a:r>
              <a:t>Texto del título</a:t>
            </a:r>
          </a:p>
        </p:txBody>
      </p:sp>
      <p:sp>
        <p:nvSpPr>
          <p:cNvPr id="526" name="Nivel de texto 1…"/>
          <p:cNvSpPr txBox="1"/>
          <p:nvPr>
            <p:ph type="body" sz="quarter" idx="1"/>
          </p:nvPr>
        </p:nvSpPr>
        <p:spPr>
          <a:xfrm>
            <a:off x="1381320" y="1618560"/>
            <a:ext cx="397441" cy="154044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228600" indent="-228600">
              <a:buClrTx/>
              <a:buSzPct val="100000"/>
              <a:buFont typeface="Arial"/>
              <a:buChar char="•"/>
              <a:defRPr spc="0" sz="280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pc="0" sz="2800">
                <a:uFillTx/>
              </a:defRPr>
            </a:lvl2pPr>
            <a:lvl3pPr marL="1234439" indent="-320039">
              <a:buClrTx/>
              <a:buSzPct val="100000"/>
              <a:buFont typeface="Arial"/>
              <a:buChar char="•"/>
              <a:defRPr spc="0" sz="280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pc="0" sz="280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pc="0" sz="2800">
                <a:uFillTx/>
              </a:defRPr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527" name="PlaceHolder 3"/>
          <p:cNvSpPr/>
          <p:nvPr/>
        </p:nvSpPr>
        <p:spPr>
          <a:xfrm>
            <a:off x="1798920" y="1618560"/>
            <a:ext cx="397441" cy="154044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</a:p>
        </p:txBody>
      </p:sp>
      <p:sp>
        <p:nvSpPr>
          <p:cNvPr id="528" name="PlaceHolder 4"/>
          <p:cNvSpPr/>
          <p:nvPr>
            <p:ph type="body" sz="quarter" idx="21"/>
          </p:nvPr>
        </p:nvSpPr>
        <p:spPr>
          <a:xfrm>
            <a:off x="1381320" y="3305880"/>
            <a:ext cx="814681" cy="154044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228600" indent="-228600">
              <a:buClrTx/>
              <a:buSzPct val="100000"/>
              <a:buFont typeface="Arial"/>
              <a:buChar char="•"/>
              <a:defRPr spc="0" sz="2800">
                <a:uFillTx/>
              </a:defRPr>
            </a:pPr>
          </a:p>
        </p:txBody>
      </p:sp>
      <p:sp>
        <p:nvSpPr>
          <p:cNvPr id="529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CustomShape 1"/>
          <p:cNvSpPr/>
          <p:nvPr/>
        </p:nvSpPr>
        <p:spPr>
          <a:xfrm>
            <a:off x="0" y="942840"/>
            <a:ext cx="1374841" cy="361"/>
          </a:xfrm>
          <a:prstGeom prst="line">
            <a:avLst/>
          </a:prstGeom>
          <a:ln w="9360">
            <a:solidFill>
              <a:srgbClr val="CCCCC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537" name="CustomShape 2"/>
          <p:cNvSpPr/>
          <p:nvPr/>
        </p:nvSpPr>
        <p:spPr>
          <a:xfrm>
            <a:off x="1023479" y="596879"/>
            <a:ext cx="718921" cy="718922"/>
          </a:xfrm>
          <a:prstGeom prst="ellipse">
            <a:avLst/>
          </a:prstGeom>
          <a:solidFill>
            <a:srgbClr val="409B94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538" name="CustomShape 3"/>
          <p:cNvSpPr/>
          <p:nvPr/>
        </p:nvSpPr>
        <p:spPr>
          <a:xfrm>
            <a:off x="5265719" y="917279"/>
            <a:ext cx="3877202" cy="361"/>
          </a:xfrm>
          <a:prstGeom prst="line">
            <a:avLst/>
          </a:prstGeom>
          <a:ln w="9360">
            <a:solidFill>
              <a:srgbClr val="CCCCC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539" name="Texto del título"/>
          <p:cNvSpPr txBox="1"/>
          <p:nvPr>
            <p:ph type="title"/>
          </p:nvPr>
        </p:nvSpPr>
        <p:spPr>
          <a:xfrm>
            <a:off x="1441440" y="291959"/>
            <a:ext cx="3877201" cy="125028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spc="0">
                <a:uFillTx/>
              </a:defRPr>
            </a:lvl1pPr>
          </a:lstStyle>
          <a:p>
            <a:pPr/>
            <a:r>
              <a:t>Texto del título</a:t>
            </a:r>
          </a:p>
        </p:txBody>
      </p:sp>
      <p:sp>
        <p:nvSpPr>
          <p:cNvPr id="540" name="Nivel de texto 1…"/>
          <p:cNvSpPr txBox="1"/>
          <p:nvPr>
            <p:ph type="body" sz="quarter" idx="1"/>
          </p:nvPr>
        </p:nvSpPr>
        <p:spPr>
          <a:xfrm>
            <a:off x="1381320" y="1618560"/>
            <a:ext cx="814681" cy="154044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228600" indent="-228600">
              <a:buClrTx/>
              <a:buSzPct val="100000"/>
              <a:buFont typeface="Arial"/>
              <a:buChar char="•"/>
              <a:defRPr spc="0" sz="280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pc="0" sz="2800">
                <a:uFillTx/>
              </a:defRPr>
            </a:lvl2pPr>
            <a:lvl3pPr marL="1234439" indent="-320039">
              <a:buClrTx/>
              <a:buSzPct val="100000"/>
              <a:buFont typeface="Arial"/>
              <a:buChar char="•"/>
              <a:defRPr spc="0" sz="280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pc="0" sz="280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pc="0" sz="2800">
                <a:uFillTx/>
              </a:defRPr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541" name="PlaceHolder 3"/>
          <p:cNvSpPr/>
          <p:nvPr>
            <p:ph type="body" sz="quarter" idx="21"/>
          </p:nvPr>
        </p:nvSpPr>
        <p:spPr>
          <a:xfrm>
            <a:off x="1381320" y="3305880"/>
            <a:ext cx="814681" cy="154044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228600" indent="-228600">
              <a:buClrTx/>
              <a:buSzPct val="100000"/>
              <a:buFont typeface="Arial"/>
              <a:buChar char="•"/>
              <a:defRPr spc="0" sz="2800">
                <a:uFillTx/>
              </a:defRPr>
            </a:pPr>
          </a:p>
        </p:txBody>
      </p:sp>
      <p:sp>
        <p:nvSpPr>
          <p:cNvPr id="542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CustomShape 1"/>
          <p:cNvSpPr/>
          <p:nvPr/>
        </p:nvSpPr>
        <p:spPr>
          <a:xfrm>
            <a:off x="0" y="942840"/>
            <a:ext cx="1374841" cy="361"/>
          </a:xfrm>
          <a:prstGeom prst="line">
            <a:avLst/>
          </a:prstGeom>
          <a:ln w="9360">
            <a:solidFill>
              <a:srgbClr val="CCCCC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550" name="CustomShape 2"/>
          <p:cNvSpPr/>
          <p:nvPr/>
        </p:nvSpPr>
        <p:spPr>
          <a:xfrm>
            <a:off x="1023479" y="596879"/>
            <a:ext cx="718921" cy="718922"/>
          </a:xfrm>
          <a:prstGeom prst="ellipse">
            <a:avLst/>
          </a:prstGeom>
          <a:solidFill>
            <a:srgbClr val="409B94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551" name="CustomShape 3"/>
          <p:cNvSpPr/>
          <p:nvPr/>
        </p:nvSpPr>
        <p:spPr>
          <a:xfrm>
            <a:off x="5265719" y="917279"/>
            <a:ext cx="3877202" cy="361"/>
          </a:xfrm>
          <a:prstGeom prst="line">
            <a:avLst/>
          </a:prstGeom>
          <a:ln w="9360">
            <a:solidFill>
              <a:srgbClr val="CCCCC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552" name="Texto del título"/>
          <p:cNvSpPr txBox="1"/>
          <p:nvPr>
            <p:ph type="title"/>
          </p:nvPr>
        </p:nvSpPr>
        <p:spPr>
          <a:xfrm>
            <a:off x="1441440" y="291959"/>
            <a:ext cx="3877201" cy="125028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spc="0">
                <a:uFillTx/>
              </a:defRPr>
            </a:lvl1pPr>
          </a:lstStyle>
          <a:p>
            <a:pPr/>
            <a:r>
              <a:t>Texto del título</a:t>
            </a:r>
          </a:p>
        </p:txBody>
      </p:sp>
      <p:sp>
        <p:nvSpPr>
          <p:cNvPr id="553" name="Nivel de texto 1…"/>
          <p:cNvSpPr txBox="1"/>
          <p:nvPr>
            <p:ph type="body" sz="quarter" idx="1"/>
          </p:nvPr>
        </p:nvSpPr>
        <p:spPr>
          <a:xfrm>
            <a:off x="1381320" y="1618560"/>
            <a:ext cx="397441" cy="154044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228600" indent="-228600">
              <a:buClrTx/>
              <a:buSzPct val="100000"/>
              <a:buFont typeface="Arial"/>
              <a:buChar char="•"/>
              <a:defRPr spc="0" sz="280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pc="0" sz="2800">
                <a:uFillTx/>
              </a:defRPr>
            </a:lvl2pPr>
            <a:lvl3pPr marL="1234439" indent="-320039">
              <a:buClrTx/>
              <a:buSzPct val="100000"/>
              <a:buFont typeface="Arial"/>
              <a:buChar char="•"/>
              <a:defRPr spc="0" sz="280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pc="0" sz="280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pc="0" sz="2800">
                <a:uFillTx/>
              </a:defRPr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554" name="PlaceHolder 3"/>
          <p:cNvSpPr/>
          <p:nvPr/>
        </p:nvSpPr>
        <p:spPr>
          <a:xfrm>
            <a:off x="1798920" y="1618560"/>
            <a:ext cx="397441" cy="154044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</a:p>
        </p:txBody>
      </p:sp>
      <p:sp>
        <p:nvSpPr>
          <p:cNvPr id="555" name="PlaceHolder 4"/>
          <p:cNvSpPr/>
          <p:nvPr/>
        </p:nvSpPr>
        <p:spPr>
          <a:xfrm>
            <a:off x="1798920" y="3305880"/>
            <a:ext cx="397441" cy="154044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</a:p>
        </p:txBody>
      </p:sp>
      <p:sp>
        <p:nvSpPr>
          <p:cNvPr id="556" name="PlaceHolder 5"/>
          <p:cNvSpPr/>
          <p:nvPr>
            <p:ph type="body" sz="quarter" idx="21"/>
          </p:nvPr>
        </p:nvSpPr>
        <p:spPr>
          <a:xfrm>
            <a:off x="1381320" y="3305880"/>
            <a:ext cx="397441" cy="154044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228600" indent="-228600">
              <a:buClrTx/>
              <a:buSzPct val="100000"/>
              <a:buFont typeface="Arial"/>
              <a:buChar char="•"/>
              <a:defRPr spc="0" sz="2800">
                <a:uFillTx/>
              </a:defRPr>
            </a:pPr>
          </a:p>
        </p:txBody>
      </p:sp>
      <p:sp>
        <p:nvSpPr>
          <p:cNvPr id="557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CustomShape 1"/>
          <p:cNvSpPr/>
          <p:nvPr/>
        </p:nvSpPr>
        <p:spPr>
          <a:xfrm>
            <a:off x="0" y="942840"/>
            <a:ext cx="1374841" cy="361"/>
          </a:xfrm>
          <a:prstGeom prst="line">
            <a:avLst/>
          </a:prstGeom>
          <a:ln w="9360">
            <a:solidFill>
              <a:srgbClr val="CCCCC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565" name="CustomShape 2"/>
          <p:cNvSpPr/>
          <p:nvPr/>
        </p:nvSpPr>
        <p:spPr>
          <a:xfrm>
            <a:off x="1023479" y="596879"/>
            <a:ext cx="718921" cy="718922"/>
          </a:xfrm>
          <a:prstGeom prst="ellipse">
            <a:avLst/>
          </a:prstGeom>
          <a:solidFill>
            <a:srgbClr val="409B94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566" name="CustomShape 3"/>
          <p:cNvSpPr/>
          <p:nvPr/>
        </p:nvSpPr>
        <p:spPr>
          <a:xfrm>
            <a:off x="5265719" y="917279"/>
            <a:ext cx="3877202" cy="361"/>
          </a:xfrm>
          <a:prstGeom prst="line">
            <a:avLst/>
          </a:prstGeom>
          <a:ln w="9360">
            <a:solidFill>
              <a:srgbClr val="CCCCC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567" name="Texto del título"/>
          <p:cNvSpPr txBox="1"/>
          <p:nvPr>
            <p:ph type="title"/>
          </p:nvPr>
        </p:nvSpPr>
        <p:spPr>
          <a:xfrm>
            <a:off x="1441440" y="291959"/>
            <a:ext cx="3877201" cy="125028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spc="0">
                <a:uFillTx/>
              </a:defRPr>
            </a:lvl1pPr>
          </a:lstStyle>
          <a:p>
            <a:pPr/>
            <a:r>
              <a:t>Texto del título</a:t>
            </a:r>
          </a:p>
        </p:txBody>
      </p:sp>
      <p:sp>
        <p:nvSpPr>
          <p:cNvPr id="568" name="Nivel de texto 1…"/>
          <p:cNvSpPr txBox="1"/>
          <p:nvPr>
            <p:ph type="body" sz="quarter" idx="1"/>
          </p:nvPr>
        </p:nvSpPr>
        <p:spPr>
          <a:xfrm>
            <a:off x="1381320" y="1618560"/>
            <a:ext cx="814681" cy="322992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228600" indent="-228600">
              <a:buClrTx/>
              <a:buSzPct val="100000"/>
              <a:buFont typeface="Arial"/>
              <a:buChar char="•"/>
              <a:defRPr spc="0" sz="280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pc="0" sz="2800">
                <a:uFillTx/>
              </a:defRPr>
            </a:lvl2pPr>
            <a:lvl3pPr marL="1234439" indent="-320039">
              <a:buClrTx/>
              <a:buSzPct val="100000"/>
              <a:buFont typeface="Arial"/>
              <a:buChar char="•"/>
              <a:defRPr spc="0" sz="280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pc="0" sz="280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pc="0" sz="2800">
                <a:uFillTx/>
              </a:defRPr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569" name="PlaceHolder 3"/>
          <p:cNvSpPr/>
          <p:nvPr>
            <p:ph type="body" sz="quarter" idx="21"/>
          </p:nvPr>
        </p:nvSpPr>
        <p:spPr>
          <a:xfrm>
            <a:off x="1381320" y="1618559"/>
            <a:ext cx="814681" cy="322992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228600" indent="-228600">
              <a:buClrTx/>
              <a:buSzPct val="100000"/>
              <a:buFont typeface="Arial"/>
              <a:buChar char="•"/>
              <a:defRPr spc="0" sz="2800">
                <a:uFillTx/>
              </a:defRPr>
            </a:pPr>
          </a:p>
        </p:txBody>
      </p:sp>
      <p:pic>
        <p:nvPicPr>
          <p:cNvPr id="570" name="Imagen 149" descr="Imagen 14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80959" y="2908799"/>
            <a:ext cx="814682" cy="649441"/>
          </a:xfrm>
          <a:prstGeom prst="rect">
            <a:avLst/>
          </a:prstGeom>
          <a:ln w="12700">
            <a:miter lim="400000"/>
          </a:ln>
        </p:spPr>
      </p:pic>
      <p:pic>
        <p:nvPicPr>
          <p:cNvPr id="571" name="Imagen 150" descr="Imagen 15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80959" y="2908799"/>
            <a:ext cx="814682" cy="649441"/>
          </a:xfrm>
          <a:prstGeom prst="rect">
            <a:avLst/>
          </a:prstGeom>
          <a:ln w="12700">
            <a:miter lim="400000"/>
          </a:ln>
        </p:spPr>
      </p:pic>
      <p:sp>
        <p:nvSpPr>
          <p:cNvPr id="572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CustomShape 1"/>
          <p:cNvSpPr/>
          <p:nvPr/>
        </p:nvSpPr>
        <p:spPr>
          <a:xfrm>
            <a:off x="4643999" y="3676679"/>
            <a:ext cx="361" cy="1479241"/>
          </a:xfrm>
          <a:prstGeom prst="line">
            <a:avLst/>
          </a:prstGeom>
          <a:ln w="9360">
            <a:solidFill>
              <a:srgbClr val="CCCCC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580" name="CustomShape 2"/>
          <p:cNvSpPr/>
          <p:nvPr/>
        </p:nvSpPr>
        <p:spPr>
          <a:xfrm>
            <a:off x="4288320" y="3392999"/>
            <a:ext cx="718921" cy="718921"/>
          </a:xfrm>
          <a:prstGeom prst="ellipse">
            <a:avLst/>
          </a:prstGeom>
          <a:solidFill>
            <a:srgbClr val="409B94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581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o del título"/>
          <p:cNvSpPr txBox="1"/>
          <p:nvPr>
            <p:ph type="title"/>
          </p:nvPr>
        </p:nvSpPr>
        <p:spPr>
          <a:xfrm>
            <a:off x="1441440" y="291959"/>
            <a:ext cx="3877201" cy="125028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Texto del título</a:t>
            </a:r>
          </a:p>
        </p:txBody>
      </p:sp>
      <p:sp>
        <p:nvSpPr>
          <p:cNvPr id="47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CustomShape 1"/>
          <p:cNvSpPr/>
          <p:nvPr/>
        </p:nvSpPr>
        <p:spPr>
          <a:xfrm>
            <a:off x="4643999" y="3676679"/>
            <a:ext cx="361" cy="1479241"/>
          </a:xfrm>
          <a:prstGeom prst="line">
            <a:avLst/>
          </a:prstGeom>
          <a:ln w="9360">
            <a:solidFill>
              <a:srgbClr val="CCCCC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589" name="CustomShape 2"/>
          <p:cNvSpPr/>
          <p:nvPr/>
        </p:nvSpPr>
        <p:spPr>
          <a:xfrm>
            <a:off x="4288320" y="3392999"/>
            <a:ext cx="718921" cy="718921"/>
          </a:xfrm>
          <a:prstGeom prst="ellipse">
            <a:avLst/>
          </a:prstGeom>
          <a:solidFill>
            <a:srgbClr val="409B94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590" name="Texto del título"/>
          <p:cNvSpPr txBox="1"/>
          <p:nvPr>
            <p:ph type="title"/>
          </p:nvPr>
        </p:nvSpPr>
        <p:spPr>
          <a:xfrm>
            <a:off x="1441440" y="291959"/>
            <a:ext cx="3877201" cy="125028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spc="0">
                <a:uFillTx/>
              </a:defRPr>
            </a:lvl1pPr>
          </a:lstStyle>
          <a:p>
            <a:pPr/>
            <a:r>
              <a:t>Texto del título</a:t>
            </a:r>
          </a:p>
        </p:txBody>
      </p:sp>
      <p:sp>
        <p:nvSpPr>
          <p:cNvPr id="591" name="Nivel de texto 1…"/>
          <p:cNvSpPr txBox="1"/>
          <p:nvPr>
            <p:ph type="body" sz="quarter" idx="1"/>
          </p:nvPr>
        </p:nvSpPr>
        <p:spPr>
          <a:xfrm>
            <a:off x="1381320" y="1618560"/>
            <a:ext cx="814681" cy="3229920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marL="228600" indent="-228600">
              <a:buClrTx/>
              <a:buSzPct val="100000"/>
              <a:buFont typeface="Arial"/>
              <a:buChar char="•"/>
              <a:defRPr spc="0" sz="280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pc="0" sz="2800">
                <a:uFillTx/>
              </a:defRPr>
            </a:lvl2pPr>
            <a:lvl3pPr marL="1234439" indent="-320039">
              <a:buClrTx/>
              <a:buSzPct val="100000"/>
              <a:buFont typeface="Arial"/>
              <a:buChar char="•"/>
              <a:defRPr spc="0" sz="280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pc="0" sz="280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pc="0" sz="2800">
                <a:uFillTx/>
              </a:defRPr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592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CustomShape 1"/>
          <p:cNvSpPr/>
          <p:nvPr/>
        </p:nvSpPr>
        <p:spPr>
          <a:xfrm>
            <a:off x="4643999" y="3676679"/>
            <a:ext cx="361" cy="1479241"/>
          </a:xfrm>
          <a:prstGeom prst="line">
            <a:avLst/>
          </a:prstGeom>
          <a:ln w="9360">
            <a:solidFill>
              <a:srgbClr val="CCCCC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600" name="CustomShape 2"/>
          <p:cNvSpPr/>
          <p:nvPr/>
        </p:nvSpPr>
        <p:spPr>
          <a:xfrm>
            <a:off x="4288320" y="3392999"/>
            <a:ext cx="718921" cy="718921"/>
          </a:xfrm>
          <a:prstGeom prst="ellipse">
            <a:avLst/>
          </a:prstGeom>
          <a:solidFill>
            <a:srgbClr val="409B94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601" name="Texto del título"/>
          <p:cNvSpPr txBox="1"/>
          <p:nvPr>
            <p:ph type="title"/>
          </p:nvPr>
        </p:nvSpPr>
        <p:spPr>
          <a:xfrm>
            <a:off x="1441440" y="291959"/>
            <a:ext cx="3877201" cy="125028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spc="0">
                <a:uFillTx/>
              </a:defRPr>
            </a:lvl1pPr>
          </a:lstStyle>
          <a:p>
            <a:pPr/>
            <a:r>
              <a:t>Texto del título</a:t>
            </a:r>
          </a:p>
        </p:txBody>
      </p:sp>
      <p:sp>
        <p:nvSpPr>
          <p:cNvPr id="602" name="Nivel de texto 1…"/>
          <p:cNvSpPr txBox="1"/>
          <p:nvPr>
            <p:ph type="body" sz="quarter" idx="1"/>
          </p:nvPr>
        </p:nvSpPr>
        <p:spPr>
          <a:xfrm>
            <a:off x="1381320" y="1618560"/>
            <a:ext cx="814681" cy="322992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228600" indent="-228600">
              <a:buClrTx/>
              <a:buSzPct val="100000"/>
              <a:buFont typeface="Arial"/>
              <a:buChar char="•"/>
              <a:defRPr spc="0" sz="280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pc="0" sz="2800">
                <a:uFillTx/>
              </a:defRPr>
            </a:lvl2pPr>
            <a:lvl3pPr marL="1234439" indent="-320039">
              <a:buClrTx/>
              <a:buSzPct val="100000"/>
              <a:buFont typeface="Arial"/>
              <a:buChar char="•"/>
              <a:defRPr spc="0" sz="280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pc="0" sz="280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pc="0" sz="2800">
                <a:uFillTx/>
              </a:defRPr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603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CustomShape 1"/>
          <p:cNvSpPr/>
          <p:nvPr/>
        </p:nvSpPr>
        <p:spPr>
          <a:xfrm>
            <a:off x="4643999" y="3676679"/>
            <a:ext cx="361" cy="1479241"/>
          </a:xfrm>
          <a:prstGeom prst="line">
            <a:avLst/>
          </a:prstGeom>
          <a:ln w="9360">
            <a:solidFill>
              <a:srgbClr val="CCCCC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611" name="CustomShape 2"/>
          <p:cNvSpPr/>
          <p:nvPr/>
        </p:nvSpPr>
        <p:spPr>
          <a:xfrm>
            <a:off x="4288320" y="3392999"/>
            <a:ext cx="718921" cy="718921"/>
          </a:xfrm>
          <a:prstGeom prst="ellipse">
            <a:avLst/>
          </a:prstGeom>
          <a:solidFill>
            <a:srgbClr val="409B94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612" name="Texto del título"/>
          <p:cNvSpPr txBox="1"/>
          <p:nvPr>
            <p:ph type="title"/>
          </p:nvPr>
        </p:nvSpPr>
        <p:spPr>
          <a:xfrm>
            <a:off x="1441440" y="291959"/>
            <a:ext cx="3877201" cy="125028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spc="0">
                <a:uFillTx/>
              </a:defRPr>
            </a:lvl1pPr>
          </a:lstStyle>
          <a:p>
            <a:pPr/>
            <a:r>
              <a:t>Texto del título</a:t>
            </a:r>
          </a:p>
        </p:txBody>
      </p:sp>
      <p:sp>
        <p:nvSpPr>
          <p:cNvPr id="613" name="Nivel de texto 1…"/>
          <p:cNvSpPr txBox="1"/>
          <p:nvPr>
            <p:ph type="body" sz="quarter" idx="1"/>
          </p:nvPr>
        </p:nvSpPr>
        <p:spPr>
          <a:xfrm>
            <a:off x="1381320" y="1618560"/>
            <a:ext cx="397441" cy="322992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228600" indent="-228600">
              <a:buClrTx/>
              <a:buSzPct val="100000"/>
              <a:buFont typeface="Arial"/>
              <a:buChar char="•"/>
              <a:defRPr spc="0" sz="280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pc="0" sz="2800">
                <a:uFillTx/>
              </a:defRPr>
            </a:lvl2pPr>
            <a:lvl3pPr marL="1234439" indent="-320039">
              <a:buClrTx/>
              <a:buSzPct val="100000"/>
              <a:buFont typeface="Arial"/>
              <a:buChar char="•"/>
              <a:defRPr spc="0" sz="280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pc="0" sz="280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pc="0" sz="2800">
                <a:uFillTx/>
              </a:defRPr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614" name="PlaceHolder 3"/>
          <p:cNvSpPr/>
          <p:nvPr>
            <p:ph type="body" sz="quarter" idx="21"/>
          </p:nvPr>
        </p:nvSpPr>
        <p:spPr>
          <a:xfrm>
            <a:off x="1798920" y="1618559"/>
            <a:ext cx="397441" cy="322992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228600" indent="-228600">
              <a:buClrTx/>
              <a:buSzPct val="100000"/>
              <a:buFont typeface="Arial"/>
              <a:buChar char="•"/>
              <a:defRPr spc="0" sz="2800">
                <a:uFillTx/>
              </a:defRPr>
            </a:pPr>
          </a:p>
        </p:txBody>
      </p:sp>
      <p:sp>
        <p:nvSpPr>
          <p:cNvPr id="615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CustomShape 1"/>
          <p:cNvSpPr/>
          <p:nvPr/>
        </p:nvSpPr>
        <p:spPr>
          <a:xfrm>
            <a:off x="4643999" y="3676679"/>
            <a:ext cx="361" cy="1479241"/>
          </a:xfrm>
          <a:prstGeom prst="line">
            <a:avLst/>
          </a:prstGeom>
          <a:ln w="9360">
            <a:solidFill>
              <a:srgbClr val="CCCCC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623" name="CustomShape 2"/>
          <p:cNvSpPr/>
          <p:nvPr/>
        </p:nvSpPr>
        <p:spPr>
          <a:xfrm>
            <a:off x="4288320" y="3392999"/>
            <a:ext cx="718921" cy="718921"/>
          </a:xfrm>
          <a:prstGeom prst="ellipse">
            <a:avLst/>
          </a:prstGeom>
          <a:solidFill>
            <a:srgbClr val="409B94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624" name="Texto del título"/>
          <p:cNvSpPr txBox="1"/>
          <p:nvPr>
            <p:ph type="title"/>
          </p:nvPr>
        </p:nvSpPr>
        <p:spPr>
          <a:xfrm>
            <a:off x="1441440" y="291959"/>
            <a:ext cx="3877201" cy="125028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spc="0">
                <a:uFillTx/>
              </a:defRPr>
            </a:lvl1pPr>
          </a:lstStyle>
          <a:p>
            <a:pPr/>
            <a:r>
              <a:t>Texto del título</a:t>
            </a:r>
          </a:p>
        </p:txBody>
      </p:sp>
      <p:sp>
        <p:nvSpPr>
          <p:cNvPr id="625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CustomShape 1"/>
          <p:cNvSpPr/>
          <p:nvPr/>
        </p:nvSpPr>
        <p:spPr>
          <a:xfrm>
            <a:off x="4643999" y="3676679"/>
            <a:ext cx="361" cy="1479241"/>
          </a:xfrm>
          <a:prstGeom prst="line">
            <a:avLst/>
          </a:prstGeom>
          <a:ln w="9360">
            <a:solidFill>
              <a:srgbClr val="CCCCC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633" name="CustomShape 2"/>
          <p:cNvSpPr/>
          <p:nvPr/>
        </p:nvSpPr>
        <p:spPr>
          <a:xfrm>
            <a:off x="4288320" y="3392999"/>
            <a:ext cx="718921" cy="718921"/>
          </a:xfrm>
          <a:prstGeom prst="ellipse">
            <a:avLst/>
          </a:prstGeom>
          <a:solidFill>
            <a:srgbClr val="409B94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634" name="Nivel de texto 1…"/>
          <p:cNvSpPr txBox="1"/>
          <p:nvPr>
            <p:ph type="body" idx="1"/>
          </p:nvPr>
        </p:nvSpPr>
        <p:spPr>
          <a:xfrm>
            <a:off x="1441440" y="291959"/>
            <a:ext cx="3877201" cy="5795281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marL="228600" indent="-228600">
              <a:buClrTx/>
              <a:buSzPct val="100000"/>
              <a:buFont typeface="Arial"/>
              <a:buChar char="•"/>
              <a:defRPr spc="0" sz="280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pc="0" sz="2800">
                <a:uFillTx/>
              </a:defRPr>
            </a:lvl2pPr>
            <a:lvl3pPr marL="1234439" indent="-320039">
              <a:buClrTx/>
              <a:buSzPct val="100000"/>
              <a:buFont typeface="Arial"/>
              <a:buChar char="•"/>
              <a:defRPr spc="0" sz="280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pc="0" sz="280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pc="0" sz="2800">
                <a:uFillTx/>
              </a:defRPr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635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CustomShape 1"/>
          <p:cNvSpPr/>
          <p:nvPr/>
        </p:nvSpPr>
        <p:spPr>
          <a:xfrm>
            <a:off x="4643999" y="3676679"/>
            <a:ext cx="361" cy="1479241"/>
          </a:xfrm>
          <a:prstGeom prst="line">
            <a:avLst/>
          </a:prstGeom>
          <a:ln w="9360">
            <a:solidFill>
              <a:srgbClr val="CCCCC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643" name="CustomShape 2"/>
          <p:cNvSpPr/>
          <p:nvPr/>
        </p:nvSpPr>
        <p:spPr>
          <a:xfrm>
            <a:off x="4288320" y="3392999"/>
            <a:ext cx="718921" cy="718921"/>
          </a:xfrm>
          <a:prstGeom prst="ellipse">
            <a:avLst/>
          </a:prstGeom>
          <a:solidFill>
            <a:srgbClr val="409B94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644" name="Texto del título"/>
          <p:cNvSpPr txBox="1"/>
          <p:nvPr>
            <p:ph type="title"/>
          </p:nvPr>
        </p:nvSpPr>
        <p:spPr>
          <a:xfrm>
            <a:off x="1441440" y="291959"/>
            <a:ext cx="3877201" cy="125028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spc="0">
                <a:uFillTx/>
              </a:defRPr>
            </a:lvl1pPr>
          </a:lstStyle>
          <a:p>
            <a:pPr/>
            <a:r>
              <a:t>Texto del título</a:t>
            </a:r>
          </a:p>
        </p:txBody>
      </p:sp>
      <p:sp>
        <p:nvSpPr>
          <p:cNvPr id="645" name="Nivel de texto 1…"/>
          <p:cNvSpPr txBox="1"/>
          <p:nvPr>
            <p:ph type="body" sz="quarter" idx="1"/>
          </p:nvPr>
        </p:nvSpPr>
        <p:spPr>
          <a:xfrm>
            <a:off x="1381320" y="1618560"/>
            <a:ext cx="397441" cy="154044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228600" indent="-228600">
              <a:buClrTx/>
              <a:buSzPct val="100000"/>
              <a:buFont typeface="Arial"/>
              <a:buChar char="•"/>
              <a:defRPr spc="0" sz="280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pc="0" sz="2800">
                <a:uFillTx/>
              </a:defRPr>
            </a:lvl2pPr>
            <a:lvl3pPr marL="1234439" indent="-320039">
              <a:buClrTx/>
              <a:buSzPct val="100000"/>
              <a:buFont typeface="Arial"/>
              <a:buChar char="•"/>
              <a:defRPr spc="0" sz="280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pc="0" sz="280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pc="0" sz="2800">
                <a:uFillTx/>
              </a:defRPr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646" name="PlaceHolder 3"/>
          <p:cNvSpPr/>
          <p:nvPr/>
        </p:nvSpPr>
        <p:spPr>
          <a:xfrm>
            <a:off x="1381320" y="3305880"/>
            <a:ext cx="397441" cy="154044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</a:p>
        </p:txBody>
      </p:sp>
      <p:sp>
        <p:nvSpPr>
          <p:cNvPr id="647" name="PlaceHolder 4"/>
          <p:cNvSpPr/>
          <p:nvPr>
            <p:ph type="body" sz="quarter" idx="21"/>
          </p:nvPr>
        </p:nvSpPr>
        <p:spPr>
          <a:xfrm>
            <a:off x="1798920" y="1618559"/>
            <a:ext cx="397441" cy="322992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228600" indent="-228600">
              <a:buClrTx/>
              <a:buSzPct val="100000"/>
              <a:buFont typeface="Arial"/>
              <a:buChar char="•"/>
              <a:defRPr spc="0" sz="2800">
                <a:uFillTx/>
              </a:defRPr>
            </a:pPr>
          </a:p>
        </p:txBody>
      </p:sp>
      <p:sp>
        <p:nvSpPr>
          <p:cNvPr id="648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CustomShape 1"/>
          <p:cNvSpPr/>
          <p:nvPr/>
        </p:nvSpPr>
        <p:spPr>
          <a:xfrm>
            <a:off x="4643999" y="3676679"/>
            <a:ext cx="361" cy="1479241"/>
          </a:xfrm>
          <a:prstGeom prst="line">
            <a:avLst/>
          </a:prstGeom>
          <a:ln w="9360">
            <a:solidFill>
              <a:srgbClr val="CCCCC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656" name="CustomShape 2"/>
          <p:cNvSpPr/>
          <p:nvPr/>
        </p:nvSpPr>
        <p:spPr>
          <a:xfrm>
            <a:off x="4288320" y="3392999"/>
            <a:ext cx="718921" cy="718921"/>
          </a:xfrm>
          <a:prstGeom prst="ellipse">
            <a:avLst/>
          </a:prstGeom>
          <a:solidFill>
            <a:srgbClr val="409B94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657" name="Texto del título"/>
          <p:cNvSpPr txBox="1"/>
          <p:nvPr>
            <p:ph type="title"/>
          </p:nvPr>
        </p:nvSpPr>
        <p:spPr>
          <a:xfrm>
            <a:off x="1441440" y="291959"/>
            <a:ext cx="3877201" cy="125028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spc="0">
                <a:uFillTx/>
              </a:defRPr>
            </a:lvl1pPr>
          </a:lstStyle>
          <a:p>
            <a:pPr/>
            <a:r>
              <a:t>Texto del título</a:t>
            </a:r>
          </a:p>
        </p:txBody>
      </p:sp>
      <p:sp>
        <p:nvSpPr>
          <p:cNvPr id="658" name="Nivel de texto 1…"/>
          <p:cNvSpPr txBox="1"/>
          <p:nvPr>
            <p:ph type="body" sz="quarter" idx="1"/>
          </p:nvPr>
        </p:nvSpPr>
        <p:spPr>
          <a:xfrm>
            <a:off x="1381320" y="1618560"/>
            <a:ext cx="397441" cy="322992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228600" indent="-228600">
              <a:buClrTx/>
              <a:buSzPct val="100000"/>
              <a:buFont typeface="Arial"/>
              <a:buChar char="•"/>
              <a:defRPr spc="0" sz="280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pc="0" sz="2800">
                <a:uFillTx/>
              </a:defRPr>
            </a:lvl2pPr>
            <a:lvl3pPr marL="1234439" indent="-320039">
              <a:buClrTx/>
              <a:buSzPct val="100000"/>
              <a:buFont typeface="Arial"/>
              <a:buChar char="•"/>
              <a:defRPr spc="0" sz="280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pc="0" sz="280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pc="0" sz="2800">
                <a:uFillTx/>
              </a:defRPr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659" name="PlaceHolder 3"/>
          <p:cNvSpPr/>
          <p:nvPr/>
        </p:nvSpPr>
        <p:spPr>
          <a:xfrm>
            <a:off x="1798920" y="1618560"/>
            <a:ext cx="397441" cy="154044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</a:p>
        </p:txBody>
      </p:sp>
      <p:sp>
        <p:nvSpPr>
          <p:cNvPr id="660" name="PlaceHolder 4"/>
          <p:cNvSpPr/>
          <p:nvPr>
            <p:ph type="body" sz="quarter" idx="21"/>
          </p:nvPr>
        </p:nvSpPr>
        <p:spPr>
          <a:xfrm>
            <a:off x="1798920" y="3305880"/>
            <a:ext cx="397441" cy="154044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228600" indent="-228600">
              <a:buClrTx/>
              <a:buSzPct val="100000"/>
              <a:buFont typeface="Arial"/>
              <a:buChar char="•"/>
              <a:defRPr spc="0" sz="2800">
                <a:uFillTx/>
              </a:defRPr>
            </a:pPr>
          </a:p>
        </p:txBody>
      </p:sp>
      <p:sp>
        <p:nvSpPr>
          <p:cNvPr id="661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CustomShape 1"/>
          <p:cNvSpPr/>
          <p:nvPr/>
        </p:nvSpPr>
        <p:spPr>
          <a:xfrm>
            <a:off x="4643999" y="3676679"/>
            <a:ext cx="361" cy="1479241"/>
          </a:xfrm>
          <a:prstGeom prst="line">
            <a:avLst/>
          </a:prstGeom>
          <a:ln w="9360">
            <a:solidFill>
              <a:srgbClr val="CCCCC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669" name="CustomShape 2"/>
          <p:cNvSpPr/>
          <p:nvPr/>
        </p:nvSpPr>
        <p:spPr>
          <a:xfrm>
            <a:off x="4288320" y="3392999"/>
            <a:ext cx="718921" cy="718921"/>
          </a:xfrm>
          <a:prstGeom prst="ellipse">
            <a:avLst/>
          </a:prstGeom>
          <a:solidFill>
            <a:srgbClr val="409B94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670" name="Texto del título"/>
          <p:cNvSpPr txBox="1"/>
          <p:nvPr>
            <p:ph type="title"/>
          </p:nvPr>
        </p:nvSpPr>
        <p:spPr>
          <a:xfrm>
            <a:off x="1441440" y="291959"/>
            <a:ext cx="3877201" cy="125028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spc="0">
                <a:uFillTx/>
              </a:defRPr>
            </a:lvl1pPr>
          </a:lstStyle>
          <a:p>
            <a:pPr/>
            <a:r>
              <a:t>Texto del título</a:t>
            </a:r>
          </a:p>
        </p:txBody>
      </p:sp>
      <p:sp>
        <p:nvSpPr>
          <p:cNvPr id="671" name="Nivel de texto 1…"/>
          <p:cNvSpPr txBox="1"/>
          <p:nvPr>
            <p:ph type="body" sz="quarter" idx="1"/>
          </p:nvPr>
        </p:nvSpPr>
        <p:spPr>
          <a:xfrm>
            <a:off x="1381320" y="1618560"/>
            <a:ext cx="397441" cy="154044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228600" indent="-228600">
              <a:buClrTx/>
              <a:buSzPct val="100000"/>
              <a:buFont typeface="Arial"/>
              <a:buChar char="•"/>
              <a:defRPr spc="0" sz="280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pc="0" sz="2800">
                <a:uFillTx/>
              </a:defRPr>
            </a:lvl2pPr>
            <a:lvl3pPr marL="1234439" indent="-320039">
              <a:buClrTx/>
              <a:buSzPct val="100000"/>
              <a:buFont typeface="Arial"/>
              <a:buChar char="•"/>
              <a:defRPr spc="0" sz="280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pc="0" sz="280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pc="0" sz="2800">
                <a:uFillTx/>
              </a:defRPr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672" name="PlaceHolder 3"/>
          <p:cNvSpPr/>
          <p:nvPr/>
        </p:nvSpPr>
        <p:spPr>
          <a:xfrm>
            <a:off x="1798920" y="1618560"/>
            <a:ext cx="397441" cy="154044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</a:p>
        </p:txBody>
      </p:sp>
      <p:sp>
        <p:nvSpPr>
          <p:cNvPr id="673" name="PlaceHolder 4"/>
          <p:cNvSpPr/>
          <p:nvPr>
            <p:ph type="body" sz="quarter" idx="21"/>
          </p:nvPr>
        </p:nvSpPr>
        <p:spPr>
          <a:xfrm>
            <a:off x="1381320" y="3305880"/>
            <a:ext cx="814681" cy="154044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228600" indent="-228600">
              <a:buClrTx/>
              <a:buSzPct val="100000"/>
              <a:buFont typeface="Arial"/>
              <a:buChar char="•"/>
              <a:defRPr spc="0" sz="2800">
                <a:uFillTx/>
              </a:defRPr>
            </a:pPr>
          </a:p>
        </p:txBody>
      </p:sp>
      <p:sp>
        <p:nvSpPr>
          <p:cNvPr id="674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CustomShape 1"/>
          <p:cNvSpPr/>
          <p:nvPr/>
        </p:nvSpPr>
        <p:spPr>
          <a:xfrm>
            <a:off x="4643999" y="3676679"/>
            <a:ext cx="361" cy="1479241"/>
          </a:xfrm>
          <a:prstGeom prst="line">
            <a:avLst/>
          </a:prstGeom>
          <a:ln w="9360">
            <a:solidFill>
              <a:srgbClr val="CCCCC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682" name="CustomShape 2"/>
          <p:cNvSpPr/>
          <p:nvPr/>
        </p:nvSpPr>
        <p:spPr>
          <a:xfrm>
            <a:off x="4288320" y="3392999"/>
            <a:ext cx="718921" cy="718921"/>
          </a:xfrm>
          <a:prstGeom prst="ellipse">
            <a:avLst/>
          </a:prstGeom>
          <a:solidFill>
            <a:srgbClr val="409B94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683" name="Texto del título"/>
          <p:cNvSpPr txBox="1"/>
          <p:nvPr>
            <p:ph type="title"/>
          </p:nvPr>
        </p:nvSpPr>
        <p:spPr>
          <a:xfrm>
            <a:off x="1441440" y="291959"/>
            <a:ext cx="3877201" cy="125028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spc="0">
                <a:uFillTx/>
              </a:defRPr>
            </a:lvl1pPr>
          </a:lstStyle>
          <a:p>
            <a:pPr/>
            <a:r>
              <a:t>Texto del título</a:t>
            </a:r>
          </a:p>
        </p:txBody>
      </p:sp>
      <p:sp>
        <p:nvSpPr>
          <p:cNvPr id="684" name="Nivel de texto 1…"/>
          <p:cNvSpPr txBox="1"/>
          <p:nvPr>
            <p:ph type="body" sz="quarter" idx="1"/>
          </p:nvPr>
        </p:nvSpPr>
        <p:spPr>
          <a:xfrm>
            <a:off x="1381320" y="1618560"/>
            <a:ext cx="814681" cy="154044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228600" indent="-228600">
              <a:buClrTx/>
              <a:buSzPct val="100000"/>
              <a:buFont typeface="Arial"/>
              <a:buChar char="•"/>
              <a:defRPr spc="0" sz="280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pc="0" sz="2800">
                <a:uFillTx/>
              </a:defRPr>
            </a:lvl2pPr>
            <a:lvl3pPr marL="1234439" indent="-320039">
              <a:buClrTx/>
              <a:buSzPct val="100000"/>
              <a:buFont typeface="Arial"/>
              <a:buChar char="•"/>
              <a:defRPr spc="0" sz="280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pc="0" sz="280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pc="0" sz="2800">
                <a:uFillTx/>
              </a:defRPr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685" name="PlaceHolder 3"/>
          <p:cNvSpPr/>
          <p:nvPr>
            <p:ph type="body" sz="quarter" idx="21"/>
          </p:nvPr>
        </p:nvSpPr>
        <p:spPr>
          <a:xfrm>
            <a:off x="1381320" y="3305880"/>
            <a:ext cx="814681" cy="154044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228600" indent="-228600">
              <a:buClrTx/>
              <a:buSzPct val="100000"/>
              <a:buFont typeface="Arial"/>
              <a:buChar char="•"/>
              <a:defRPr spc="0" sz="2800">
                <a:uFillTx/>
              </a:defRPr>
            </a:pPr>
          </a:p>
        </p:txBody>
      </p:sp>
      <p:sp>
        <p:nvSpPr>
          <p:cNvPr id="686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CustomShape 1"/>
          <p:cNvSpPr/>
          <p:nvPr/>
        </p:nvSpPr>
        <p:spPr>
          <a:xfrm>
            <a:off x="4643999" y="3676679"/>
            <a:ext cx="361" cy="1479241"/>
          </a:xfrm>
          <a:prstGeom prst="line">
            <a:avLst/>
          </a:prstGeom>
          <a:ln w="9360">
            <a:solidFill>
              <a:srgbClr val="CCCCC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694" name="CustomShape 2"/>
          <p:cNvSpPr/>
          <p:nvPr/>
        </p:nvSpPr>
        <p:spPr>
          <a:xfrm>
            <a:off x="4288320" y="3392999"/>
            <a:ext cx="718921" cy="718921"/>
          </a:xfrm>
          <a:prstGeom prst="ellipse">
            <a:avLst/>
          </a:prstGeom>
          <a:solidFill>
            <a:srgbClr val="409B94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695" name="Texto del título"/>
          <p:cNvSpPr txBox="1"/>
          <p:nvPr>
            <p:ph type="title"/>
          </p:nvPr>
        </p:nvSpPr>
        <p:spPr>
          <a:xfrm>
            <a:off x="1441440" y="291959"/>
            <a:ext cx="3877201" cy="125028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spc="0">
                <a:uFillTx/>
              </a:defRPr>
            </a:lvl1pPr>
          </a:lstStyle>
          <a:p>
            <a:pPr/>
            <a:r>
              <a:t>Texto del título</a:t>
            </a:r>
          </a:p>
        </p:txBody>
      </p:sp>
      <p:sp>
        <p:nvSpPr>
          <p:cNvPr id="696" name="Nivel de texto 1…"/>
          <p:cNvSpPr txBox="1"/>
          <p:nvPr>
            <p:ph type="body" sz="quarter" idx="1"/>
          </p:nvPr>
        </p:nvSpPr>
        <p:spPr>
          <a:xfrm>
            <a:off x="1381320" y="1618560"/>
            <a:ext cx="397441" cy="154044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228600" indent="-228600">
              <a:buClrTx/>
              <a:buSzPct val="100000"/>
              <a:buFont typeface="Arial"/>
              <a:buChar char="•"/>
              <a:defRPr spc="0" sz="280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pc="0" sz="2800">
                <a:uFillTx/>
              </a:defRPr>
            </a:lvl2pPr>
            <a:lvl3pPr marL="1234439" indent="-320039">
              <a:buClrTx/>
              <a:buSzPct val="100000"/>
              <a:buFont typeface="Arial"/>
              <a:buChar char="•"/>
              <a:defRPr spc="0" sz="280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pc="0" sz="280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pc="0" sz="2800">
                <a:uFillTx/>
              </a:defRPr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697" name="PlaceHolder 3"/>
          <p:cNvSpPr/>
          <p:nvPr/>
        </p:nvSpPr>
        <p:spPr>
          <a:xfrm>
            <a:off x="1798920" y="1618560"/>
            <a:ext cx="397441" cy="154044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</a:p>
        </p:txBody>
      </p:sp>
      <p:sp>
        <p:nvSpPr>
          <p:cNvPr id="698" name="PlaceHolder 4"/>
          <p:cNvSpPr/>
          <p:nvPr/>
        </p:nvSpPr>
        <p:spPr>
          <a:xfrm>
            <a:off x="1798920" y="3305880"/>
            <a:ext cx="397441" cy="154044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</a:p>
        </p:txBody>
      </p:sp>
      <p:sp>
        <p:nvSpPr>
          <p:cNvPr id="699" name="PlaceHolder 5"/>
          <p:cNvSpPr/>
          <p:nvPr>
            <p:ph type="body" sz="quarter" idx="21"/>
          </p:nvPr>
        </p:nvSpPr>
        <p:spPr>
          <a:xfrm>
            <a:off x="1381320" y="3305880"/>
            <a:ext cx="397441" cy="154044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228600" indent="-228600">
              <a:buClrTx/>
              <a:buSzPct val="100000"/>
              <a:buFont typeface="Arial"/>
              <a:buChar char="•"/>
              <a:defRPr spc="0" sz="2800">
                <a:uFillTx/>
              </a:defRPr>
            </a:pPr>
          </a:p>
        </p:txBody>
      </p:sp>
      <p:sp>
        <p:nvSpPr>
          <p:cNvPr id="700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Nivel de texto 1…"/>
          <p:cNvSpPr txBox="1"/>
          <p:nvPr>
            <p:ph type="body" idx="1"/>
          </p:nvPr>
        </p:nvSpPr>
        <p:spPr>
          <a:xfrm>
            <a:off x="1441440" y="291959"/>
            <a:ext cx="3877201" cy="5795281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/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55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CustomShape 1"/>
          <p:cNvSpPr/>
          <p:nvPr/>
        </p:nvSpPr>
        <p:spPr>
          <a:xfrm>
            <a:off x="4643999" y="3676679"/>
            <a:ext cx="361" cy="1479241"/>
          </a:xfrm>
          <a:prstGeom prst="line">
            <a:avLst/>
          </a:prstGeom>
          <a:ln w="9360">
            <a:solidFill>
              <a:srgbClr val="CCCCC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708" name="CustomShape 2"/>
          <p:cNvSpPr/>
          <p:nvPr/>
        </p:nvSpPr>
        <p:spPr>
          <a:xfrm>
            <a:off x="4288320" y="3392999"/>
            <a:ext cx="718921" cy="718921"/>
          </a:xfrm>
          <a:prstGeom prst="ellipse">
            <a:avLst/>
          </a:prstGeom>
          <a:solidFill>
            <a:srgbClr val="409B94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709" name="Texto del título"/>
          <p:cNvSpPr txBox="1"/>
          <p:nvPr>
            <p:ph type="title"/>
          </p:nvPr>
        </p:nvSpPr>
        <p:spPr>
          <a:xfrm>
            <a:off x="1441440" y="291959"/>
            <a:ext cx="3877201" cy="125028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spc="0">
                <a:uFillTx/>
              </a:defRPr>
            </a:lvl1pPr>
          </a:lstStyle>
          <a:p>
            <a:pPr/>
            <a:r>
              <a:t>Texto del título</a:t>
            </a:r>
          </a:p>
        </p:txBody>
      </p:sp>
      <p:sp>
        <p:nvSpPr>
          <p:cNvPr id="710" name="Nivel de texto 1…"/>
          <p:cNvSpPr txBox="1"/>
          <p:nvPr>
            <p:ph type="body" sz="quarter" idx="1"/>
          </p:nvPr>
        </p:nvSpPr>
        <p:spPr>
          <a:xfrm>
            <a:off x="1381320" y="1618560"/>
            <a:ext cx="814681" cy="322992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228600" indent="-228600">
              <a:buClrTx/>
              <a:buSzPct val="100000"/>
              <a:buFont typeface="Arial"/>
              <a:buChar char="•"/>
              <a:defRPr spc="0" sz="280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pc="0" sz="2800">
                <a:uFillTx/>
              </a:defRPr>
            </a:lvl2pPr>
            <a:lvl3pPr marL="1234439" indent="-320039">
              <a:buClrTx/>
              <a:buSzPct val="100000"/>
              <a:buFont typeface="Arial"/>
              <a:buChar char="•"/>
              <a:defRPr spc="0" sz="280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pc="0" sz="280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pc="0" sz="2800">
                <a:uFillTx/>
              </a:defRPr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711" name="PlaceHolder 3"/>
          <p:cNvSpPr/>
          <p:nvPr>
            <p:ph type="body" sz="quarter" idx="21"/>
          </p:nvPr>
        </p:nvSpPr>
        <p:spPr>
          <a:xfrm>
            <a:off x="1381320" y="1618559"/>
            <a:ext cx="814681" cy="322992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228600" indent="-228600">
              <a:buClrTx/>
              <a:buSzPct val="100000"/>
              <a:buFont typeface="Arial"/>
              <a:buChar char="•"/>
              <a:defRPr spc="0" sz="2800">
                <a:uFillTx/>
              </a:defRPr>
            </a:pPr>
          </a:p>
        </p:txBody>
      </p:sp>
      <p:pic>
        <p:nvPicPr>
          <p:cNvPr id="712" name="Imagen 187" descr="Imagen 18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80959" y="2908799"/>
            <a:ext cx="814682" cy="649441"/>
          </a:xfrm>
          <a:prstGeom prst="rect">
            <a:avLst/>
          </a:prstGeom>
          <a:ln w="12700">
            <a:miter lim="400000"/>
          </a:ln>
        </p:spPr>
      </p:pic>
      <p:pic>
        <p:nvPicPr>
          <p:cNvPr id="713" name="Imagen 188" descr="Imagen 18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80959" y="2908799"/>
            <a:ext cx="814682" cy="649441"/>
          </a:xfrm>
          <a:prstGeom prst="rect">
            <a:avLst/>
          </a:prstGeom>
          <a:ln w="12700">
            <a:miter lim="400000"/>
          </a:ln>
        </p:spPr>
      </p:pic>
      <p:sp>
        <p:nvSpPr>
          <p:cNvPr id="714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CustomShape 1"/>
          <p:cNvSpPr/>
          <p:nvPr/>
        </p:nvSpPr>
        <p:spPr>
          <a:xfrm>
            <a:off x="-6120" y="4513679"/>
            <a:ext cx="9160921" cy="361"/>
          </a:xfrm>
          <a:prstGeom prst="line">
            <a:avLst/>
          </a:prstGeom>
          <a:ln w="9360">
            <a:solidFill>
              <a:srgbClr val="CCCCC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722" name="CustomShape 2"/>
          <p:cNvSpPr/>
          <p:nvPr/>
        </p:nvSpPr>
        <p:spPr>
          <a:xfrm>
            <a:off x="4293720" y="4235399"/>
            <a:ext cx="718921" cy="718922"/>
          </a:xfrm>
          <a:prstGeom prst="ellipse">
            <a:avLst/>
          </a:prstGeom>
          <a:solidFill>
            <a:srgbClr val="409B94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723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CustomShape 1"/>
          <p:cNvSpPr/>
          <p:nvPr/>
        </p:nvSpPr>
        <p:spPr>
          <a:xfrm>
            <a:off x="-6120" y="4513679"/>
            <a:ext cx="9160921" cy="361"/>
          </a:xfrm>
          <a:prstGeom prst="line">
            <a:avLst/>
          </a:prstGeom>
          <a:ln w="9360">
            <a:solidFill>
              <a:srgbClr val="CCCCC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731" name="CustomShape 2"/>
          <p:cNvSpPr/>
          <p:nvPr/>
        </p:nvSpPr>
        <p:spPr>
          <a:xfrm>
            <a:off x="4293720" y="4235399"/>
            <a:ext cx="718921" cy="718922"/>
          </a:xfrm>
          <a:prstGeom prst="ellipse">
            <a:avLst/>
          </a:prstGeom>
          <a:solidFill>
            <a:srgbClr val="409B94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732" name="Texto del título"/>
          <p:cNvSpPr txBox="1"/>
          <p:nvPr>
            <p:ph type="title"/>
          </p:nvPr>
        </p:nvSpPr>
        <p:spPr>
          <a:xfrm>
            <a:off x="1441440" y="291959"/>
            <a:ext cx="3877201" cy="125028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spc="0">
                <a:uFillTx/>
              </a:defRPr>
            </a:lvl1pPr>
          </a:lstStyle>
          <a:p>
            <a:pPr/>
            <a:r>
              <a:t>Texto del título</a:t>
            </a:r>
          </a:p>
        </p:txBody>
      </p:sp>
      <p:sp>
        <p:nvSpPr>
          <p:cNvPr id="733" name="Nivel de texto 1…"/>
          <p:cNvSpPr txBox="1"/>
          <p:nvPr>
            <p:ph type="body" sz="quarter" idx="1"/>
          </p:nvPr>
        </p:nvSpPr>
        <p:spPr>
          <a:xfrm>
            <a:off x="1381320" y="1618560"/>
            <a:ext cx="814681" cy="3229920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marL="228600" indent="-228600">
              <a:buClrTx/>
              <a:buSzPct val="100000"/>
              <a:buFont typeface="Arial"/>
              <a:buChar char="•"/>
              <a:defRPr spc="0" sz="280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pc="0" sz="2800">
                <a:uFillTx/>
              </a:defRPr>
            </a:lvl2pPr>
            <a:lvl3pPr marL="1234439" indent="-320039">
              <a:buClrTx/>
              <a:buSzPct val="100000"/>
              <a:buFont typeface="Arial"/>
              <a:buChar char="•"/>
              <a:defRPr spc="0" sz="280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pc="0" sz="280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pc="0" sz="2800">
                <a:uFillTx/>
              </a:defRPr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734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CustomShape 1"/>
          <p:cNvSpPr/>
          <p:nvPr/>
        </p:nvSpPr>
        <p:spPr>
          <a:xfrm>
            <a:off x="-6120" y="4513679"/>
            <a:ext cx="9160921" cy="361"/>
          </a:xfrm>
          <a:prstGeom prst="line">
            <a:avLst/>
          </a:prstGeom>
          <a:ln w="9360">
            <a:solidFill>
              <a:srgbClr val="CCCCC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742" name="CustomShape 2"/>
          <p:cNvSpPr/>
          <p:nvPr/>
        </p:nvSpPr>
        <p:spPr>
          <a:xfrm>
            <a:off x="4293720" y="4235399"/>
            <a:ext cx="718921" cy="718922"/>
          </a:xfrm>
          <a:prstGeom prst="ellipse">
            <a:avLst/>
          </a:prstGeom>
          <a:solidFill>
            <a:srgbClr val="409B94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743" name="Texto del título"/>
          <p:cNvSpPr txBox="1"/>
          <p:nvPr>
            <p:ph type="title"/>
          </p:nvPr>
        </p:nvSpPr>
        <p:spPr>
          <a:xfrm>
            <a:off x="1441440" y="291959"/>
            <a:ext cx="3877201" cy="125028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spc="0">
                <a:uFillTx/>
              </a:defRPr>
            </a:lvl1pPr>
          </a:lstStyle>
          <a:p>
            <a:pPr/>
            <a:r>
              <a:t>Texto del título</a:t>
            </a:r>
          </a:p>
        </p:txBody>
      </p:sp>
      <p:sp>
        <p:nvSpPr>
          <p:cNvPr id="744" name="Nivel de texto 1…"/>
          <p:cNvSpPr txBox="1"/>
          <p:nvPr>
            <p:ph type="body" sz="quarter" idx="1"/>
          </p:nvPr>
        </p:nvSpPr>
        <p:spPr>
          <a:xfrm>
            <a:off x="1381320" y="1618560"/>
            <a:ext cx="814681" cy="322992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228600" indent="-228600">
              <a:buClrTx/>
              <a:buSzPct val="100000"/>
              <a:buFont typeface="Arial"/>
              <a:buChar char="•"/>
              <a:defRPr spc="0" sz="280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pc="0" sz="2800">
                <a:uFillTx/>
              </a:defRPr>
            </a:lvl2pPr>
            <a:lvl3pPr marL="1234439" indent="-320039">
              <a:buClrTx/>
              <a:buSzPct val="100000"/>
              <a:buFont typeface="Arial"/>
              <a:buChar char="•"/>
              <a:defRPr spc="0" sz="280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pc="0" sz="280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pc="0" sz="2800">
                <a:uFillTx/>
              </a:defRPr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745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CustomShape 1"/>
          <p:cNvSpPr/>
          <p:nvPr/>
        </p:nvSpPr>
        <p:spPr>
          <a:xfrm>
            <a:off x="-6120" y="4513679"/>
            <a:ext cx="9160921" cy="361"/>
          </a:xfrm>
          <a:prstGeom prst="line">
            <a:avLst/>
          </a:prstGeom>
          <a:ln w="9360">
            <a:solidFill>
              <a:srgbClr val="CCCCC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753" name="CustomShape 2"/>
          <p:cNvSpPr/>
          <p:nvPr/>
        </p:nvSpPr>
        <p:spPr>
          <a:xfrm>
            <a:off x="4293720" y="4235399"/>
            <a:ext cx="718921" cy="718922"/>
          </a:xfrm>
          <a:prstGeom prst="ellipse">
            <a:avLst/>
          </a:prstGeom>
          <a:solidFill>
            <a:srgbClr val="409B94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754" name="Texto del título"/>
          <p:cNvSpPr txBox="1"/>
          <p:nvPr>
            <p:ph type="title"/>
          </p:nvPr>
        </p:nvSpPr>
        <p:spPr>
          <a:xfrm>
            <a:off x="1441440" y="291959"/>
            <a:ext cx="3877201" cy="125028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spc="0">
                <a:uFillTx/>
              </a:defRPr>
            </a:lvl1pPr>
          </a:lstStyle>
          <a:p>
            <a:pPr/>
            <a:r>
              <a:t>Texto del título</a:t>
            </a:r>
          </a:p>
        </p:txBody>
      </p:sp>
      <p:sp>
        <p:nvSpPr>
          <p:cNvPr id="755" name="Nivel de texto 1…"/>
          <p:cNvSpPr txBox="1"/>
          <p:nvPr>
            <p:ph type="body" sz="quarter" idx="1"/>
          </p:nvPr>
        </p:nvSpPr>
        <p:spPr>
          <a:xfrm>
            <a:off x="1381320" y="1618560"/>
            <a:ext cx="397441" cy="322992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228600" indent="-228600">
              <a:buClrTx/>
              <a:buSzPct val="100000"/>
              <a:buFont typeface="Arial"/>
              <a:buChar char="•"/>
              <a:defRPr spc="0" sz="280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pc="0" sz="2800">
                <a:uFillTx/>
              </a:defRPr>
            </a:lvl2pPr>
            <a:lvl3pPr marL="1234439" indent="-320039">
              <a:buClrTx/>
              <a:buSzPct val="100000"/>
              <a:buFont typeface="Arial"/>
              <a:buChar char="•"/>
              <a:defRPr spc="0" sz="280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pc="0" sz="280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pc="0" sz="2800">
                <a:uFillTx/>
              </a:defRPr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756" name="PlaceHolder 3"/>
          <p:cNvSpPr/>
          <p:nvPr>
            <p:ph type="body" sz="quarter" idx="21"/>
          </p:nvPr>
        </p:nvSpPr>
        <p:spPr>
          <a:xfrm>
            <a:off x="1798920" y="1618559"/>
            <a:ext cx="397441" cy="322992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228600" indent="-228600">
              <a:buClrTx/>
              <a:buSzPct val="100000"/>
              <a:buFont typeface="Arial"/>
              <a:buChar char="•"/>
              <a:defRPr spc="0" sz="2800">
                <a:uFillTx/>
              </a:defRPr>
            </a:pPr>
          </a:p>
        </p:txBody>
      </p:sp>
      <p:sp>
        <p:nvSpPr>
          <p:cNvPr id="757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CustomShape 1"/>
          <p:cNvSpPr/>
          <p:nvPr/>
        </p:nvSpPr>
        <p:spPr>
          <a:xfrm>
            <a:off x="-6120" y="4513679"/>
            <a:ext cx="9160921" cy="361"/>
          </a:xfrm>
          <a:prstGeom prst="line">
            <a:avLst/>
          </a:prstGeom>
          <a:ln w="9360">
            <a:solidFill>
              <a:srgbClr val="CCCCC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765" name="CustomShape 2"/>
          <p:cNvSpPr/>
          <p:nvPr/>
        </p:nvSpPr>
        <p:spPr>
          <a:xfrm>
            <a:off x="4293720" y="4235399"/>
            <a:ext cx="718921" cy="718922"/>
          </a:xfrm>
          <a:prstGeom prst="ellipse">
            <a:avLst/>
          </a:prstGeom>
          <a:solidFill>
            <a:srgbClr val="409B94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766" name="Texto del título"/>
          <p:cNvSpPr txBox="1"/>
          <p:nvPr>
            <p:ph type="title"/>
          </p:nvPr>
        </p:nvSpPr>
        <p:spPr>
          <a:xfrm>
            <a:off x="1441440" y="291959"/>
            <a:ext cx="3877201" cy="125028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spc="0">
                <a:uFillTx/>
              </a:defRPr>
            </a:lvl1pPr>
          </a:lstStyle>
          <a:p>
            <a:pPr/>
            <a:r>
              <a:t>Texto del título</a:t>
            </a:r>
          </a:p>
        </p:txBody>
      </p:sp>
      <p:sp>
        <p:nvSpPr>
          <p:cNvPr id="767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CustomShape 1"/>
          <p:cNvSpPr/>
          <p:nvPr/>
        </p:nvSpPr>
        <p:spPr>
          <a:xfrm>
            <a:off x="-6120" y="4513679"/>
            <a:ext cx="9160921" cy="361"/>
          </a:xfrm>
          <a:prstGeom prst="line">
            <a:avLst/>
          </a:prstGeom>
          <a:ln w="9360">
            <a:solidFill>
              <a:srgbClr val="CCCCC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775" name="CustomShape 2"/>
          <p:cNvSpPr/>
          <p:nvPr/>
        </p:nvSpPr>
        <p:spPr>
          <a:xfrm>
            <a:off x="4293720" y="4235399"/>
            <a:ext cx="718921" cy="718922"/>
          </a:xfrm>
          <a:prstGeom prst="ellipse">
            <a:avLst/>
          </a:prstGeom>
          <a:solidFill>
            <a:srgbClr val="409B94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776" name="Nivel de texto 1…"/>
          <p:cNvSpPr txBox="1"/>
          <p:nvPr>
            <p:ph type="body" idx="1"/>
          </p:nvPr>
        </p:nvSpPr>
        <p:spPr>
          <a:xfrm>
            <a:off x="1441440" y="291959"/>
            <a:ext cx="3877201" cy="5795281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marL="228600" indent="-228600">
              <a:buClrTx/>
              <a:buSzPct val="100000"/>
              <a:buFont typeface="Arial"/>
              <a:buChar char="•"/>
              <a:defRPr spc="0" sz="280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pc="0" sz="2800">
                <a:uFillTx/>
              </a:defRPr>
            </a:lvl2pPr>
            <a:lvl3pPr marL="1234439" indent="-320039">
              <a:buClrTx/>
              <a:buSzPct val="100000"/>
              <a:buFont typeface="Arial"/>
              <a:buChar char="•"/>
              <a:defRPr spc="0" sz="280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pc="0" sz="280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pc="0" sz="2800">
                <a:uFillTx/>
              </a:defRPr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777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CustomShape 1"/>
          <p:cNvSpPr/>
          <p:nvPr/>
        </p:nvSpPr>
        <p:spPr>
          <a:xfrm>
            <a:off x="-6120" y="4513679"/>
            <a:ext cx="9160921" cy="361"/>
          </a:xfrm>
          <a:prstGeom prst="line">
            <a:avLst/>
          </a:prstGeom>
          <a:ln w="9360">
            <a:solidFill>
              <a:srgbClr val="CCCCC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785" name="CustomShape 2"/>
          <p:cNvSpPr/>
          <p:nvPr/>
        </p:nvSpPr>
        <p:spPr>
          <a:xfrm>
            <a:off x="4293720" y="4235399"/>
            <a:ext cx="718921" cy="718922"/>
          </a:xfrm>
          <a:prstGeom prst="ellipse">
            <a:avLst/>
          </a:prstGeom>
          <a:solidFill>
            <a:srgbClr val="409B94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786" name="Texto del título"/>
          <p:cNvSpPr txBox="1"/>
          <p:nvPr>
            <p:ph type="title"/>
          </p:nvPr>
        </p:nvSpPr>
        <p:spPr>
          <a:xfrm>
            <a:off x="1441440" y="291959"/>
            <a:ext cx="3877201" cy="125028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spc="0">
                <a:uFillTx/>
              </a:defRPr>
            </a:lvl1pPr>
          </a:lstStyle>
          <a:p>
            <a:pPr/>
            <a:r>
              <a:t>Texto del título</a:t>
            </a:r>
          </a:p>
        </p:txBody>
      </p:sp>
      <p:sp>
        <p:nvSpPr>
          <p:cNvPr id="787" name="Nivel de texto 1…"/>
          <p:cNvSpPr txBox="1"/>
          <p:nvPr>
            <p:ph type="body" sz="quarter" idx="1"/>
          </p:nvPr>
        </p:nvSpPr>
        <p:spPr>
          <a:xfrm>
            <a:off x="1381320" y="1618560"/>
            <a:ext cx="397441" cy="154044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228600" indent="-228600">
              <a:buClrTx/>
              <a:buSzPct val="100000"/>
              <a:buFont typeface="Arial"/>
              <a:buChar char="•"/>
              <a:defRPr spc="0" sz="280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pc="0" sz="2800">
                <a:uFillTx/>
              </a:defRPr>
            </a:lvl2pPr>
            <a:lvl3pPr marL="1234439" indent="-320039">
              <a:buClrTx/>
              <a:buSzPct val="100000"/>
              <a:buFont typeface="Arial"/>
              <a:buChar char="•"/>
              <a:defRPr spc="0" sz="280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pc="0" sz="280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pc="0" sz="2800">
                <a:uFillTx/>
              </a:defRPr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788" name="PlaceHolder 3"/>
          <p:cNvSpPr/>
          <p:nvPr/>
        </p:nvSpPr>
        <p:spPr>
          <a:xfrm>
            <a:off x="1381320" y="3305880"/>
            <a:ext cx="397441" cy="154044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</a:p>
        </p:txBody>
      </p:sp>
      <p:sp>
        <p:nvSpPr>
          <p:cNvPr id="789" name="PlaceHolder 4"/>
          <p:cNvSpPr/>
          <p:nvPr>
            <p:ph type="body" sz="quarter" idx="21"/>
          </p:nvPr>
        </p:nvSpPr>
        <p:spPr>
          <a:xfrm>
            <a:off x="1798920" y="1618559"/>
            <a:ext cx="397441" cy="322992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228600" indent="-228600">
              <a:buClrTx/>
              <a:buSzPct val="100000"/>
              <a:buFont typeface="Arial"/>
              <a:buChar char="•"/>
              <a:defRPr spc="0" sz="2800">
                <a:uFillTx/>
              </a:defRPr>
            </a:pPr>
          </a:p>
        </p:txBody>
      </p:sp>
      <p:sp>
        <p:nvSpPr>
          <p:cNvPr id="790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CustomShape 1"/>
          <p:cNvSpPr/>
          <p:nvPr/>
        </p:nvSpPr>
        <p:spPr>
          <a:xfrm>
            <a:off x="-6120" y="4513679"/>
            <a:ext cx="9160921" cy="361"/>
          </a:xfrm>
          <a:prstGeom prst="line">
            <a:avLst/>
          </a:prstGeom>
          <a:ln w="9360">
            <a:solidFill>
              <a:srgbClr val="CCCCC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798" name="CustomShape 2"/>
          <p:cNvSpPr/>
          <p:nvPr/>
        </p:nvSpPr>
        <p:spPr>
          <a:xfrm>
            <a:off x="4293720" y="4235399"/>
            <a:ext cx="718921" cy="718922"/>
          </a:xfrm>
          <a:prstGeom prst="ellipse">
            <a:avLst/>
          </a:prstGeom>
          <a:solidFill>
            <a:srgbClr val="409B94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799" name="Texto del título"/>
          <p:cNvSpPr txBox="1"/>
          <p:nvPr>
            <p:ph type="title"/>
          </p:nvPr>
        </p:nvSpPr>
        <p:spPr>
          <a:xfrm>
            <a:off x="1441440" y="291959"/>
            <a:ext cx="3877201" cy="125028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spc="0">
                <a:uFillTx/>
              </a:defRPr>
            </a:lvl1pPr>
          </a:lstStyle>
          <a:p>
            <a:pPr/>
            <a:r>
              <a:t>Texto del título</a:t>
            </a:r>
          </a:p>
        </p:txBody>
      </p:sp>
      <p:sp>
        <p:nvSpPr>
          <p:cNvPr id="800" name="Nivel de texto 1…"/>
          <p:cNvSpPr txBox="1"/>
          <p:nvPr>
            <p:ph type="body" sz="quarter" idx="1"/>
          </p:nvPr>
        </p:nvSpPr>
        <p:spPr>
          <a:xfrm>
            <a:off x="1381320" y="1618560"/>
            <a:ext cx="397441" cy="322992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228600" indent="-228600">
              <a:buClrTx/>
              <a:buSzPct val="100000"/>
              <a:buFont typeface="Arial"/>
              <a:buChar char="•"/>
              <a:defRPr spc="0" sz="280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pc="0" sz="2800">
                <a:uFillTx/>
              </a:defRPr>
            </a:lvl2pPr>
            <a:lvl3pPr marL="1234439" indent="-320039">
              <a:buClrTx/>
              <a:buSzPct val="100000"/>
              <a:buFont typeface="Arial"/>
              <a:buChar char="•"/>
              <a:defRPr spc="0" sz="280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pc="0" sz="280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pc="0" sz="2800">
                <a:uFillTx/>
              </a:defRPr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801" name="PlaceHolder 3"/>
          <p:cNvSpPr/>
          <p:nvPr/>
        </p:nvSpPr>
        <p:spPr>
          <a:xfrm>
            <a:off x="1798920" y="1618560"/>
            <a:ext cx="397441" cy="154044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</a:p>
        </p:txBody>
      </p:sp>
      <p:sp>
        <p:nvSpPr>
          <p:cNvPr id="802" name="PlaceHolder 4"/>
          <p:cNvSpPr/>
          <p:nvPr>
            <p:ph type="body" sz="quarter" idx="21"/>
          </p:nvPr>
        </p:nvSpPr>
        <p:spPr>
          <a:xfrm>
            <a:off x="1798920" y="3305880"/>
            <a:ext cx="397441" cy="154044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228600" indent="-228600">
              <a:buClrTx/>
              <a:buSzPct val="100000"/>
              <a:buFont typeface="Arial"/>
              <a:buChar char="•"/>
              <a:defRPr spc="0" sz="2800">
                <a:uFillTx/>
              </a:defRPr>
            </a:pPr>
          </a:p>
        </p:txBody>
      </p:sp>
      <p:sp>
        <p:nvSpPr>
          <p:cNvPr id="803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CustomShape 1"/>
          <p:cNvSpPr/>
          <p:nvPr/>
        </p:nvSpPr>
        <p:spPr>
          <a:xfrm>
            <a:off x="-6120" y="4513679"/>
            <a:ext cx="9160921" cy="361"/>
          </a:xfrm>
          <a:prstGeom prst="line">
            <a:avLst/>
          </a:prstGeom>
          <a:ln w="9360">
            <a:solidFill>
              <a:srgbClr val="CCCCC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811" name="CustomShape 2"/>
          <p:cNvSpPr/>
          <p:nvPr/>
        </p:nvSpPr>
        <p:spPr>
          <a:xfrm>
            <a:off x="4293720" y="4235399"/>
            <a:ext cx="718921" cy="718922"/>
          </a:xfrm>
          <a:prstGeom prst="ellipse">
            <a:avLst/>
          </a:prstGeom>
          <a:solidFill>
            <a:srgbClr val="409B94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812" name="Texto del título"/>
          <p:cNvSpPr txBox="1"/>
          <p:nvPr>
            <p:ph type="title"/>
          </p:nvPr>
        </p:nvSpPr>
        <p:spPr>
          <a:xfrm>
            <a:off x="1441440" y="291959"/>
            <a:ext cx="3877201" cy="125028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spc="0">
                <a:uFillTx/>
              </a:defRPr>
            </a:lvl1pPr>
          </a:lstStyle>
          <a:p>
            <a:pPr/>
            <a:r>
              <a:t>Texto del título</a:t>
            </a:r>
          </a:p>
        </p:txBody>
      </p:sp>
      <p:sp>
        <p:nvSpPr>
          <p:cNvPr id="813" name="Nivel de texto 1…"/>
          <p:cNvSpPr txBox="1"/>
          <p:nvPr>
            <p:ph type="body" sz="quarter" idx="1"/>
          </p:nvPr>
        </p:nvSpPr>
        <p:spPr>
          <a:xfrm>
            <a:off x="1381320" y="1618560"/>
            <a:ext cx="397441" cy="154044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228600" indent="-228600">
              <a:buClrTx/>
              <a:buSzPct val="100000"/>
              <a:buFont typeface="Arial"/>
              <a:buChar char="•"/>
              <a:defRPr spc="0" sz="280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pc="0" sz="2800">
                <a:uFillTx/>
              </a:defRPr>
            </a:lvl2pPr>
            <a:lvl3pPr marL="1234439" indent="-320039">
              <a:buClrTx/>
              <a:buSzPct val="100000"/>
              <a:buFont typeface="Arial"/>
              <a:buChar char="•"/>
              <a:defRPr spc="0" sz="280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pc="0" sz="280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pc="0" sz="2800">
                <a:uFillTx/>
              </a:defRPr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814" name="PlaceHolder 3"/>
          <p:cNvSpPr/>
          <p:nvPr/>
        </p:nvSpPr>
        <p:spPr>
          <a:xfrm>
            <a:off x="1798920" y="1618560"/>
            <a:ext cx="397441" cy="154044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</a:p>
        </p:txBody>
      </p:sp>
      <p:sp>
        <p:nvSpPr>
          <p:cNvPr id="815" name="PlaceHolder 4"/>
          <p:cNvSpPr/>
          <p:nvPr>
            <p:ph type="body" sz="quarter" idx="21"/>
          </p:nvPr>
        </p:nvSpPr>
        <p:spPr>
          <a:xfrm>
            <a:off x="1381320" y="3305880"/>
            <a:ext cx="814681" cy="154044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228600" indent="-228600">
              <a:buClrTx/>
              <a:buSzPct val="100000"/>
              <a:buFont typeface="Arial"/>
              <a:buChar char="•"/>
              <a:defRPr spc="0" sz="2800">
                <a:uFillTx/>
              </a:defRPr>
            </a:pPr>
          </a:p>
        </p:txBody>
      </p:sp>
      <p:sp>
        <p:nvSpPr>
          <p:cNvPr id="816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o del título"/>
          <p:cNvSpPr txBox="1"/>
          <p:nvPr>
            <p:ph type="title"/>
          </p:nvPr>
        </p:nvSpPr>
        <p:spPr>
          <a:xfrm>
            <a:off x="1441440" y="291959"/>
            <a:ext cx="3877201" cy="125028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Texto del título</a:t>
            </a:r>
          </a:p>
        </p:txBody>
      </p:sp>
      <p:sp>
        <p:nvSpPr>
          <p:cNvPr id="63" name="Nivel de texto 1…"/>
          <p:cNvSpPr txBox="1"/>
          <p:nvPr>
            <p:ph type="body" sz="quarter" idx="1"/>
          </p:nvPr>
        </p:nvSpPr>
        <p:spPr>
          <a:xfrm>
            <a:off x="1381320" y="1618560"/>
            <a:ext cx="397441" cy="154044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64" name="PlaceHolder 3"/>
          <p:cNvSpPr/>
          <p:nvPr/>
        </p:nvSpPr>
        <p:spPr>
          <a:xfrm>
            <a:off x="1381320" y="3305880"/>
            <a:ext cx="397441" cy="154044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marL="431999" indent="-323999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45000"/>
              <a:buChar char="●"/>
              <a:defRPr spc="-100" sz="3200">
                <a:uFill>
                  <a:solidFill>
                    <a:srgbClr val="FFFFFF"/>
                  </a:solidFill>
                </a:uFill>
              </a:defRPr>
            </a:pPr>
          </a:p>
        </p:txBody>
      </p:sp>
      <p:sp>
        <p:nvSpPr>
          <p:cNvPr id="65" name="PlaceHolder 4"/>
          <p:cNvSpPr/>
          <p:nvPr>
            <p:ph type="body" sz="quarter" idx="21"/>
          </p:nvPr>
        </p:nvSpPr>
        <p:spPr>
          <a:xfrm>
            <a:off x="1798920" y="1618559"/>
            <a:ext cx="397441" cy="322992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defRPr spc="-100"/>
            </a:pPr>
          </a:p>
        </p:txBody>
      </p:sp>
      <p:sp>
        <p:nvSpPr>
          <p:cNvPr id="66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CustomShape 1"/>
          <p:cNvSpPr/>
          <p:nvPr/>
        </p:nvSpPr>
        <p:spPr>
          <a:xfrm>
            <a:off x="-6120" y="4513679"/>
            <a:ext cx="9160921" cy="361"/>
          </a:xfrm>
          <a:prstGeom prst="line">
            <a:avLst/>
          </a:prstGeom>
          <a:ln w="9360">
            <a:solidFill>
              <a:srgbClr val="CCCCC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824" name="CustomShape 2"/>
          <p:cNvSpPr/>
          <p:nvPr/>
        </p:nvSpPr>
        <p:spPr>
          <a:xfrm>
            <a:off x="4293720" y="4235399"/>
            <a:ext cx="718921" cy="718922"/>
          </a:xfrm>
          <a:prstGeom prst="ellipse">
            <a:avLst/>
          </a:prstGeom>
          <a:solidFill>
            <a:srgbClr val="409B94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825" name="Texto del título"/>
          <p:cNvSpPr txBox="1"/>
          <p:nvPr>
            <p:ph type="title"/>
          </p:nvPr>
        </p:nvSpPr>
        <p:spPr>
          <a:xfrm>
            <a:off x="1441440" y="291959"/>
            <a:ext cx="3877201" cy="125028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spc="0">
                <a:uFillTx/>
              </a:defRPr>
            </a:lvl1pPr>
          </a:lstStyle>
          <a:p>
            <a:pPr/>
            <a:r>
              <a:t>Texto del título</a:t>
            </a:r>
          </a:p>
        </p:txBody>
      </p:sp>
      <p:sp>
        <p:nvSpPr>
          <p:cNvPr id="826" name="Nivel de texto 1…"/>
          <p:cNvSpPr txBox="1"/>
          <p:nvPr>
            <p:ph type="body" sz="quarter" idx="1"/>
          </p:nvPr>
        </p:nvSpPr>
        <p:spPr>
          <a:xfrm>
            <a:off x="1381320" y="1618560"/>
            <a:ext cx="814681" cy="154044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228600" indent="-228600">
              <a:buClrTx/>
              <a:buSzPct val="100000"/>
              <a:buFont typeface="Arial"/>
              <a:buChar char="•"/>
              <a:defRPr spc="0" sz="280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pc="0" sz="2800">
                <a:uFillTx/>
              </a:defRPr>
            </a:lvl2pPr>
            <a:lvl3pPr marL="1234439" indent="-320039">
              <a:buClrTx/>
              <a:buSzPct val="100000"/>
              <a:buFont typeface="Arial"/>
              <a:buChar char="•"/>
              <a:defRPr spc="0" sz="280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pc="0" sz="280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pc="0" sz="2800">
                <a:uFillTx/>
              </a:defRPr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827" name="PlaceHolder 3"/>
          <p:cNvSpPr/>
          <p:nvPr>
            <p:ph type="body" sz="quarter" idx="21"/>
          </p:nvPr>
        </p:nvSpPr>
        <p:spPr>
          <a:xfrm>
            <a:off x="1381320" y="3305880"/>
            <a:ext cx="814681" cy="154044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228600" indent="-228600">
              <a:buClrTx/>
              <a:buSzPct val="100000"/>
              <a:buFont typeface="Arial"/>
              <a:buChar char="•"/>
              <a:defRPr spc="0" sz="2800">
                <a:uFillTx/>
              </a:defRPr>
            </a:pPr>
          </a:p>
        </p:txBody>
      </p:sp>
      <p:sp>
        <p:nvSpPr>
          <p:cNvPr id="828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CustomShape 1"/>
          <p:cNvSpPr/>
          <p:nvPr/>
        </p:nvSpPr>
        <p:spPr>
          <a:xfrm>
            <a:off x="-6120" y="4513679"/>
            <a:ext cx="9160921" cy="361"/>
          </a:xfrm>
          <a:prstGeom prst="line">
            <a:avLst/>
          </a:prstGeom>
          <a:ln w="9360">
            <a:solidFill>
              <a:srgbClr val="CCCCC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836" name="CustomShape 2"/>
          <p:cNvSpPr/>
          <p:nvPr/>
        </p:nvSpPr>
        <p:spPr>
          <a:xfrm>
            <a:off x="4293720" y="4235399"/>
            <a:ext cx="718921" cy="718922"/>
          </a:xfrm>
          <a:prstGeom prst="ellipse">
            <a:avLst/>
          </a:prstGeom>
          <a:solidFill>
            <a:srgbClr val="409B94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837" name="Texto del título"/>
          <p:cNvSpPr txBox="1"/>
          <p:nvPr>
            <p:ph type="title"/>
          </p:nvPr>
        </p:nvSpPr>
        <p:spPr>
          <a:xfrm>
            <a:off x="1441440" y="291959"/>
            <a:ext cx="3877201" cy="125028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spc="0">
                <a:uFillTx/>
              </a:defRPr>
            </a:lvl1pPr>
          </a:lstStyle>
          <a:p>
            <a:pPr/>
            <a:r>
              <a:t>Texto del título</a:t>
            </a:r>
          </a:p>
        </p:txBody>
      </p:sp>
      <p:sp>
        <p:nvSpPr>
          <p:cNvPr id="838" name="Nivel de texto 1…"/>
          <p:cNvSpPr txBox="1"/>
          <p:nvPr>
            <p:ph type="body" sz="quarter" idx="1"/>
          </p:nvPr>
        </p:nvSpPr>
        <p:spPr>
          <a:xfrm>
            <a:off x="1381320" y="1618560"/>
            <a:ext cx="397441" cy="154044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228600" indent="-228600">
              <a:buClrTx/>
              <a:buSzPct val="100000"/>
              <a:buFont typeface="Arial"/>
              <a:buChar char="•"/>
              <a:defRPr spc="0" sz="280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pc="0" sz="2800">
                <a:uFillTx/>
              </a:defRPr>
            </a:lvl2pPr>
            <a:lvl3pPr marL="1234439" indent="-320039">
              <a:buClrTx/>
              <a:buSzPct val="100000"/>
              <a:buFont typeface="Arial"/>
              <a:buChar char="•"/>
              <a:defRPr spc="0" sz="280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pc="0" sz="280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pc="0" sz="2800">
                <a:uFillTx/>
              </a:defRPr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839" name="PlaceHolder 3"/>
          <p:cNvSpPr/>
          <p:nvPr/>
        </p:nvSpPr>
        <p:spPr>
          <a:xfrm>
            <a:off x="1798920" y="1618560"/>
            <a:ext cx="397441" cy="154044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</a:p>
        </p:txBody>
      </p:sp>
      <p:sp>
        <p:nvSpPr>
          <p:cNvPr id="840" name="PlaceHolder 4"/>
          <p:cNvSpPr/>
          <p:nvPr/>
        </p:nvSpPr>
        <p:spPr>
          <a:xfrm>
            <a:off x="1798920" y="3305880"/>
            <a:ext cx="397441" cy="154044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</a:p>
        </p:txBody>
      </p:sp>
      <p:sp>
        <p:nvSpPr>
          <p:cNvPr id="841" name="PlaceHolder 5"/>
          <p:cNvSpPr/>
          <p:nvPr>
            <p:ph type="body" sz="quarter" idx="21"/>
          </p:nvPr>
        </p:nvSpPr>
        <p:spPr>
          <a:xfrm>
            <a:off x="1381320" y="3305880"/>
            <a:ext cx="397441" cy="154044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228600" indent="-228600">
              <a:buClrTx/>
              <a:buSzPct val="100000"/>
              <a:buFont typeface="Arial"/>
              <a:buChar char="•"/>
              <a:defRPr spc="0" sz="2800">
                <a:uFillTx/>
              </a:defRPr>
            </a:pPr>
          </a:p>
        </p:txBody>
      </p:sp>
      <p:sp>
        <p:nvSpPr>
          <p:cNvPr id="842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CustomShape 1"/>
          <p:cNvSpPr/>
          <p:nvPr/>
        </p:nvSpPr>
        <p:spPr>
          <a:xfrm>
            <a:off x="-6120" y="4513679"/>
            <a:ext cx="9160921" cy="361"/>
          </a:xfrm>
          <a:prstGeom prst="line">
            <a:avLst/>
          </a:prstGeom>
          <a:ln w="9360">
            <a:solidFill>
              <a:srgbClr val="CCCCC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850" name="CustomShape 2"/>
          <p:cNvSpPr/>
          <p:nvPr/>
        </p:nvSpPr>
        <p:spPr>
          <a:xfrm>
            <a:off x="4293720" y="4235399"/>
            <a:ext cx="718921" cy="718922"/>
          </a:xfrm>
          <a:prstGeom prst="ellipse">
            <a:avLst/>
          </a:prstGeom>
          <a:solidFill>
            <a:srgbClr val="409B94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851" name="Texto del título"/>
          <p:cNvSpPr txBox="1"/>
          <p:nvPr>
            <p:ph type="title"/>
          </p:nvPr>
        </p:nvSpPr>
        <p:spPr>
          <a:xfrm>
            <a:off x="1441440" y="291959"/>
            <a:ext cx="3877201" cy="125028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spc="0">
                <a:uFillTx/>
              </a:defRPr>
            </a:lvl1pPr>
          </a:lstStyle>
          <a:p>
            <a:pPr/>
            <a:r>
              <a:t>Texto del título</a:t>
            </a:r>
          </a:p>
        </p:txBody>
      </p:sp>
      <p:sp>
        <p:nvSpPr>
          <p:cNvPr id="852" name="Nivel de texto 1…"/>
          <p:cNvSpPr txBox="1"/>
          <p:nvPr>
            <p:ph type="body" sz="quarter" idx="1"/>
          </p:nvPr>
        </p:nvSpPr>
        <p:spPr>
          <a:xfrm>
            <a:off x="1381320" y="1618560"/>
            <a:ext cx="814681" cy="322992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228600" indent="-228600">
              <a:buClrTx/>
              <a:buSzPct val="100000"/>
              <a:buFont typeface="Arial"/>
              <a:buChar char="•"/>
              <a:defRPr spc="0" sz="280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pc="0" sz="2800">
                <a:uFillTx/>
              </a:defRPr>
            </a:lvl2pPr>
            <a:lvl3pPr marL="1234439" indent="-320039">
              <a:buClrTx/>
              <a:buSzPct val="100000"/>
              <a:buFont typeface="Arial"/>
              <a:buChar char="•"/>
              <a:defRPr spc="0" sz="280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pc="0" sz="280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pc="0" sz="2800">
                <a:uFillTx/>
              </a:defRPr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853" name="PlaceHolder 3"/>
          <p:cNvSpPr/>
          <p:nvPr>
            <p:ph type="body" sz="quarter" idx="21"/>
          </p:nvPr>
        </p:nvSpPr>
        <p:spPr>
          <a:xfrm>
            <a:off x="1381320" y="1618559"/>
            <a:ext cx="814681" cy="322992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228600" indent="-228600">
              <a:buClrTx/>
              <a:buSzPct val="100000"/>
              <a:buFont typeface="Arial"/>
              <a:buChar char="•"/>
              <a:defRPr spc="0" sz="2800">
                <a:uFillTx/>
              </a:defRPr>
            </a:pPr>
          </a:p>
        </p:txBody>
      </p:sp>
      <p:pic>
        <p:nvPicPr>
          <p:cNvPr id="854" name="Imagen 225" descr="Imagen 22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80959" y="2908799"/>
            <a:ext cx="814682" cy="649441"/>
          </a:xfrm>
          <a:prstGeom prst="rect">
            <a:avLst/>
          </a:prstGeom>
          <a:ln w="12700">
            <a:miter lim="400000"/>
          </a:ln>
        </p:spPr>
      </p:pic>
      <p:pic>
        <p:nvPicPr>
          <p:cNvPr id="855" name="Imagen 226" descr="Imagen 22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80959" y="2908799"/>
            <a:ext cx="814682" cy="649441"/>
          </a:xfrm>
          <a:prstGeom prst="rect">
            <a:avLst/>
          </a:prstGeom>
          <a:ln w="12700">
            <a:miter lim="400000"/>
          </a:ln>
        </p:spPr>
      </p:pic>
      <p:sp>
        <p:nvSpPr>
          <p:cNvPr id="856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CustomShape 1"/>
          <p:cNvSpPr/>
          <p:nvPr/>
        </p:nvSpPr>
        <p:spPr>
          <a:xfrm>
            <a:off x="0" y="934199"/>
            <a:ext cx="1374841" cy="361"/>
          </a:xfrm>
          <a:prstGeom prst="line">
            <a:avLst/>
          </a:prstGeom>
          <a:ln w="9360">
            <a:solidFill>
              <a:srgbClr val="CCCCC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864" name="CustomShape 2"/>
          <p:cNvSpPr/>
          <p:nvPr/>
        </p:nvSpPr>
        <p:spPr>
          <a:xfrm>
            <a:off x="1014839" y="606599"/>
            <a:ext cx="718922" cy="718922"/>
          </a:xfrm>
          <a:prstGeom prst="ellipse">
            <a:avLst/>
          </a:prstGeom>
          <a:solidFill>
            <a:srgbClr val="409B94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865" name="CustomShape 3"/>
          <p:cNvSpPr/>
          <p:nvPr/>
        </p:nvSpPr>
        <p:spPr>
          <a:xfrm>
            <a:off x="5265719" y="882719"/>
            <a:ext cx="3877202" cy="361"/>
          </a:xfrm>
          <a:prstGeom prst="line">
            <a:avLst/>
          </a:prstGeom>
          <a:ln w="9360">
            <a:solidFill>
              <a:srgbClr val="CCCCC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866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CustomShape 1"/>
          <p:cNvSpPr/>
          <p:nvPr/>
        </p:nvSpPr>
        <p:spPr>
          <a:xfrm>
            <a:off x="0" y="934199"/>
            <a:ext cx="1374841" cy="361"/>
          </a:xfrm>
          <a:prstGeom prst="line">
            <a:avLst/>
          </a:prstGeom>
          <a:ln w="9360">
            <a:solidFill>
              <a:srgbClr val="CCCCC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874" name="CustomShape 2"/>
          <p:cNvSpPr/>
          <p:nvPr/>
        </p:nvSpPr>
        <p:spPr>
          <a:xfrm>
            <a:off x="1014839" y="606599"/>
            <a:ext cx="718922" cy="718922"/>
          </a:xfrm>
          <a:prstGeom prst="ellipse">
            <a:avLst/>
          </a:prstGeom>
          <a:solidFill>
            <a:srgbClr val="409B94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875" name="CustomShape 3"/>
          <p:cNvSpPr/>
          <p:nvPr/>
        </p:nvSpPr>
        <p:spPr>
          <a:xfrm>
            <a:off x="5265719" y="882719"/>
            <a:ext cx="3877202" cy="361"/>
          </a:xfrm>
          <a:prstGeom prst="line">
            <a:avLst/>
          </a:prstGeom>
          <a:ln w="9360">
            <a:solidFill>
              <a:srgbClr val="CCCCC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876" name="Texto del título"/>
          <p:cNvSpPr txBox="1"/>
          <p:nvPr>
            <p:ph type="title"/>
          </p:nvPr>
        </p:nvSpPr>
        <p:spPr>
          <a:xfrm>
            <a:off x="1441440" y="291959"/>
            <a:ext cx="3877201" cy="125028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spc="0">
                <a:uFillTx/>
              </a:defRPr>
            </a:lvl1pPr>
          </a:lstStyle>
          <a:p>
            <a:pPr/>
            <a:r>
              <a:t>Texto del título</a:t>
            </a:r>
          </a:p>
        </p:txBody>
      </p:sp>
      <p:sp>
        <p:nvSpPr>
          <p:cNvPr id="877" name="Nivel de texto 1…"/>
          <p:cNvSpPr txBox="1"/>
          <p:nvPr>
            <p:ph type="body" sz="quarter" idx="1"/>
          </p:nvPr>
        </p:nvSpPr>
        <p:spPr>
          <a:xfrm>
            <a:off x="1381320" y="1618560"/>
            <a:ext cx="814681" cy="3229920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marL="228600" indent="-228600">
              <a:buClrTx/>
              <a:buSzPct val="100000"/>
              <a:buFont typeface="Arial"/>
              <a:buChar char="•"/>
              <a:defRPr spc="0" sz="280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pc="0" sz="2800">
                <a:uFillTx/>
              </a:defRPr>
            </a:lvl2pPr>
            <a:lvl3pPr marL="1234439" indent="-320039">
              <a:buClrTx/>
              <a:buSzPct val="100000"/>
              <a:buFont typeface="Arial"/>
              <a:buChar char="•"/>
              <a:defRPr spc="0" sz="280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pc="0" sz="280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pc="0" sz="2800">
                <a:uFillTx/>
              </a:defRPr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878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CustomShape 1"/>
          <p:cNvSpPr/>
          <p:nvPr/>
        </p:nvSpPr>
        <p:spPr>
          <a:xfrm>
            <a:off x="0" y="934199"/>
            <a:ext cx="1374841" cy="361"/>
          </a:xfrm>
          <a:prstGeom prst="line">
            <a:avLst/>
          </a:prstGeom>
          <a:ln w="9360">
            <a:solidFill>
              <a:srgbClr val="CCCCC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886" name="CustomShape 2"/>
          <p:cNvSpPr/>
          <p:nvPr/>
        </p:nvSpPr>
        <p:spPr>
          <a:xfrm>
            <a:off x="1014839" y="606599"/>
            <a:ext cx="718922" cy="718922"/>
          </a:xfrm>
          <a:prstGeom prst="ellipse">
            <a:avLst/>
          </a:prstGeom>
          <a:solidFill>
            <a:srgbClr val="409B94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887" name="CustomShape 3"/>
          <p:cNvSpPr/>
          <p:nvPr/>
        </p:nvSpPr>
        <p:spPr>
          <a:xfrm>
            <a:off x="5265719" y="882719"/>
            <a:ext cx="3877202" cy="361"/>
          </a:xfrm>
          <a:prstGeom prst="line">
            <a:avLst/>
          </a:prstGeom>
          <a:ln w="9360">
            <a:solidFill>
              <a:srgbClr val="CCCCC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888" name="Texto del título"/>
          <p:cNvSpPr txBox="1"/>
          <p:nvPr>
            <p:ph type="title"/>
          </p:nvPr>
        </p:nvSpPr>
        <p:spPr>
          <a:xfrm>
            <a:off x="1441440" y="291959"/>
            <a:ext cx="3877201" cy="125028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spc="0">
                <a:uFillTx/>
              </a:defRPr>
            </a:lvl1pPr>
          </a:lstStyle>
          <a:p>
            <a:pPr/>
            <a:r>
              <a:t>Texto del título</a:t>
            </a:r>
          </a:p>
        </p:txBody>
      </p:sp>
      <p:sp>
        <p:nvSpPr>
          <p:cNvPr id="889" name="Nivel de texto 1…"/>
          <p:cNvSpPr txBox="1"/>
          <p:nvPr>
            <p:ph type="body" sz="quarter" idx="1"/>
          </p:nvPr>
        </p:nvSpPr>
        <p:spPr>
          <a:xfrm>
            <a:off x="1381320" y="1618560"/>
            <a:ext cx="814681" cy="322992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228600" indent="-228600">
              <a:buClrTx/>
              <a:buSzPct val="100000"/>
              <a:buFont typeface="Arial"/>
              <a:buChar char="•"/>
              <a:defRPr spc="0" sz="280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pc="0" sz="2800">
                <a:uFillTx/>
              </a:defRPr>
            </a:lvl2pPr>
            <a:lvl3pPr marL="1234439" indent="-320039">
              <a:buClrTx/>
              <a:buSzPct val="100000"/>
              <a:buFont typeface="Arial"/>
              <a:buChar char="•"/>
              <a:defRPr spc="0" sz="280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pc="0" sz="280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pc="0" sz="2800">
                <a:uFillTx/>
              </a:defRPr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890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CustomShape 1"/>
          <p:cNvSpPr/>
          <p:nvPr/>
        </p:nvSpPr>
        <p:spPr>
          <a:xfrm>
            <a:off x="0" y="934199"/>
            <a:ext cx="1374841" cy="361"/>
          </a:xfrm>
          <a:prstGeom prst="line">
            <a:avLst/>
          </a:prstGeom>
          <a:ln w="9360">
            <a:solidFill>
              <a:srgbClr val="CCCCC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898" name="CustomShape 2"/>
          <p:cNvSpPr/>
          <p:nvPr/>
        </p:nvSpPr>
        <p:spPr>
          <a:xfrm>
            <a:off x="1014839" y="606599"/>
            <a:ext cx="718922" cy="718922"/>
          </a:xfrm>
          <a:prstGeom prst="ellipse">
            <a:avLst/>
          </a:prstGeom>
          <a:solidFill>
            <a:srgbClr val="409B94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899" name="CustomShape 3"/>
          <p:cNvSpPr/>
          <p:nvPr/>
        </p:nvSpPr>
        <p:spPr>
          <a:xfrm>
            <a:off x="5265719" y="882719"/>
            <a:ext cx="3877202" cy="361"/>
          </a:xfrm>
          <a:prstGeom prst="line">
            <a:avLst/>
          </a:prstGeom>
          <a:ln w="9360">
            <a:solidFill>
              <a:srgbClr val="CCCCC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900" name="Texto del título"/>
          <p:cNvSpPr txBox="1"/>
          <p:nvPr>
            <p:ph type="title"/>
          </p:nvPr>
        </p:nvSpPr>
        <p:spPr>
          <a:xfrm>
            <a:off x="1441440" y="291959"/>
            <a:ext cx="3877201" cy="125028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spc="0">
                <a:uFillTx/>
              </a:defRPr>
            </a:lvl1pPr>
          </a:lstStyle>
          <a:p>
            <a:pPr/>
            <a:r>
              <a:t>Texto del título</a:t>
            </a:r>
          </a:p>
        </p:txBody>
      </p:sp>
      <p:sp>
        <p:nvSpPr>
          <p:cNvPr id="901" name="Nivel de texto 1…"/>
          <p:cNvSpPr txBox="1"/>
          <p:nvPr>
            <p:ph type="body" sz="quarter" idx="1"/>
          </p:nvPr>
        </p:nvSpPr>
        <p:spPr>
          <a:xfrm>
            <a:off x="1381320" y="1618560"/>
            <a:ext cx="397441" cy="322992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228600" indent="-228600">
              <a:buClrTx/>
              <a:buSzPct val="100000"/>
              <a:buFont typeface="Arial"/>
              <a:buChar char="•"/>
              <a:defRPr spc="0" sz="280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pc="0" sz="2800">
                <a:uFillTx/>
              </a:defRPr>
            </a:lvl2pPr>
            <a:lvl3pPr marL="1234439" indent="-320039">
              <a:buClrTx/>
              <a:buSzPct val="100000"/>
              <a:buFont typeface="Arial"/>
              <a:buChar char="•"/>
              <a:defRPr spc="0" sz="280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pc="0" sz="280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pc="0" sz="2800">
                <a:uFillTx/>
              </a:defRPr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902" name="PlaceHolder 3"/>
          <p:cNvSpPr/>
          <p:nvPr>
            <p:ph type="body" sz="quarter" idx="21"/>
          </p:nvPr>
        </p:nvSpPr>
        <p:spPr>
          <a:xfrm>
            <a:off x="1798920" y="1618559"/>
            <a:ext cx="397441" cy="322992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228600" indent="-228600">
              <a:buClrTx/>
              <a:buSzPct val="100000"/>
              <a:buFont typeface="Arial"/>
              <a:buChar char="•"/>
              <a:defRPr spc="0" sz="2800">
                <a:uFillTx/>
              </a:defRPr>
            </a:pPr>
          </a:p>
        </p:txBody>
      </p:sp>
      <p:sp>
        <p:nvSpPr>
          <p:cNvPr id="903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CustomShape 1"/>
          <p:cNvSpPr/>
          <p:nvPr/>
        </p:nvSpPr>
        <p:spPr>
          <a:xfrm>
            <a:off x="0" y="934199"/>
            <a:ext cx="1374841" cy="361"/>
          </a:xfrm>
          <a:prstGeom prst="line">
            <a:avLst/>
          </a:prstGeom>
          <a:ln w="9360">
            <a:solidFill>
              <a:srgbClr val="CCCCC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911" name="CustomShape 2"/>
          <p:cNvSpPr/>
          <p:nvPr/>
        </p:nvSpPr>
        <p:spPr>
          <a:xfrm>
            <a:off x="1014839" y="606599"/>
            <a:ext cx="718922" cy="718922"/>
          </a:xfrm>
          <a:prstGeom prst="ellipse">
            <a:avLst/>
          </a:prstGeom>
          <a:solidFill>
            <a:srgbClr val="409B94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912" name="CustomShape 3"/>
          <p:cNvSpPr/>
          <p:nvPr/>
        </p:nvSpPr>
        <p:spPr>
          <a:xfrm>
            <a:off x="5265719" y="882719"/>
            <a:ext cx="3877202" cy="361"/>
          </a:xfrm>
          <a:prstGeom prst="line">
            <a:avLst/>
          </a:prstGeom>
          <a:ln w="9360">
            <a:solidFill>
              <a:srgbClr val="CCCCC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913" name="Texto del título"/>
          <p:cNvSpPr txBox="1"/>
          <p:nvPr>
            <p:ph type="title"/>
          </p:nvPr>
        </p:nvSpPr>
        <p:spPr>
          <a:xfrm>
            <a:off x="1441440" y="291959"/>
            <a:ext cx="3877201" cy="125028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spc="0">
                <a:uFillTx/>
              </a:defRPr>
            </a:lvl1pPr>
          </a:lstStyle>
          <a:p>
            <a:pPr/>
            <a:r>
              <a:t>Texto del título</a:t>
            </a:r>
          </a:p>
        </p:txBody>
      </p:sp>
      <p:sp>
        <p:nvSpPr>
          <p:cNvPr id="914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CustomShape 1"/>
          <p:cNvSpPr/>
          <p:nvPr/>
        </p:nvSpPr>
        <p:spPr>
          <a:xfrm>
            <a:off x="0" y="934199"/>
            <a:ext cx="1374841" cy="361"/>
          </a:xfrm>
          <a:prstGeom prst="line">
            <a:avLst/>
          </a:prstGeom>
          <a:ln w="9360">
            <a:solidFill>
              <a:srgbClr val="CCCCC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922" name="CustomShape 2"/>
          <p:cNvSpPr/>
          <p:nvPr/>
        </p:nvSpPr>
        <p:spPr>
          <a:xfrm>
            <a:off x="1014839" y="606599"/>
            <a:ext cx="718922" cy="718922"/>
          </a:xfrm>
          <a:prstGeom prst="ellipse">
            <a:avLst/>
          </a:prstGeom>
          <a:solidFill>
            <a:srgbClr val="409B94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923" name="CustomShape 3"/>
          <p:cNvSpPr/>
          <p:nvPr/>
        </p:nvSpPr>
        <p:spPr>
          <a:xfrm>
            <a:off x="5265719" y="882719"/>
            <a:ext cx="3877202" cy="361"/>
          </a:xfrm>
          <a:prstGeom prst="line">
            <a:avLst/>
          </a:prstGeom>
          <a:ln w="9360">
            <a:solidFill>
              <a:srgbClr val="CCCCC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924" name="Nivel de texto 1…"/>
          <p:cNvSpPr txBox="1"/>
          <p:nvPr>
            <p:ph type="body" idx="1"/>
          </p:nvPr>
        </p:nvSpPr>
        <p:spPr>
          <a:xfrm>
            <a:off x="1441440" y="291959"/>
            <a:ext cx="3877201" cy="5795281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marL="228600" indent="-228600">
              <a:buClrTx/>
              <a:buSzPct val="100000"/>
              <a:buFont typeface="Arial"/>
              <a:buChar char="•"/>
              <a:defRPr spc="0" sz="280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pc="0" sz="2800">
                <a:uFillTx/>
              </a:defRPr>
            </a:lvl2pPr>
            <a:lvl3pPr marL="1234439" indent="-320039">
              <a:buClrTx/>
              <a:buSzPct val="100000"/>
              <a:buFont typeface="Arial"/>
              <a:buChar char="•"/>
              <a:defRPr spc="0" sz="280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pc="0" sz="280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pc="0" sz="2800">
                <a:uFillTx/>
              </a:defRPr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925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CustomShape 1"/>
          <p:cNvSpPr/>
          <p:nvPr/>
        </p:nvSpPr>
        <p:spPr>
          <a:xfrm>
            <a:off x="0" y="934199"/>
            <a:ext cx="1374841" cy="361"/>
          </a:xfrm>
          <a:prstGeom prst="line">
            <a:avLst/>
          </a:prstGeom>
          <a:ln w="9360">
            <a:solidFill>
              <a:srgbClr val="CCCCC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933" name="CustomShape 2"/>
          <p:cNvSpPr/>
          <p:nvPr/>
        </p:nvSpPr>
        <p:spPr>
          <a:xfrm>
            <a:off x="1014839" y="606599"/>
            <a:ext cx="718922" cy="718922"/>
          </a:xfrm>
          <a:prstGeom prst="ellipse">
            <a:avLst/>
          </a:prstGeom>
          <a:solidFill>
            <a:srgbClr val="409B94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934" name="CustomShape 3"/>
          <p:cNvSpPr/>
          <p:nvPr/>
        </p:nvSpPr>
        <p:spPr>
          <a:xfrm>
            <a:off x="5265719" y="882719"/>
            <a:ext cx="3877202" cy="361"/>
          </a:xfrm>
          <a:prstGeom prst="line">
            <a:avLst/>
          </a:prstGeom>
          <a:ln w="9360">
            <a:solidFill>
              <a:srgbClr val="CCCCC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935" name="Texto del título"/>
          <p:cNvSpPr txBox="1"/>
          <p:nvPr>
            <p:ph type="title"/>
          </p:nvPr>
        </p:nvSpPr>
        <p:spPr>
          <a:xfrm>
            <a:off x="1441440" y="291959"/>
            <a:ext cx="3877201" cy="125028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spc="0">
                <a:uFillTx/>
              </a:defRPr>
            </a:lvl1pPr>
          </a:lstStyle>
          <a:p>
            <a:pPr/>
            <a:r>
              <a:t>Texto del título</a:t>
            </a:r>
          </a:p>
        </p:txBody>
      </p:sp>
      <p:sp>
        <p:nvSpPr>
          <p:cNvPr id="936" name="Nivel de texto 1…"/>
          <p:cNvSpPr txBox="1"/>
          <p:nvPr>
            <p:ph type="body" sz="quarter" idx="1"/>
          </p:nvPr>
        </p:nvSpPr>
        <p:spPr>
          <a:xfrm>
            <a:off x="1381320" y="1618560"/>
            <a:ext cx="397441" cy="154044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228600" indent="-228600">
              <a:buClrTx/>
              <a:buSzPct val="100000"/>
              <a:buFont typeface="Arial"/>
              <a:buChar char="•"/>
              <a:defRPr spc="0" sz="280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pc="0" sz="2800">
                <a:uFillTx/>
              </a:defRPr>
            </a:lvl2pPr>
            <a:lvl3pPr marL="1234439" indent="-320039">
              <a:buClrTx/>
              <a:buSzPct val="100000"/>
              <a:buFont typeface="Arial"/>
              <a:buChar char="•"/>
              <a:defRPr spc="0" sz="280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pc="0" sz="280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pc="0" sz="2800">
                <a:uFillTx/>
              </a:defRPr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937" name="PlaceHolder 3"/>
          <p:cNvSpPr/>
          <p:nvPr/>
        </p:nvSpPr>
        <p:spPr>
          <a:xfrm>
            <a:off x="1381320" y="3305880"/>
            <a:ext cx="397441" cy="154044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</a:p>
        </p:txBody>
      </p:sp>
      <p:sp>
        <p:nvSpPr>
          <p:cNvPr id="938" name="PlaceHolder 4"/>
          <p:cNvSpPr/>
          <p:nvPr>
            <p:ph type="body" sz="quarter" idx="21"/>
          </p:nvPr>
        </p:nvSpPr>
        <p:spPr>
          <a:xfrm>
            <a:off x="1798920" y="1618559"/>
            <a:ext cx="397441" cy="322992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228600" indent="-228600">
              <a:buClrTx/>
              <a:buSzPct val="100000"/>
              <a:buFont typeface="Arial"/>
              <a:buChar char="•"/>
              <a:defRPr spc="0" sz="2800">
                <a:uFillTx/>
              </a:defRPr>
            </a:pPr>
          </a:p>
        </p:txBody>
      </p:sp>
      <p:sp>
        <p:nvSpPr>
          <p:cNvPr id="939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o del título"/>
          <p:cNvSpPr txBox="1"/>
          <p:nvPr>
            <p:ph type="title"/>
          </p:nvPr>
        </p:nvSpPr>
        <p:spPr>
          <a:xfrm>
            <a:off x="1441440" y="291959"/>
            <a:ext cx="3877201" cy="125028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Texto del título</a:t>
            </a:r>
          </a:p>
        </p:txBody>
      </p:sp>
      <p:sp>
        <p:nvSpPr>
          <p:cNvPr id="74" name="Nivel de texto 1…"/>
          <p:cNvSpPr txBox="1"/>
          <p:nvPr>
            <p:ph type="body" sz="quarter" idx="1"/>
          </p:nvPr>
        </p:nvSpPr>
        <p:spPr>
          <a:xfrm>
            <a:off x="1381320" y="1618560"/>
            <a:ext cx="397441" cy="322992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75" name="PlaceHolder 3"/>
          <p:cNvSpPr/>
          <p:nvPr/>
        </p:nvSpPr>
        <p:spPr>
          <a:xfrm>
            <a:off x="1798920" y="1618560"/>
            <a:ext cx="397441" cy="154044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marL="431999" indent="-323999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45000"/>
              <a:buChar char="●"/>
              <a:defRPr spc="-100" sz="3200">
                <a:uFill>
                  <a:solidFill>
                    <a:srgbClr val="FFFFFF"/>
                  </a:solidFill>
                </a:uFill>
              </a:defRPr>
            </a:pPr>
          </a:p>
        </p:txBody>
      </p:sp>
      <p:sp>
        <p:nvSpPr>
          <p:cNvPr id="76" name="PlaceHolder 4"/>
          <p:cNvSpPr/>
          <p:nvPr>
            <p:ph type="body" sz="quarter" idx="21"/>
          </p:nvPr>
        </p:nvSpPr>
        <p:spPr>
          <a:xfrm>
            <a:off x="1798920" y="3305880"/>
            <a:ext cx="397441" cy="154044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defRPr spc="-100"/>
            </a:pPr>
          </a:p>
        </p:txBody>
      </p:sp>
      <p:sp>
        <p:nvSpPr>
          <p:cNvPr id="77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CustomShape 1"/>
          <p:cNvSpPr/>
          <p:nvPr/>
        </p:nvSpPr>
        <p:spPr>
          <a:xfrm>
            <a:off x="0" y="934199"/>
            <a:ext cx="1374841" cy="361"/>
          </a:xfrm>
          <a:prstGeom prst="line">
            <a:avLst/>
          </a:prstGeom>
          <a:ln w="9360">
            <a:solidFill>
              <a:srgbClr val="CCCCC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947" name="CustomShape 2"/>
          <p:cNvSpPr/>
          <p:nvPr/>
        </p:nvSpPr>
        <p:spPr>
          <a:xfrm>
            <a:off x="1014839" y="606599"/>
            <a:ext cx="718922" cy="718922"/>
          </a:xfrm>
          <a:prstGeom prst="ellipse">
            <a:avLst/>
          </a:prstGeom>
          <a:solidFill>
            <a:srgbClr val="409B94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948" name="CustomShape 3"/>
          <p:cNvSpPr/>
          <p:nvPr/>
        </p:nvSpPr>
        <p:spPr>
          <a:xfrm>
            <a:off x="5265719" y="882719"/>
            <a:ext cx="3877202" cy="361"/>
          </a:xfrm>
          <a:prstGeom prst="line">
            <a:avLst/>
          </a:prstGeom>
          <a:ln w="9360">
            <a:solidFill>
              <a:srgbClr val="CCCCC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949" name="Texto del título"/>
          <p:cNvSpPr txBox="1"/>
          <p:nvPr>
            <p:ph type="title"/>
          </p:nvPr>
        </p:nvSpPr>
        <p:spPr>
          <a:xfrm>
            <a:off x="1441440" y="291959"/>
            <a:ext cx="3877201" cy="125028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spc="0">
                <a:uFillTx/>
              </a:defRPr>
            </a:lvl1pPr>
          </a:lstStyle>
          <a:p>
            <a:pPr/>
            <a:r>
              <a:t>Texto del título</a:t>
            </a:r>
          </a:p>
        </p:txBody>
      </p:sp>
      <p:sp>
        <p:nvSpPr>
          <p:cNvPr id="950" name="Nivel de texto 1…"/>
          <p:cNvSpPr txBox="1"/>
          <p:nvPr>
            <p:ph type="body" sz="quarter" idx="1"/>
          </p:nvPr>
        </p:nvSpPr>
        <p:spPr>
          <a:xfrm>
            <a:off x="1381320" y="1618560"/>
            <a:ext cx="397441" cy="322992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228600" indent="-228600">
              <a:buClrTx/>
              <a:buSzPct val="100000"/>
              <a:buFont typeface="Arial"/>
              <a:buChar char="•"/>
              <a:defRPr spc="0" sz="280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pc="0" sz="2800">
                <a:uFillTx/>
              </a:defRPr>
            </a:lvl2pPr>
            <a:lvl3pPr marL="1234439" indent="-320039">
              <a:buClrTx/>
              <a:buSzPct val="100000"/>
              <a:buFont typeface="Arial"/>
              <a:buChar char="•"/>
              <a:defRPr spc="0" sz="280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pc="0" sz="280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pc="0" sz="2800">
                <a:uFillTx/>
              </a:defRPr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951" name="PlaceHolder 3"/>
          <p:cNvSpPr/>
          <p:nvPr/>
        </p:nvSpPr>
        <p:spPr>
          <a:xfrm>
            <a:off x="1798920" y="1618560"/>
            <a:ext cx="397441" cy="154044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</a:p>
        </p:txBody>
      </p:sp>
      <p:sp>
        <p:nvSpPr>
          <p:cNvPr id="952" name="PlaceHolder 4"/>
          <p:cNvSpPr/>
          <p:nvPr>
            <p:ph type="body" sz="quarter" idx="21"/>
          </p:nvPr>
        </p:nvSpPr>
        <p:spPr>
          <a:xfrm>
            <a:off x="1798920" y="3305880"/>
            <a:ext cx="397441" cy="154044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228600" indent="-228600">
              <a:buClrTx/>
              <a:buSzPct val="100000"/>
              <a:buFont typeface="Arial"/>
              <a:buChar char="•"/>
              <a:defRPr spc="0" sz="2800">
                <a:uFillTx/>
              </a:defRPr>
            </a:pPr>
          </a:p>
        </p:txBody>
      </p:sp>
      <p:sp>
        <p:nvSpPr>
          <p:cNvPr id="953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CustomShape 1"/>
          <p:cNvSpPr/>
          <p:nvPr/>
        </p:nvSpPr>
        <p:spPr>
          <a:xfrm>
            <a:off x="0" y="934199"/>
            <a:ext cx="1374841" cy="361"/>
          </a:xfrm>
          <a:prstGeom prst="line">
            <a:avLst/>
          </a:prstGeom>
          <a:ln w="9360">
            <a:solidFill>
              <a:srgbClr val="CCCCC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961" name="CustomShape 2"/>
          <p:cNvSpPr/>
          <p:nvPr/>
        </p:nvSpPr>
        <p:spPr>
          <a:xfrm>
            <a:off x="1014839" y="606599"/>
            <a:ext cx="718922" cy="718922"/>
          </a:xfrm>
          <a:prstGeom prst="ellipse">
            <a:avLst/>
          </a:prstGeom>
          <a:solidFill>
            <a:srgbClr val="409B94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962" name="CustomShape 3"/>
          <p:cNvSpPr/>
          <p:nvPr/>
        </p:nvSpPr>
        <p:spPr>
          <a:xfrm>
            <a:off x="5265719" y="882719"/>
            <a:ext cx="3877202" cy="361"/>
          </a:xfrm>
          <a:prstGeom prst="line">
            <a:avLst/>
          </a:prstGeom>
          <a:ln w="9360">
            <a:solidFill>
              <a:srgbClr val="CCCCC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963" name="Texto del título"/>
          <p:cNvSpPr txBox="1"/>
          <p:nvPr>
            <p:ph type="title"/>
          </p:nvPr>
        </p:nvSpPr>
        <p:spPr>
          <a:xfrm>
            <a:off x="1441440" y="291959"/>
            <a:ext cx="3877201" cy="125028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spc="0">
                <a:uFillTx/>
              </a:defRPr>
            </a:lvl1pPr>
          </a:lstStyle>
          <a:p>
            <a:pPr/>
            <a:r>
              <a:t>Texto del título</a:t>
            </a:r>
          </a:p>
        </p:txBody>
      </p:sp>
      <p:sp>
        <p:nvSpPr>
          <p:cNvPr id="964" name="Nivel de texto 1…"/>
          <p:cNvSpPr txBox="1"/>
          <p:nvPr>
            <p:ph type="body" sz="quarter" idx="1"/>
          </p:nvPr>
        </p:nvSpPr>
        <p:spPr>
          <a:xfrm>
            <a:off x="1381320" y="1618560"/>
            <a:ext cx="397441" cy="154044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228600" indent="-228600">
              <a:buClrTx/>
              <a:buSzPct val="100000"/>
              <a:buFont typeface="Arial"/>
              <a:buChar char="•"/>
              <a:defRPr spc="0" sz="280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pc="0" sz="2800">
                <a:uFillTx/>
              </a:defRPr>
            </a:lvl2pPr>
            <a:lvl3pPr marL="1234439" indent="-320039">
              <a:buClrTx/>
              <a:buSzPct val="100000"/>
              <a:buFont typeface="Arial"/>
              <a:buChar char="•"/>
              <a:defRPr spc="0" sz="280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pc="0" sz="280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pc="0" sz="2800">
                <a:uFillTx/>
              </a:defRPr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965" name="PlaceHolder 3"/>
          <p:cNvSpPr/>
          <p:nvPr/>
        </p:nvSpPr>
        <p:spPr>
          <a:xfrm>
            <a:off x="1798920" y="1618560"/>
            <a:ext cx="397441" cy="154044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</a:p>
        </p:txBody>
      </p:sp>
      <p:sp>
        <p:nvSpPr>
          <p:cNvPr id="966" name="PlaceHolder 4"/>
          <p:cNvSpPr/>
          <p:nvPr>
            <p:ph type="body" sz="quarter" idx="21"/>
          </p:nvPr>
        </p:nvSpPr>
        <p:spPr>
          <a:xfrm>
            <a:off x="1381320" y="3305880"/>
            <a:ext cx="814681" cy="154044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228600" indent="-228600">
              <a:buClrTx/>
              <a:buSzPct val="100000"/>
              <a:buFont typeface="Arial"/>
              <a:buChar char="•"/>
              <a:defRPr spc="0" sz="2800">
                <a:uFillTx/>
              </a:defRPr>
            </a:pPr>
          </a:p>
        </p:txBody>
      </p:sp>
      <p:sp>
        <p:nvSpPr>
          <p:cNvPr id="967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CustomShape 1"/>
          <p:cNvSpPr/>
          <p:nvPr/>
        </p:nvSpPr>
        <p:spPr>
          <a:xfrm>
            <a:off x="0" y="934199"/>
            <a:ext cx="1374841" cy="361"/>
          </a:xfrm>
          <a:prstGeom prst="line">
            <a:avLst/>
          </a:prstGeom>
          <a:ln w="9360">
            <a:solidFill>
              <a:srgbClr val="CCCCC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975" name="CustomShape 2"/>
          <p:cNvSpPr/>
          <p:nvPr/>
        </p:nvSpPr>
        <p:spPr>
          <a:xfrm>
            <a:off x="1014839" y="606599"/>
            <a:ext cx="718922" cy="718922"/>
          </a:xfrm>
          <a:prstGeom prst="ellipse">
            <a:avLst/>
          </a:prstGeom>
          <a:solidFill>
            <a:srgbClr val="409B94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976" name="CustomShape 3"/>
          <p:cNvSpPr/>
          <p:nvPr/>
        </p:nvSpPr>
        <p:spPr>
          <a:xfrm>
            <a:off x="5265719" y="882719"/>
            <a:ext cx="3877202" cy="361"/>
          </a:xfrm>
          <a:prstGeom prst="line">
            <a:avLst/>
          </a:prstGeom>
          <a:ln w="9360">
            <a:solidFill>
              <a:srgbClr val="CCCCC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977" name="Texto del título"/>
          <p:cNvSpPr txBox="1"/>
          <p:nvPr>
            <p:ph type="title"/>
          </p:nvPr>
        </p:nvSpPr>
        <p:spPr>
          <a:xfrm>
            <a:off x="1441440" y="291959"/>
            <a:ext cx="3877201" cy="125028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spc="0">
                <a:uFillTx/>
              </a:defRPr>
            </a:lvl1pPr>
          </a:lstStyle>
          <a:p>
            <a:pPr/>
            <a:r>
              <a:t>Texto del título</a:t>
            </a:r>
          </a:p>
        </p:txBody>
      </p:sp>
      <p:sp>
        <p:nvSpPr>
          <p:cNvPr id="978" name="Nivel de texto 1…"/>
          <p:cNvSpPr txBox="1"/>
          <p:nvPr>
            <p:ph type="body" sz="quarter" idx="1"/>
          </p:nvPr>
        </p:nvSpPr>
        <p:spPr>
          <a:xfrm>
            <a:off x="1381320" y="1618560"/>
            <a:ext cx="814681" cy="154044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228600" indent="-228600">
              <a:buClrTx/>
              <a:buSzPct val="100000"/>
              <a:buFont typeface="Arial"/>
              <a:buChar char="•"/>
              <a:defRPr spc="0" sz="280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pc="0" sz="2800">
                <a:uFillTx/>
              </a:defRPr>
            </a:lvl2pPr>
            <a:lvl3pPr marL="1234439" indent="-320039">
              <a:buClrTx/>
              <a:buSzPct val="100000"/>
              <a:buFont typeface="Arial"/>
              <a:buChar char="•"/>
              <a:defRPr spc="0" sz="280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pc="0" sz="280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pc="0" sz="2800">
                <a:uFillTx/>
              </a:defRPr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979" name="PlaceHolder 3"/>
          <p:cNvSpPr/>
          <p:nvPr>
            <p:ph type="body" sz="quarter" idx="21"/>
          </p:nvPr>
        </p:nvSpPr>
        <p:spPr>
          <a:xfrm>
            <a:off x="1381320" y="3305880"/>
            <a:ext cx="814681" cy="154044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228600" indent="-228600">
              <a:buClrTx/>
              <a:buSzPct val="100000"/>
              <a:buFont typeface="Arial"/>
              <a:buChar char="•"/>
              <a:defRPr spc="0" sz="2800">
                <a:uFillTx/>
              </a:defRPr>
            </a:pPr>
          </a:p>
        </p:txBody>
      </p:sp>
      <p:sp>
        <p:nvSpPr>
          <p:cNvPr id="980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CustomShape 1"/>
          <p:cNvSpPr/>
          <p:nvPr/>
        </p:nvSpPr>
        <p:spPr>
          <a:xfrm>
            <a:off x="0" y="934199"/>
            <a:ext cx="1374841" cy="361"/>
          </a:xfrm>
          <a:prstGeom prst="line">
            <a:avLst/>
          </a:prstGeom>
          <a:ln w="9360">
            <a:solidFill>
              <a:srgbClr val="CCCCC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988" name="CustomShape 2"/>
          <p:cNvSpPr/>
          <p:nvPr/>
        </p:nvSpPr>
        <p:spPr>
          <a:xfrm>
            <a:off x="1014839" y="606599"/>
            <a:ext cx="718922" cy="718922"/>
          </a:xfrm>
          <a:prstGeom prst="ellipse">
            <a:avLst/>
          </a:prstGeom>
          <a:solidFill>
            <a:srgbClr val="409B94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989" name="CustomShape 3"/>
          <p:cNvSpPr/>
          <p:nvPr/>
        </p:nvSpPr>
        <p:spPr>
          <a:xfrm>
            <a:off x="5265719" y="882719"/>
            <a:ext cx="3877202" cy="361"/>
          </a:xfrm>
          <a:prstGeom prst="line">
            <a:avLst/>
          </a:prstGeom>
          <a:ln w="9360">
            <a:solidFill>
              <a:srgbClr val="CCCCC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990" name="Texto del título"/>
          <p:cNvSpPr txBox="1"/>
          <p:nvPr>
            <p:ph type="title"/>
          </p:nvPr>
        </p:nvSpPr>
        <p:spPr>
          <a:xfrm>
            <a:off x="1441440" y="291959"/>
            <a:ext cx="3877201" cy="125028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spc="0">
                <a:uFillTx/>
              </a:defRPr>
            </a:lvl1pPr>
          </a:lstStyle>
          <a:p>
            <a:pPr/>
            <a:r>
              <a:t>Texto del título</a:t>
            </a:r>
          </a:p>
        </p:txBody>
      </p:sp>
      <p:sp>
        <p:nvSpPr>
          <p:cNvPr id="991" name="Nivel de texto 1…"/>
          <p:cNvSpPr txBox="1"/>
          <p:nvPr>
            <p:ph type="body" sz="quarter" idx="1"/>
          </p:nvPr>
        </p:nvSpPr>
        <p:spPr>
          <a:xfrm>
            <a:off x="1381320" y="1618560"/>
            <a:ext cx="397441" cy="154044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228600" indent="-228600">
              <a:buClrTx/>
              <a:buSzPct val="100000"/>
              <a:buFont typeface="Arial"/>
              <a:buChar char="•"/>
              <a:defRPr spc="0" sz="280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pc="0" sz="2800">
                <a:uFillTx/>
              </a:defRPr>
            </a:lvl2pPr>
            <a:lvl3pPr marL="1234439" indent="-320039">
              <a:buClrTx/>
              <a:buSzPct val="100000"/>
              <a:buFont typeface="Arial"/>
              <a:buChar char="•"/>
              <a:defRPr spc="0" sz="280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pc="0" sz="280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pc="0" sz="2800">
                <a:uFillTx/>
              </a:defRPr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992" name="PlaceHolder 3"/>
          <p:cNvSpPr/>
          <p:nvPr/>
        </p:nvSpPr>
        <p:spPr>
          <a:xfrm>
            <a:off x="1798920" y="1618560"/>
            <a:ext cx="397441" cy="154044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</a:p>
        </p:txBody>
      </p:sp>
      <p:sp>
        <p:nvSpPr>
          <p:cNvPr id="993" name="PlaceHolder 4"/>
          <p:cNvSpPr/>
          <p:nvPr/>
        </p:nvSpPr>
        <p:spPr>
          <a:xfrm>
            <a:off x="1798920" y="3305880"/>
            <a:ext cx="397441" cy="154044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</a:p>
        </p:txBody>
      </p:sp>
      <p:sp>
        <p:nvSpPr>
          <p:cNvPr id="994" name="PlaceHolder 5"/>
          <p:cNvSpPr/>
          <p:nvPr>
            <p:ph type="body" sz="quarter" idx="21"/>
          </p:nvPr>
        </p:nvSpPr>
        <p:spPr>
          <a:xfrm>
            <a:off x="1381320" y="3305880"/>
            <a:ext cx="397441" cy="154044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228600" indent="-228600">
              <a:buClrTx/>
              <a:buSzPct val="100000"/>
              <a:buFont typeface="Arial"/>
              <a:buChar char="•"/>
              <a:defRPr spc="0" sz="2800">
                <a:uFillTx/>
              </a:defRPr>
            </a:pPr>
          </a:p>
        </p:txBody>
      </p:sp>
      <p:sp>
        <p:nvSpPr>
          <p:cNvPr id="995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CustomShape 1"/>
          <p:cNvSpPr/>
          <p:nvPr/>
        </p:nvSpPr>
        <p:spPr>
          <a:xfrm>
            <a:off x="0" y="934199"/>
            <a:ext cx="1374841" cy="361"/>
          </a:xfrm>
          <a:prstGeom prst="line">
            <a:avLst/>
          </a:prstGeom>
          <a:ln w="9360">
            <a:solidFill>
              <a:srgbClr val="CCCCC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003" name="CustomShape 2"/>
          <p:cNvSpPr/>
          <p:nvPr/>
        </p:nvSpPr>
        <p:spPr>
          <a:xfrm>
            <a:off x="1014839" y="606599"/>
            <a:ext cx="718922" cy="718922"/>
          </a:xfrm>
          <a:prstGeom prst="ellipse">
            <a:avLst/>
          </a:prstGeom>
          <a:solidFill>
            <a:srgbClr val="409B94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004" name="CustomShape 3"/>
          <p:cNvSpPr/>
          <p:nvPr/>
        </p:nvSpPr>
        <p:spPr>
          <a:xfrm>
            <a:off x="5265719" y="882719"/>
            <a:ext cx="3877202" cy="361"/>
          </a:xfrm>
          <a:prstGeom prst="line">
            <a:avLst/>
          </a:prstGeom>
          <a:ln w="9360">
            <a:solidFill>
              <a:srgbClr val="CCCCC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005" name="Texto del título"/>
          <p:cNvSpPr txBox="1"/>
          <p:nvPr>
            <p:ph type="title"/>
          </p:nvPr>
        </p:nvSpPr>
        <p:spPr>
          <a:xfrm>
            <a:off x="1441440" y="291959"/>
            <a:ext cx="3877201" cy="125028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spc="0">
                <a:uFillTx/>
              </a:defRPr>
            </a:lvl1pPr>
          </a:lstStyle>
          <a:p>
            <a:pPr/>
            <a:r>
              <a:t>Texto del título</a:t>
            </a:r>
          </a:p>
        </p:txBody>
      </p:sp>
      <p:sp>
        <p:nvSpPr>
          <p:cNvPr id="1006" name="Nivel de texto 1…"/>
          <p:cNvSpPr txBox="1"/>
          <p:nvPr>
            <p:ph type="body" sz="quarter" idx="1"/>
          </p:nvPr>
        </p:nvSpPr>
        <p:spPr>
          <a:xfrm>
            <a:off x="1381320" y="1618560"/>
            <a:ext cx="814681" cy="322992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228600" indent="-228600">
              <a:buClrTx/>
              <a:buSzPct val="100000"/>
              <a:buFont typeface="Arial"/>
              <a:buChar char="•"/>
              <a:defRPr spc="0" sz="280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pc="0" sz="2800">
                <a:uFillTx/>
              </a:defRPr>
            </a:lvl2pPr>
            <a:lvl3pPr marL="1234439" indent="-320039">
              <a:buClrTx/>
              <a:buSzPct val="100000"/>
              <a:buFont typeface="Arial"/>
              <a:buChar char="•"/>
              <a:defRPr spc="0" sz="280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pc="0" sz="280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pc="0" sz="2800">
                <a:uFillTx/>
              </a:defRPr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007" name="PlaceHolder 3"/>
          <p:cNvSpPr/>
          <p:nvPr>
            <p:ph type="body" sz="quarter" idx="21"/>
          </p:nvPr>
        </p:nvSpPr>
        <p:spPr>
          <a:xfrm>
            <a:off x="1381320" y="1618559"/>
            <a:ext cx="814681" cy="322992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228600" indent="-228600">
              <a:buClrTx/>
              <a:buSzPct val="100000"/>
              <a:buFont typeface="Arial"/>
              <a:buChar char="•"/>
              <a:defRPr spc="0" sz="2800">
                <a:uFillTx/>
              </a:defRPr>
            </a:pPr>
          </a:p>
        </p:txBody>
      </p:sp>
      <p:pic>
        <p:nvPicPr>
          <p:cNvPr id="1008" name="Imagen 265" descr="Imagen 26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80959" y="2908799"/>
            <a:ext cx="814682" cy="64944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9" name="Imagen 266" descr="Imagen 26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80959" y="2908799"/>
            <a:ext cx="814682" cy="649441"/>
          </a:xfrm>
          <a:prstGeom prst="rect">
            <a:avLst/>
          </a:prstGeom>
          <a:ln w="12700">
            <a:miter lim="400000"/>
          </a:ln>
        </p:spPr>
      </p:pic>
      <p:sp>
        <p:nvSpPr>
          <p:cNvPr id="1010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o del título"/>
          <p:cNvSpPr txBox="1"/>
          <p:nvPr>
            <p:ph type="title"/>
          </p:nvPr>
        </p:nvSpPr>
        <p:spPr>
          <a:xfrm>
            <a:off x="1441440" y="291959"/>
            <a:ext cx="3877201" cy="125028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Texto del título</a:t>
            </a:r>
          </a:p>
        </p:txBody>
      </p:sp>
      <p:sp>
        <p:nvSpPr>
          <p:cNvPr id="85" name="Nivel de texto 1…"/>
          <p:cNvSpPr txBox="1"/>
          <p:nvPr>
            <p:ph type="body" sz="quarter" idx="1"/>
          </p:nvPr>
        </p:nvSpPr>
        <p:spPr>
          <a:xfrm>
            <a:off x="1381320" y="1618560"/>
            <a:ext cx="397441" cy="154044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86" name="PlaceHolder 3"/>
          <p:cNvSpPr/>
          <p:nvPr/>
        </p:nvSpPr>
        <p:spPr>
          <a:xfrm>
            <a:off x="1798920" y="1618560"/>
            <a:ext cx="397441" cy="154044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marL="431999" indent="-323999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45000"/>
              <a:buChar char="●"/>
              <a:defRPr spc="-100" sz="3200">
                <a:uFill>
                  <a:solidFill>
                    <a:srgbClr val="FFFFFF"/>
                  </a:solidFill>
                </a:uFill>
              </a:defRPr>
            </a:pPr>
          </a:p>
        </p:txBody>
      </p:sp>
      <p:sp>
        <p:nvSpPr>
          <p:cNvPr id="87" name="PlaceHolder 4"/>
          <p:cNvSpPr/>
          <p:nvPr>
            <p:ph type="body" sz="quarter" idx="21"/>
          </p:nvPr>
        </p:nvSpPr>
        <p:spPr>
          <a:xfrm>
            <a:off x="1381320" y="3305880"/>
            <a:ext cx="814681" cy="154044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defRPr spc="-100"/>
            </a:pPr>
          </a:p>
        </p:txBody>
      </p:sp>
      <p:sp>
        <p:nvSpPr>
          <p:cNvPr id="88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23.xml"/><Relationship Id="rId25" Type="http://schemas.openxmlformats.org/officeDocument/2006/relationships/slideLayout" Target="../slideLayouts/slideLayout24.xml"/><Relationship Id="rId26" Type="http://schemas.openxmlformats.org/officeDocument/2006/relationships/slideLayout" Target="../slideLayouts/slideLayout25.xml"/><Relationship Id="rId27" Type="http://schemas.openxmlformats.org/officeDocument/2006/relationships/slideLayout" Target="../slideLayouts/slideLayout26.xml"/><Relationship Id="rId28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8.xml"/><Relationship Id="rId30" Type="http://schemas.openxmlformats.org/officeDocument/2006/relationships/slideLayout" Target="../slideLayouts/slideLayout29.xml"/><Relationship Id="rId31" Type="http://schemas.openxmlformats.org/officeDocument/2006/relationships/slideLayout" Target="../slideLayouts/slideLayout30.xml"/><Relationship Id="rId32" Type="http://schemas.openxmlformats.org/officeDocument/2006/relationships/slideLayout" Target="../slideLayouts/slideLayout31.xml"/><Relationship Id="rId33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33.xml"/><Relationship Id="rId35" Type="http://schemas.openxmlformats.org/officeDocument/2006/relationships/slideLayout" Target="../slideLayouts/slideLayout34.xml"/><Relationship Id="rId36" Type="http://schemas.openxmlformats.org/officeDocument/2006/relationships/slideLayout" Target="../slideLayouts/slideLayout35.xml"/><Relationship Id="rId37" Type="http://schemas.openxmlformats.org/officeDocument/2006/relationships/slideLayout" Target="../slideLayouts/slideLayout36.xml"/><Relationship Id="rId38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38.xml"/><Relationship Id="rId40" Type="http://schemas.openxmlformats.org/officeDocument/2006/relationships/slideLayout" Target="../slideLayouts/slideLayout39.xml"/><Relationship Id="rId41" Type="http://schemas.openxmlformats.org/officeDocument/2006/relationships/slideLayout" Target="../slideLayouts/slideLayout40.xml"/><Relationship Id="rId42" Type="http://schemas.openxmlformats.org/officeDocument/2006/relationships/slideLayout" Target="../slideLayouts/slideLayout41.xml"/><Relationship Id="rId43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43.xml"/><Relationship Id="rId45" Type="http://schemas.openxmlformats.org/officeDocument/2006/relationships/slideLayout" Target="../slideLayouts/slideLayout44.xml"/><Relationship Id="rId46" Type="http://schemas.openxmlformats.org/officeDocument/2006/relationships/slideLayout" Target="../slideLayouts/slideLayout45.xml"/><Relationship Id="rId47" Type="http://schemas.openxmlformats.org/officeDocument/2006/relationships/slideLayout" Target="../slideLayouts/slideLayout46.xml"/><Relationship Id="rId48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48.xml"/><Relationship Id="rId50" Type="http://schemas.openxmlformats.org/officeDocument/2006/relationships/slideLayout" Target="../slideLayouts/slideLayout49.xml"/><Relationship Id="rId51" Type="http://schemas.openxmlformats.org/officeDocument/2006/relationships/slideLayout" Target="../slideLayouts/slideLayout50.xml"/><Relationship Id="rId52" Type="http://schemas.openxmlformats.org/officeDocument/2006/relationships/slideLayout" Target="../slideLayouts/slideLayout51.xml"/><Relationship Id="rId53" Type="http://schemas.openxmlformats.org/officeDocument/2006/relationships/slideLayout" Target="../slideLayouts/slideLayout52.xml"/><Relationship Id="rId54" Type="http://schemas.openxmlformats.org/officeDocument/2006/relationships/slideLayout" Target="../slideLayouts/slideLayout53.xml"/><Relationship Id="rId55" Type="http://schemas.openxmlformats.org/officeDocument/2006/relationships/slideLayout" Target="../slideLayouts/slideLayout54.xml"/><Relationship Id="rId56" Type="http://schemas.openxmlformats.org/officeDocument/2006/relationships/slideLayout" Target="../slideLayouts/slideLayout55.xml"/><Relationship Id="rId57" Type="http://schemas.openxmlformats.org/officeDocument/2006/relationships/slideLayout" Target="../slideLayouts/slideLayout56.xml"/><Relationship Id="rId58" Type="http://schemas.openxmlformats.org/officeDocument/2006/relationships/slideLayout" Target="../slideLayouts/slideLayout57.xml"/><Relationship Id="rId59" Type="http://schemas.openxmlformats.org/officeDocument/2006/relationships/slideLayout" Target="../slideLayouts/slideLayout58.xml"/><Relationship Id="rId60" Type="http://schemas.openxmlformats.org/officeDocument/2006/relationships/slideLayout" Target="../slideLayouts/slideLayout59.xml"/><Relationship Id="rId61" Type="http://schemas.openxmlformats.org/officeDocument/2006/relationships/slideLayout" Target="../slideLayouts/slideLayout60.xml"/><Relationship Id="rId62" Type="http://schemas.openxmlformats.org/officeDocument/2006/relationships/slideLayout" Target="../slideLayouts/slideLayout61.xml"/><Relationship Id="rId63" Type="http://schemas.openxmlformats.org/officeDocument/2006/relationships/slideLayout" Target="../slideLayouts/slideLayout62.xml"/><Relationship Id="rId64" Type="http://schemas.openxmlformats.org/officeDocument/2006/relationships/slideLayout" Target="../slideLayouts/slideLayout63.xml"/><Relationship Id="rId65" Type="http://schemas.openxmlformats.org/officeDocument/2006/relationships/slideLayout" Target="../slideLayouts/slideLayout64.xml"/><Relationship Id="rId66" Type="http://schemas.openxmlformats.org/officeDocument/2006/relationships/slideLayout" Target="../slideLayouts/slideLayout65.xml"/><Relationship Id="rId67" Type="http://schemas.openxmlformats.org/officeDocument/2006/relationships/slideLayout" Target="../slideLayouts/slideLayout66.xml"/><Relationship Id="rId68" Type="http://schemas.openxmlformats.org/officeDocument/2006/relationships/slideLayout" Target="../slideLayouts/slideLayout67.xml"/><Relationship Id="rId69" Type="http://schemas.openxmlformats.org/officeDocument/2006/relationships/slideLayout" Target="../slideLayouts/slideLayout68.xml"/><Relationship Id="rId70" Type="http://schemas.openxmlformats.org/officeDocument/2006/relationships/slideLayout" Target="../slideLayouts/slideLayout69.xml"/><Relationship Id="rId71" Type="http://schemas.openxmlformats.org/officeDocument/2006/relationships/slideLayout" Target="../slideLayouts/slideLayout70.xml"/><Relationship Id="rId72" Type="http://schemas.openxmlformats.org/officeDocument/2006/relationships/slideLayout" Target="../slideLayouts/slideLayout71.xml"/><Relationship Id="rId73" Type="http://schemas.openxmlformats.org/officeDocument/2006/relationships/slideLayout" Target="../slideLayouts/slideLayout72.xml"/><Relationship Id="rId74" Type="http://schemas.openxmlformats.org/officeDocument/2006/relationships/slideLayout" Target="../slideLayouts/slideLayout73.xml"/><Relationship Id="rId75" Type="http://schemas.openxmlformats.org/officeDocument/2006/relationships/slideLayout" Target="../slideLayouts/slideLayout74.xml"/><Relationship Id="rId76" Type="http://schemas.openxmlformats.org/officeDocument/2006/relationships/slideLayout" Target="../slideLayouts/slideLayout75.xml"/><Relationship Id="rId77" Type="http://schemas.openxmlformats.org/officeDocument/2006/relationships/slideLayout" Target="../slideLayouts/slideLayout76.xml"/><Relationship Id="rId78" Type="http://schemas.openxmlformats.org/officeDocument/2006/relationships/slideLayout" Target="../slideLayouts/slideLayout77.xml"/><Relationship Id="rId79" Type="http://schemas.openxmlformats.org/officeDocument/2006/relationships/slideLayout" Target="../slideLayouts/slideLayout78.xml"/><Relationship Id="rId80" Type="http://schemas.openxmlformats.org/officeDocument/2006/relationships/slideLayout" Target="../slideLayouts/slideLayout79.xml"/><Relationship Id="rId81" Type="http://schemas.openxmlformats.org/officeDocument/2006/relationships/slideLayout" Target="../slideLayouts/slideLayout80.xml"/><Relationship Id="rId82" Type="http://schemas.openxmlformats.org/officeDocument/2006/relationships/slideLayout" Target="../slideLayouts/slideLayout81.xml"/><Relationship Id="rId83" Type="http://schemas.openxmlformats.org/officeDocument/2006/relationships/slideLayout" Target="../slideLayouts/slideLayout82.xml"/><Relationship Id="rId84" Type="http://schemas.openxmlformats.org/officeDocument/2006/relationships/slideLayout" Target="../slideLayouts/slideLayout83.xml"/><Relationship Id="rId85" Type="http://schemas.openxmlformats.org/officeDocument/2006/relationships/slideLayout" Target="../slideLayouts/slideLayout8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el título"/>
          <p:cNvSpPr txBox="1"/>
          <p:nvPr>
            <p:ph type="title"/>
          </p:nvPr>
        </p:nvSpPr>
        <p:spPr>
          <a:xfrm>
            <a:off x="457200" y="69056"/>
            <a:ext cx="8229600" cy="11310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/>
            <a:r>
              <a:t>Texto del título</a:t>
            </a:r>
          </a:p>
        </p:txBody>
      </p:sp>
      <p:sp>
        <p:nvSpPr>
          <p:cNvPr id="3" name="Nivel de texto 1…"/>
          <p:cNvSpPr txBox="1"/>
          <p:nvPr>
            <p:ph type="body" idx="1"/>
          </p:nvPr>
        </p:nvSpPr>
        <p:spPr>
          <a:xfrm>
            <a:off x="457200" y="1200150"/>
            <a:ext cx="8229600" cy="3943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" name="Número de diapositiva"/>
          <p:cNvSpPr txBox="1"/>
          <p:nvPr>
            <p:ph type="sldNum" sz="quarter" idx="2"/>
          </p:nvPr>
        </p:nvSpPr>
        <p:spPr>
          <a:xfrm>
            <a:off x="4419600" y="4627562"/>
            <a:ext cx="2133600" cy="2794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5" r:id="rId48"/>
    <p:sldLayoutId id="2147483696" r:id="rId49"/>
    <p:sldLayoutId id="2147483697" r:id="rId50"/>
    <p:sldLayoutId id="2147483698" r:id="rId51"/>
    <p:sldLayoutId id="2147483699" r:id="rId52"/>
    <p:sldLayoutId id="2147483700" r:id="rId53"/>
    <p:sldLayoutId id="2147483701" r:id="rId54"/>
    <p:sldLayoutId id="2147483702" r:id="rId55"/>
    <p:sldLayoutId id="2147483703" r:id="rId56"/>
    <p:sldLayoutId id="2147483704" r:id="rId57"/>
    <p:sldLayoutId id="2147483705" r:id="rId58"/>
    <p:sldLayoutId id="2147483706" r:id="rId59"/>
    <p:sldLayoutId id="2147483707" r:id="rId60"/>
    <p:sldLayoutId id="2147483708" r:id="rId61"/>
    <p:sldLayoutId id="2147483709" r:id="rId62"/>
    <p:sldLayoutId id="2147483710" r:id="rId63"/>
    <p:sldLayoutId id="2147483711" r:id="rId64"/>
    <p:sldLayoutId id="2147483712" r:id="rId65"/>
    <p:sldLayoutId id="2147483713" r:id="rId66"/>
    <p:sldLayoutId id="2147483714" r:id="rId67"/>
    <p:sldLayoutId id="2147483715" r:id="rId68"/>
    <p:sldLayoutId id="2147483716" r:id="rId69"/>
    <p:sldLayoutId id="2147483717" r:id="rId70"/>
    <p:sldLayoutId id="2147483718" r:id="rId71"/>
    <p:sldLayoutId id="2147483719" r:id="rId72"/>
    <p:sldLayoutId id="2147483720" r:id="rId73"/>
    <p:sldLayoutId id="2147483721" r:id="rId74"/>
    <p:sldLayoutId id="2147483722" r:id="rId75"/>
    <p:sldLayoutId id="2147483723" r:id="rId76"/>
    <p:sldLayoutId id="2147483724" r:id="rId77"/>
    <p:sldLayoutId id="2147483725" r:id="rId78"/>
    <p:sldLayoutId id="2147483726" r:id="rId79"/>
    <p:sldLayoutId id="2147483727" r:id="rId80"/>
    <p:sldLayoutId id="2147483728" r:id="rId81"/>
    <p:sldLayoutId id="2147483729" r:id="rId82"/>
    <p:sldLayoutId id="2147483730" r:id="rId83"/>
    <p:sldLayoutId id="2147483731" r:id="rId84"/>
    <p:sldLayoutId id="2147483732" r:id="rId85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" strike="noStrike" sz="4400" u="none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1pPr>
      <a:lvl2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" strike="noStrike" sz="4400" u="none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2pPr>
      <a:lvl3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" strike="noStrike" sz="4400" u="none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3pPr>
      <a:lvl4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" strike="noStrike" sz="4400" u="none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4pPr>
      <a:lvl5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" strike="noStrike" sz="4400" u="none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5pPr>
      <a:lvl6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" strike="noStrike" sz="4400" u="none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6pPr>
      <a:lvl7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" strike="noStrike" sz="4400" u="none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7pPr>
      <a:lvl8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" strike="noStrike" sz="4400" u="none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8pPr>
      <a:lvl9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" strike="noStrike" sz="4400" u="none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9pPr>
    </p:titleStyle>
    <p:bodyStyle>
      <a:lvl1pPr marL="431999" marR="0" indent="-32399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ct val="45000"/>
        <a:buFontTx/>
        <a:buChar char="●"/>
        <a:tabLst/>
        <a:defRPr b="0" baseline="0" cap="none" i="0" spc="-1" strike="noStrike" sz="3200" u="none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1pPr>
      <a:lvl2pPr marL="910285" marR="0" indent="-370285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ct val="75000"/>
        <a:buFontTx/>
        <a:buChar char="−"/>
        <a:tabLst/>
        <a:defRPr b="0" baseline="0" cap="none" i="0" spc="-1" strike="noStrike" sz="3200" u="none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2pPr>
      <a:lvl3pPr marL="1392000" marR="0" indent="-3840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ct val="45000"/>
        <a:buFontTx/>
        <a:buChar char="●"/>
        <a:tabLst/>
        <a:defRPr b="0" baseline="0" cap="none" i="0" spc="-1" strike="noStrike" sz="3200" u="none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3pPr>
      <a:lvl4pPr marL="1857599" marR="0" indent="-34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ct val="75000"/>
        <a:buFontTx/>
        <a:buChar char="−"/>
        <a:tabLst/>
        <a:defRPr b="0" baseline="0" cap="none" i="0" spc="-1" strike="noStrike" sz="3200" u="none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4pPr>
      <a:lvl5pPr marL="2289599" marR="0" indent="-34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ct val="45000"/>
        <a:buFontTx/>
        <a:buChar char="●"/>
        <a:tabLst/>
        <a:defRPr b="0" baseline="0" cap="none" i="0" spc="-1" strike="noStrike" sz="3200" u="none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5pPr>
      <a:lvl6pPr marL="2721599" marR="0" indent="-34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ct val="45000"/>
        <a:buFontTx/>
        <a:buChar char="●"/>
        <a:tabLst/>
        <a:defRPr b="0" baseline="0" cap="none" i="0" spc="-1" strike="noStrike" sz="3200" u="none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6pPr>
      <a:lvl7pPr marL="3153599" marR="0" indent="-34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ct val="45000"/>
        <a:buFontTx/>
        <a:buChar char="●"/>
        <a:tabLst/>
        <a:defRPr b="0" baseline="0" cap="none" i="0" spc="-1" strike="noStrike" sz="3200" u="none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7pPr>
      <a:lvl8pPr marL="3606800" marR="0" indent="-406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b="0" baseline="0" cap="none" i="0" spc="-1" strike="noStrike" sz="3200" u="none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8pPr>
      <a:lvl9pPr marL="4064000" marR="0" indent="-406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b="0" baseline="0" cap="none" i="0" spc="-1" strike="noStrike" sz="3200" u="none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Relationship Id="rId3" Type="http://schemas.openxmlformats.org/officeDocument/2006/relationships/image" Target="../media/image37.png"/><Relationship Id="rId4" Type="http://schemas.openxmlformats.org/officeDocument/2006/relationships/image" Target="../media/image1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8.png"/><Relationship Id="rId3" Type="http://schemas.openxmlformats.org/officeDocument/2006/relationships/image" Target="../media/image19.png"/><Relationship Id="rId4" Type="http://schemas.openxmlformats.org/officeDocument/2006/relationships/image" Target="../media/image39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8.png"/><Relationship Id="rId3" Type="http://schemas.openxmlformats.org/officeDocument/2006/relationships/image" Target="../media/image40.png"/><Relationship Id="rId4" Type="http://schemas.openxmlformats.org/officeDocument/2006/relationships/image" Target="../media/image19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1.png"/><Relationship Id="rId3" Type="http://schemas.openxmlformats.org/officeDocument/2006/relationships/image" Target="../media/image22.png"/><Relationship Id="rId4" Type="http://schemas.openxmlformats.org/officeDocument/2006/relationships/image" Target="../media/image42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3.png"/><Relationship Id="rId3" Type="http://schemas.openxmlformats.org/officeDocument/2006/relationships/image" Target="../media/image22.png"/><Relationship Id="rId4" Type="http://schemas.openxmlformats.org/officeDocument/2006/relationships/image" Target="../media/image44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5.png"/><Relationship Id="rId3" Type="http://schemas.openxmlformats.org/officeDocument/2006/relationships/image" Target="../media/image46.png"/><Relationship Id="rId4" Type="http://schemas.openxmlformats.org/officeDocument/2006/relationships/image" Target="../media/image19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7.png"/><Relationship Id="rId3" Type="http://schemas.openxmlformats.org/officeDocument/2006/relationships/image" Target="../media/image4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9.png"/><Relationship Id="rId3" Type="http://schemas.openxmlformats.org/officeDocument/2006/relationships/image" Target="../media/image19.png"/><Relationship Id="rId4" Type="http://schemas.openxmlformats.org/officeDocument/2006/relationships/image" Target="../media/image50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1.png"/><Relationship Id="rId3" Type="http://schemas.openxmlformats.org/officeDocument/2006/relationships/image" Target="../media/image52.png"/><Relationship Id="rId4" Type="http://schemas.openxmlformats.org/officeDocument/2006/relationships/image" Target="../media/image19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3.png"/><Relationship Id="rId3" Type="http://schemas.openxmlformats.org/officeDocument/2006/relationships/image" Target="../media/image19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image" Target="../media/image35.png"/><Relationship Id="rId3" Type="http://schemas.openxmlformats.org/officeDocument/2006/relationships/image" Target="../media/image13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image" Target="../media/image2.jpeg"/><Relationship Id="rId3" Type="http://schemas.openxmlformats.org/officeDocument/2006/relationships/image" Target="../media/image13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<Relationship Id="rId2" Type="http://schemas.openxmlformats.org/officeDocument/2006/relationships/image" Target="../media/image13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6.xml"/><Relationship Id="rId2" Type="http://schemas.openxmlformats.org/officeDocument/2006/relationships/hyperlink" Target="https://www.manageengine.com/latam/service-desk/descargas.html" TargetMode="External"/><Relationship Id="rId3" Type="http://schemas.openxmlformats.org/officeDocument/2006/relationships/image" Target="../media/image54.png"/><Relationship Id="rId4" Type="http://schemas.openxmlformats.org/officeDocument/2006/relationships/image" Target="../media/image13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14.png"/><Relationship Id="rId3" Type="http://schemas.openxmlformats.org/officeDocument/2006/relationships/image" Target="../media/image1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image" Target="../media/image21.png"/><Relationship Id="rId9" Type="http://schemas.openxmlformats.org/officeDocument/2006/relationships/image" Target="../media/image22.png"/><Relationship Id="rId10" Type="http://schemas.openxmlformats.org/officeDocument/2006/relationships/image" Target="../media/image13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4" Type="http://schemas.openxmlformats.org/officeDocument/2006/relationships/image" Target="../media/image22.png"/><Relationship Id="rId5" Type="http://schemas.openxmlformats.org/officeDocument/2006/relationships/image" Target="../media/image20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1.png"/><Relationship Id="rId9" Type="http://schemas.openxmlformats.org/officeDocument/2006/relationships/image" Target="../media/image13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image" Target="../media/image25.png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8" Type="http://schemas.openxmlformats.org/officeDocument/2006/relationships/image" Target="../media/image29.png"/><Relationship Id="rId9" Type="http://schemas.openxmlformats.org/officeDocument/2006/relationships/image" Target="../media/image30.png"/><Relationship Id="rId10" Type="http://schemas.openxmlformats.org/officeDocument/2006/relationships/image" Target="../media/image13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35.png"/><Relationship Id="rId3" Type="http://schemas.openxmlformats.org/officeDocument/2006/relationships/image" Target="../media/image13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Relationship Id="rId4" Type="http://schemas.openxmlformats.org/officeDocument/2006/relationships/image" Target="../media/image1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CustomShape 1"/>
          <p:cNvSpPr/>
          <p:nvPr/>
        </p:nvSpPr>
        <p:spPr>
          <a:xfrm>
            <a:off x="5795640" y="537839"/>
            <a:ext cx="538921" cy="538921"/>
          </a:xfrm>
          <a:prstGeom prst="ellipse">
            <a:avLst/>
          </a:prstGeom>
          <a:solidFill>
            <a:srgbClr val="8FDEC4">
              <a:alpha val="30000"/>
            </a:srgbClr>
          </a:solidFill>
          <a:ln>
            <a:solidFill>
              <a:srgbClr val="808080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1020" name="CustomShape 2"/>
          <p:cNvSpPr/>
          <p:nvPr/>
        </p:nvSpPr>
        <p:spPr>
          <a:xfrm>
            <a:off x="6948360" y="1055519"/>
            <a:ext cx="538921" cy="538921"/>
          </a:xfrm>
          <a:prstGeom prst="ellipse">
            <a:avLst/>
          </a:prstGeom>
          <a:solidFill>
            <a:srgbClr val="8FDEC4">
              <a:alpha val="30000"/>
            </a:srgbClr>
          </a:solidFill>
          <a:ln>
            <a:solidFill>
              <a:srgbClr val="808080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1021" name="CustomShape 3"/>
          <p:cNvSpPr/>
          <p:nvPr/>
        </p:nvSpPr>
        <p:spPr>
          <a:xfrm>
            <a:off x="4688640" y="1055160"/>
            <a:ext cx="538921" cy="538921"/>
          </a:xfrm>
          <a:prstGeom prst="ellipse">
            <a:avLst/>
          </a:prstGeom>
          <a:solidFill>
            <a:srgbClr val="8FDEC4">
              <a:alpha val="21000"/>
            </a:srgbClr>
          </a:solidFill>
          <a:ln>
            <a:solidFill>
              <a:srgbClr val="808080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grpSp>
        <p:nvGrpSpPr>
          <p:cNvPr id="1024" name="CustomShape 4"/>
          <p:cNvGrpSpPr/>
          <p:nvPr/>
        </p:nvGrpSpPr>
        <p:grpSpPr>
          <a:xfrm>
            <a:off x="7214040" y="1881720"/>
            <a:ext cx="538921" cy="538921"/>
            <a:chOff x="0" y="0"/>
            <a:chExt cx="538920" cy="538920"/>
          </a:xfrm>
        </p:grpSpPr>
        <p:sp>
          <p:nvSpPr>
            <p:cNvPr id="1022" name="Círculo"/>
            <p:cNvSpPr/>
            <p:nvPr/>
          </p:nvSpPr>
          <p:spPr>
            <a:xfrm>
              <a:off x="-1" y="-1"/>
              <a:ext cx="538922" cy="538922"/>
            </a:xfrm>
            <a:prstGeom prst="ellipse">
              <a:avLst/>
            </a:prstGeom>
            <a:solidFill>
              <a:srgbClr val="8FDEC4">
                <a:alpha val="30000"/>
              </a:srgbClr>
            </a:solidFill>
            <a:ln w="9525" cap="flat">
              <a:solidFill>
                <a:srgbClr val="808080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1023" name="Texto"/>
            <p:cNvSpPr txBox="1"/>
            <p:nvPr/>
          </p:nvSpPr>
          <p:spPr>
            <a:xfrm>
              <a:off x="128685" y="125768"/>
              <a:ext cx="281550" cy="2873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4999" tIns="44999" rIns="44999" bIns="44999" numCol="1" anchor="ctr">
              <a:spAutoFit/>
            </a:bodyPr>
            <a:lstStyle>
              <a:lvl1pPr algn="ctr">
                <a:defRPr sz="14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pPr/>
              <a:r>
                <a:t>      </a:t>
              </a:r>
            </a:p>
          </p:txBody>
        </p:sp>
      </p:grpSp>
      <p:sp>
        <p:nvSpPr>
          <p:cNvPr id="1025" name="CustomShape 5"/>
          <p:cNvSpPr/>
          <p:nvPr/>
        </p:nvSpPr>
        <p:spPr>
          <a:xfrm>
            <a:off x="4384080" y="1937519"/>
            <a:ext cx="538921" cy="538921"/>
          </a:xfrm>
          <a:prstGeom prst="ellipse">
            <a:avLst/>
          </a:prstGeom>
          <a:solidFill>
            <a:srgbClr val="8FDEC4">
              <a:alpha val="30000"/>
            </a:srgbClr>
          </a:solidFill>
          <a:ln>
            <a:solidFill>
              <a:srgbClr val="808080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1026" name="CustomShape 6"/>
          <p:cNvSpPr/>
          <p:nvPr/>
        </p:nvSpPr>
        <p:spPr>
          <a:xfrm>
            <a:off x="4753080" y="2829960"/>
            <a:ext cx="538921" cy="538921"/>
          </a:xfrm>
          <a:prstGeom prst="ellipse">
            <a:avLst/>
          </a:prstGeom>
          <a:solidFill>
            <a:srgbClr val="8FDEC4">
              <a:alpha val="30000"/>
            </a:srgbClr>
          </a:solidFill>
          <a:ln>
            <a:solidFill>
              <a:srgbClr val="808080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1027" name="CustomShape 7"/>
          <p:cNvSpPr/>
          <p:nvPr/>
        </p:nvSpPr>
        <p:spPr>
          <a:xfrm>
            <a:off x="6873840" y="2791799"/>
            <a:ext cx="538921" cy="538921"/>
          </a:xfrm>
          <a:prstGeom prst="ellipse">
            <a:avLst/>
          </a:prstGeom>
          <a:solidFill>
            <a:srgbClr val="8FDEC4">
              <a:alpha val="30000"/>
            </a:srgbClr>
          </a:solidFill>
          <a:ln>
            <a:solidFill>
              <a:srgbClr val="808080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grpSp>
        <p:nvGrpSpPr>
          <p:cNvPr id="1030" name="CustomShape 8"/>
          <p:cNvGrpSpPr/>
          <p:nvPr/>
        </p:nvGrpSpPr>
        <p:grpSpPr>
          <a:xfrm>
            <a:off x="5847119" y="3111480"/>
            <a:ext cx="538921" cy="538921"/>
            <a:chOff x="0" y="0"/>
            <a:chExt cx="538920" cy="538920"/>
          </a:xfrm>
        </p:grpSpPr>
        <p:sp>
          <p:nvSpPr>
            <p:cNvPr id="1028" name="Círculo"/>
            <p:cNvSpPr/>
            <p:nvPr/>
          </p:nvSpPr>
          <p:spPr>
            <a:xfrm>
              <a:off x="-1" y="-1"/>
              <a:ext cx="538922" cy="538922"/>
            </a:xfrm>
            <a:prstGeom prst="ellipse">
              <a:avLst/>
            </a:prstGeom>
            <a:solidFill>
              <a:srgbClr val="8FDEC4">
                <a:alpha val="30000"/>
              </a:srgbClr>
            </a:solidFill>
            <a:ln w="9525" cap="flat">
              <a:solidFill>
                <a:srgbClr val="808080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1029" name="Texto"/>
            <p:cNvSpPr txBox="1"/>
            <p:nvPr/>
          </p:nvSpPr>
          <p:spPr>
            <a:xfrm>
              <a:off x="128685" y="125768"/>
              <a:ext cx="281550" cy="2873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4999" tIns="44999" rIns="44999" bIns="44999" numCol="1" anchor="ctr">
              <a:spAutoFit/>
            </a:bodyPr>
            <a:lstStyle>
              <a:lvl1pPr algn="ctr">
                <a:defRPr sz="14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pPr/>
              <a:r>
                <a:t>                  </a:t>
              </a:r>
            </a:p>
          </p:txBody>
        </p:sp>
      </p:grpSp>
      <p:sp>
        <p:nvSpPr>
          <p:cNvPr id="1031" name="CustomShape 9"/>
          <p:cNvSpPr/>
          <p:nvPr/>
        </p:nvSpPr>
        <p:spPr>
          <a:xfrm>
            <a:off x="-18721" y="0"/>
            <a:ext cx="3612602" cy="5161680"/>
          </a:xfrm>
          <a:prstGeom prst="rect">
            <a:avLst/>
          </a:prstGeom>
          <a:gradFill>
            <a:gsLst>
              <a:gs pos="0">
                <a:srgbClr val="409B94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pic>
        <p:nvPicPr>
          <p:cNvPr id="1032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52554" y="201240"/>
            <a:ext cx="5578652" cy="4986360"/>
          </a:xfrm>
          <a:prstGeom prst="rect">
            <a:avLst/>
          </a:prstGeom>
          <a:ln w="12700">
            <a:miter lim="400000"/>
          </a:ln>
        </p:spPr>
      </p:pic>
      <p:sp>
        <p:nvSpPr>
          <p:cNvPr id="1033" name="CustomShape 10"/>
          <p:cNvSpPr txBox="1"/>
          <p:nvPr/>
        </p:nvSpPr>
        <p:spPr>
          <a:xfrm>
            <a:off x="315359" y="1326239"/>
            <a:ext cx="2719802" cy="14541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/>
          <a:p>
            <a:pPr>
              <a:defRPr spc="-1">
                <a:uFill>
                  <a:solidFill>
                    <a:srgbClr val="FFFFFF"/>
                  </a:solidFill>
                </a:uFill>
              </a:defRPr>
            </a:pPr>
          </a:p>
          <a:p>
            <a:pPr>
              <a:defRPr sz="280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Gestión de TI, simplificada.</a:t>
            </a:r>
          </a:p>
        </p:txBody>
      </p:sp>
      <p:sp>
        <p:nvSpPr>
          <p:cNvPr id="1034" name="CustomShape 11"/>
          <p:cNvSpPr txBox="1"/>
          <p:nvPr/>
        </p:nvSpPr>
        <p:spPr>
          <a:xfrm>
            <a:off x="309600" y="3358079"/>
            <a:ext cx="2238120" cy="12255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/>
          <a:p>
            <a:pPr>
              <a:defRPr sz="1400">
                <a:uFill>
                  <a:solidFill>
                    <a:srgbClr val="FFFFFF"/>
                  </a:solidFill>
                </a:u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Soluciones de gestión de TI en tiempo real para la nueva velocidad en los negocios</a:t>
            </a:r>
          </a:p>
          <a:p>
            <a:pPr>
              <a:defRPr spc="-1">
                <a:uFill>
                  <a:solidFill>
                    <a:srgbClr val="FFFFFF"/>
                  </a:solidFill>
                </a:uFill>
              </a:defRPr>
            </a:pPr>
          </a:p>
        </p:txBody>
      </p:sp>
      <p:pic>
        <p:nvPicPr>
          <p:cNvPr id="1035" name="Picture 17" descr="Picture 17"/>
          <p:cNvPicPr>
            <a:picLocks noChangeAspect="1"/>
          </p:cNvPicPr>
          <p:nvPr/>
        </p:nvPicPr>
        <p:blipFill>
          <a:blip r:embed="rId3">
            <a:extLst/>
          </a:blip>
          <a:srcRect l="0" t="0" r="0" b="13977"/>
          <a:stretch>
            <a:fillRect/>
          </a:stretch>
        </p:blipFill>
        <p:spPr>
          <a:xfrm>
            <a:off x="5812559" y="576360"/>
            <a:ext cx="518041" cy="4453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36" name="Picture 18" descr="Picture 18"/>
          <p:cNvPicPr>
            <a:picLocks noChangeAspect="1"/>
          </p:cNvPicPr>
          <p:nvPr/>
        </p:nvPicPr>
        <p:blipFill>
          <a:blip r:embed="rId4">
            <a:extLst/>
          </a:blip>
          <a:srcRect l="0" t="0" r="0" b="13977"/>
          <a:stretch>
            <a:fillRect/>
          </a:stretch>
        </p:blipFill>
        <p:spPr>
          <a:xfrm>
            <a:off x="6989760" y="1099800"/>
            <a:ext cx="485641" cy="417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37" name="Picture 21" descr="Picture 21"/>
          <p:cNvPicPr>
            <a:picLocks noChangeAspect="1"/>
          </p:cNvPicPr>
          <p:nvPr/>
        </p:nvPicPr>
        <p:blipFill>
          <a:blip r:embed="rId5">
            <a:extLst/>
          </a:blip>
          <a:srcRect l="0" t="0" r="0" b="19440"/>
          <a:stretch>
            <a:fillRect/>
          </a:stretch>
        </p:blipFill>
        <p:spPr>
          <a:xfrm>
            <a:off x="6930720" y="2906407"/>
            <a:ext cx="417961" cy="2817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038" name="Picture 22" descr="Picture 22"/>
          <p:cNvPicPr>
            <a:picLocks noChangeAspect="1"/>
          </p:cNvPicPr>
          <p:nvPr/>
        </p:nvPicPr>
        <p:blipFill>
          <a:blip r:embed="rId6">
            <a:extLst/>
          </a:blip>
          <a:srcRect l="0" t="0" r="0" b="27978"/>
          <a:stretch>
            <a:fillRect/>
          </a:stretch>
        </p:blipFill>
        <p:spPr>
          <a:xfrm>
            <a:off x="5853240" y="3192120"/>
            <a:ext cx="506161" cy="3643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39" name="Picture 23" descr="Picture 23"/>
          <p:cNvPicPr>
            <a:picLocks noChangeAspect="1"/>
          </p:cNvPicPr>
          <p:nvPr/>
        </p:nvPicPr>
        <p:blipFill>
          <a:blip r:embed="rId7">
            <a:extLst/>
          </a:blip>
          <a:srcRect l="0" t="0" r="0" b="13977"/>
          <a:stretch>
            <a:fillRect/>
          </a:stretch>
        </p:blipFill>
        <p:spPr>
          <a:xfrm>
            <a:off x="4798800" y="2912759"/>
            <a:ext cx="448921" cy="3859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040" name="Picture 24" descr="Picture 24"/>
          <p:cNvPicPr>
            <a:picLocks noChangeAspect="1"/>
          </p:cNvPicPr>
          <p:nvPr/>
        </p:nvPicPr>
        <p:blipFill>
          <a:blip r:embed="rId8">
            <a:extLst/>
          </a:blip>
          <a:srcRect l="0" t="0" r="0" b="13977"/>
          <a:stretch>
            <a:fillRect/>
          </a:stretch>
        </p:blipFill>
        <p:spPr>
          <a:xfrm>
            <a:off x="4438439" y="2006280"/>
            <a:ext cx="438481" cy="376921"/>
          </a:xfrm>
          <a:prstGeom prst="rect">
            <a:avLst/>
          </a:prstGeom>
          <a:ln w="12700">
            <a:miter lim="400000"/>
          </a:ln>
        </p:spPr>
      </p:pic>
      <p:sp>
        <p:nvSpPr>
          <p:cNvPr id="1041" name="CustomShape 12"/>
          <p:cNvSpPr/>
          <p:nvPr/>
        </p:nvSpPr>
        <p:spPr>
          <a:xfrm>
            <a:off x="391679" y="3185640"/>
            <a:ext cx="1262522" cy="361"/>
          </a:xfrm>
          <a:prstGeom prst="line">
            <a:avLst/>
          </a:prstGeom>
          <a:ln w="9360">
            <a:solidFill>
              <a:srgbClr val="0D0D0D"/>
            </a:solidFill>
          </a:ln>
        </p:spPr>
        <p:txBody>
          <a:bodyPr lIns="45719" rIns="45719"/>
          <a:lstStyle/>
          <a:p>
            <a:pPr/>
          </a:p>
        </p:txBody>
      </p:sp>
      <p:pic>
        <p:nvPicPr>
          <p:cNvPr id="1042" name="Picture 28" descr="Picture 28"/>
          <p:cNvPicPr>
            <a:picLocks noChangeAspect="1"/>
          </p:cNvPicPr>
          <p:nvPr/>
        </p:nvPicPr>
        <p:blipFill>
          <a:blip r:embed="rId9">
            <a:extLst/>
          </a:blip>
          <a:srcRect l="0" t="0" r="0" b="13977"/>
          <a:stretch>
            <a:fillRect/>
          </a:stretch>
        </p:blipFill>
        <p:spPr>
          <a:xfrm>
            <a:off x="4660200" y="1068119"/>
            <a:ext cx="567361" cy="525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43" name="Picture 41" descr="Picture 41"/>
          <p:cNvPicPr>
            <a:picLocks noChangeAspect="1"/>
          </p:cNvPicPr>
          <p:nvPr/>
        </p:nvPicPr>
        <p:blipFill>
          <a:blip r:embed="rId10">
            <a:extLst/>
          </a:blip>
          <a:srcRect l="0" t="0" r="0" b="13977"/>
          <a:stretch>
            <a:fillRect/>
          </a:stretch>
        </p:blipFill>
        <p:spPr>
          <a:xfrm>
            <a:off x="7323480" y="1967759"/>
            <a:ext cx="397801" cy="342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44" name="Imagen 288" descr="Imagen 288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5259959" y="1888919"/>
            <a:ext cx="1751761" cy="466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7" name="CustomShape 1"/>
          <p:cNvSpPr/>
          <p:nvPr/>
        </p:nvSpPr>
        <p:spPr>
          <a:xfrm>
            <a:off x="0" y="-7921"/>
            <a:ext cx="2613600" cy="5160962"/>
          </a:xfrm>
          <a:prstGeom prst="rect">
            <a:avLst/>
          </a:prstGeom>
          <a:gradFill>
            <a:gsLst>
              <a:gs pos="0">
                <a:srgbClr val="409B94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pic>
        <p:nvPicPr>
          <p:cNvPr id="1218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73680" y="178920"/>
            <a:ext cx="884160" cy="884160"/>
          </a:xfrm>
          <a:prstGeom prst="rect">
            <a:avLst/>
          </a:prstGeom>
          <a:ln w="12700">
            <a:miter lim="400000"/>
          </a:ln>
        </p:spPr>
      </p:pic>
      <p:sp>
        <p:nvSpPr>
          <p:cNvPr id="1219" name="CustomShape 2"/>
          <p:cNvSpPr txBox="1"/>
          <p:nvPr/>
        </p:nvSpPr>
        <p:spPr>
          <a:xfrm>
            <a:off x="2724839" y="303479"/>
            <a:ext cx="6314762" cy="45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/>
          <a:p>
            <a:pPr>
              <a:defRPr sz="800">
                <a:uFill>
                  <a:solidFill>
                    <a:srgbClr val="FFFFFF"/>
                  </a:solidFill>
                </a:u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NOTIFICAR A LOS TÉCNICOS DE TI SOBRE LA CREACIÓN DE </a:t>
            </a:r>
            <a:r>
              <a:rPr i="1"/>
              <a:t>TICKETS</a:t>
            </a:r>
            <a:endParaRPr i="1"/>
          </a:p>
          <a:p>
            <a:pPr>
              <a:defRPr sz="800">
                <a:uFill>
                  <a:solidFill>
                    <a:srgbClr val="FFFFFF"/>
                  </a:solidFill>
                </a:u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FUNCIÓN: NOTIFICACIONES EMERGENTES</a:t>
            </a:r>
          </a:p>
          <a:p>
            <a:pPr>
              <a:defRPr sz="1000">
                <a:uFill>
                  <a:solidFill>
                    <a:srgbClr val="FFFFFF"/>
                  </a:solidFill>
                </a:u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Catrin recibe notificaciones emergentes en su móvil cada vez que se crea y se le asigna un </a:t>
            </a:r>
            <a:r>
              <a:rPr i="1"/>
              <a:t>ticket</a:t>
            </a:r>
            <a:r>
              <a:t> de EzeeBill. </a:t>
            </a:r>
          </a:p>
        </p:txBody>
      </p:sp>
      <p:pic>
        <p:nvPicPr>
          <p:cNvPr id="1220" name="Picture 16" descr="Picture 1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55240" y="1191239"/>
            <a:ext cx="7997040" cy="3962522"/>
          </a:xfrm>
          <a:prstGeom prst="rect">
            <a:avLst/>
          </a:prstGeom>
          <a:ln w="12700">
            <a:miter lim="400000"/>
          </a:ln>
        </p:spPr>
      </p:pic>
      <p:sp>
        <p:nvSpPr>
          <p:cNvPr id="1221" name="CustomShape 3"/>
          <p:cNvSpPr/>
          <p:nvPr/>
        </p:nvSpPr>
        <p:spPr>
          <a:xfrm>
            <a:off x="1126799" y="4792679"/>
            <a:ext cx="7351202" cy="3499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  <a:moveTo>
                  <a:pt x="108" y="2265"/>
                </a:moveTo>
                <a:lnTo>
                  <a:pt x="108" y="19335"/>
                </a:lnTo>
                <a:lnTo>
                  <a:pt x="21492" y="19335"/>
                </a:lnTo>
                <a:lnTo>
                  <a:pt x="21492" y="2265"/>
                </a:lnTo>
                <a:close/>
              </a:path>
            </a:pathLst>
          </a:custGeom>
          <a:solidFill>
            <a:srgbClr val="595959"/>
          </a:solidFill>
          <a:ln>
            <a:solidFill>
              <a:srgbClr val="357EB8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pic>
        <p:nvPicPr>
          <p:cNvPr id="1222" name="Picture 7" descr="Picture 7"/>
          <p:cNvPicPr>
            <a:picLocks noChangeAspect="1"/>
          </p:cNvPicPr>
          <p:nvPr/>
        </p:nvPicPr>
        <p:blipFill>
          <a:blip r:embed="rId4">
            <a:extLst/>
          </a:blip>
          <a:srcRect l="0" t="4" r="0" b="14467"/>
          <a:stretch>
            <a:fillRect/>
          </a:stretch>
        </p:blipFill>
        <p:spPr>
          <a:xfrm>
            <a:off x="3321720" y="1028880"/>
            <a:ext cx="2601001" cy="395892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4" name="CustomShape 1"/>
          <p:cNvSpPr/>
          <p:nvPr/>
        </p:nvSpPr>
        <p:spPr>
          <a:xfrm>
            <a:off x="-1" y="1439"/>
            <a:ext cx="2538722" cy="5160962"/>
          </a:xfrm>
          <a:prstGeom prst="rect">
            <a:avLst/>
          </a:prstGeom>
          <a:gradFill>
            <a:gsLst>
              <a:gs pos="0">
                <a:srgbClr val="409B94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pic>
        <p:nvPicPr>
          <p:cNvPr id="1225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61919" y="1109160"/>
            <a:ext cx="8199721" cy="405324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26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54960" y="85319"/>
            <a:ext cx="884161" cy="884161"/>
          </a:xfrm>
          <a:prstGeom prst="rect">
            <a:avLst/>
          </a:prstGeom>
          <a:ln w="12700">
            <a:miter lim="400000"/>
          </a:ln>
        </p:spPr>
      </p:pic>
      <p:sp>
        <p:nvSpPr>
          <p:cNvPr id="1227" name="CustomShape 2"/>
          <p:cNvSpPr/>
          <p:nvPr/>
        </p:nvSpPr>
        <p:spPr>
          <a:xfrm>
            <a:off x="2784239" y="1728360"/>
            <a:ext cx="728641" cy="2473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  <a:moveTo>
                  <a:pt x="603" y="1777"/>
                </a:moveTo>
                <a:lnTo>
                  <a:pt x="603" y="19823"/>
                </a:lnTo>
                <a:lnTo>
                  <a:pt x="20997" y="19823"/>
                </a:lnTo>
                <a:lnTo>
                  <a:pt x="20997" y="1777"/>
                </a:lnTo>
                <a:close/>
              </a:path>
            </a:pathLst>
          </a:custGeom>
          <a:solidFill>
            <a:srgbClr val="595959"/>
          </a:solidFill>
          <a:ln>
            <a:solidFill>
              <a:srgbClr val="357EB8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1228" name="CustomShape 3"/>
          <p:cNvSpPr/>
          <p:nvPr/>
        </p:nvSpPr>
        <p:spPr>
          <a:xfrm>
            <a:off x="6704640" y="1728360"/>
            <a:ext cx="885961" cy="2473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  <a:moveTo>
                  <a:pt x="414" y="1485"/>
                </a:moveTo>
                <a:lnTo>
                  <a:pt x="414" y="20115"/>
                </a:lnTo>
                <a:lnTo>
                  <a:pt x="21186" y="20115"/>
                </a:lnTo>
                <a:lnTo>
                  <a:pt x="21186" y="1485"/>
                </a:lnTo>
                <a:close/>
              </a:path>
            </a:pathLst>
          </a:custGeom>
          <a:solidFill>
            <a:srgbClr val="595959"/>
          </a:solidFill>
          <a:ln>
            <a:solidFill>
              <a:srgbClr val="357EB8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1229" name="CustomShape 4"/>
          <p:cNvSpPr txBox="1"/>
          <p:nvPr/>
        </p:nvSpPr>
        <p:spPr>
          <a:xfrm>
            <a:off x="2584800" y="-6120"/>
            <a:ext cx="6398641" cy="1004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/>
          <a:p>
            <a:pPr>
              <a:defRPr spc="-1">
                <a:uFill>
                  <a:solidFill>
                    <a:srgbClr val="FFFFFF"/>
                  </a:solidFill>
                </a:uFill>
              </a:defRPr>
            </a:pPr>
          </a:p>
          <a:p>
            <a:pPr>
              <a:defRPr sz="800">
                <a:uFill>
                  <a:solidFill>
                    <a:srgbClr val="FFFFFF"/>
                  </a:solidFill>
                </a:u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COMPROBAR LA DISPONIBILIDAD DE LOS TÉCNICOS ANTES DE ASIGNAR LOS </a:t>
            </a:r>
            <a:r>
              <a:rPr i="1"/>
              <a:t>TICKETS</a:t>
            </a:r>
            <a:endParaRPr i="1"/>
          </a:p>
          <a:p>
            <a:pPr>
              <a:defRPr sz="800">
                <a:uFill>
                  <a:solidFill>
                    <a:srgbClr val="FFFFFF"/>
                  </a:solidFill>
                </a:u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FUNCIÓN: PLANIFICADOR: TABLA DE DISPONIBILIDAD DE TÉCNICOS/TÉCNICOS CONECTADOS</a:t>
            </a:r>
          </a:p>
          <a:p>
            <a:pPr>
              <a:defRPr sz="1000">
                <a:uFill>
                  <a:solidFill>
                    <a:srgbClr val="FFFFFF"/>
                  </a:solidFill>
                </a:u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Una vez que Catrin es notificada de los </a:t>
            </a:r>
            <a:r>
              <a:rPr i="1"/>
              <a:t>tickets</a:t>
            </a:r>
            <a:r>
              <a:t> entrantes, debe formar un equipo. Catrin utiliza el planificador de ServiceDesk Plus para ver la lista de técnicos conectados. En particular, está buscando a Scott, pero no está disponible en ese día en particular.</a:t>
            </a:r>
          </a:p>
        </p:txBody>
      </p:sp>
      <p:pic>
        <p:nvPicPr>
          <p:cNvPr id="1230" name="Picture 4" descr="Picture 4"/>
          <p:cNvPicPr>
            <a:picLocks noChangeAspect="1"/>
          </p:cNvPicPr>
          <p:nvPr/>
        </p:nvPicPr>
        <p:blipFill>
          <a:blip r:embed="rId4">
            <a:extLst/>
          </a:blip>
          <a:srcRect l="0" t="0" r="0" b="11024"/>
          <a:stretch>
            <a:fillRect/>
          </a:stretch>
        </p:blipFill>
        <p:spPr>
          <a:xfrm>
            <a:off x="3439080" y="2075400"/>
            <a:ext cx="4356361" cy="251892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2700000">
              <a:srgbClr val="000000">
                <a:alpha val="43000"/>
              </a:srgbClr>
            </a:outerShdw>
          </a:effectLst>
        </p:spPr>
      </p:pic>
      <p:grpSp>
        <p:nvGrpSpPr>
          <p:cNvPr id="1233" name="CustomShape 5"/>
          <p:cNvGrpSpPr/>
          <p:nvPr/>
        </p:nvGrpSpPr>
        <p:grpSpPr>
          <a:xfrm>
            <a:off x="2023920" y="2306879"/>
            <a:ext cx="1482136" cy="666001"/>
            <a:chOff x="0" y="0"/>
            <a:chExt cx="1482135" cy="665999"/>
          </a:xfrm>
        </p:grpSpPr>
        <p:sp>
          <p:nvSpPr>
            <p:cNvPr id="1231" name="Figura"/>
            <p:cNvSpPr/>
            <p:nvPr/>
          </p:nvSpPr>
          <p:spPr>
            <a:xfrm>
              <a:off x="0" y="0"/>
              <a:ext cx="1482136" cy="666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8106" y="0"/>
                  </a:lnTo>
                  <a:lnTo>
                    <a:pt x="18106" y="12600"/>
                  </a:lnTo>
                  <a:lnTo>
                    <a:pt x="21600" y="18454"/>
                  </a:lnTo>
                  <a:lnTo>
                    <a:pt x="18106" y="18000"/>
                  </a:lnTo>
                  <a:lnTo>
                    <a:pt x="18106" y="21600"/>
                  </a:lnTo>
                  <a:lnTo>
                    <a:pt x="0" y="21600"/>
                  </a:lnTo>
                  <a:lnTo>
                    <a:pt x="0" y="12600"/>
                  </a:lnTo>
                  <a:close/>
                </a:path>
              </a:pathLst>
            </a:custGeom>
            <a:solidFill>
              <a:srgbClr val="FFE92B"/>
            </a:solidFill>
            <a:ln w="9525" cap="flat">
              <a:solidFill>
                <a:srgbClr val="357EB8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1232" name="Catrin ve a los técnicos conectados y descubre que Scott no está disponible"/>
            <p:cNvSpPr txBox="1"/>
            <p:nvPr/>
          </p:nvSpPr>
          <p:spPr>
            <a:xfrm>
              <a:off x="49762" y="33999"/>
              <a:ext cx="1142836" cy="59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4999" tIns="44999" rIns="44999" bIns="44999" numCol="1" anchor="ctr">
              <a:spAutoFit/>
            </a:bodyPr>
            <a:lstStyle>
              <a:lvl1pPr algn="ctr">
                <a:defRPr sz="900">
                  <a:solidFill>
                    <a:srgbClr val="0D0D0D"/>
                  </a:solidFill>
                  <a:uFill>
                    <a:solidFill>
                      <a:srgbClr val="FFFFFF"/>
                    </a:solidFill>
                  </a:uFill>
                  <a:latin typeface="Gill Sans Light"/>
                  <a:ea typeface="Gill Sans Light"/>
                  <a:cs typeface="Gill Sans Light"/>
                  <a:sym typeface="Gill Sans Light"/>
                </a:defRPr>
              </a:lvl1pPr>
            </a:lstStyle>
            <a:p>
              <a:pPr/>
              <a:r>
                <a:t>Catrin ve a los técnicos conectados y descubre que Scott no está disponible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" name="CustomShape 1"/>
          <p:cNvSpPr/>
          <p:nvPr/>
        </p:nvSpPr>
        <p:spPr>
          <a:xfrm>
            <a:off x="-1" y="1439"/>
            <a:ext cx="2538722" cy="5160962"/>
          </a:xfrm>
          <a:prstGeom prst="rect">
            <a:avLst/>
          </a:prstGeom>
          <a:gradFill>
            <a:gsLst>
              <a:gs pos="0">
                <a:srgbClr val="409B94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pic>
        <p:nvPicPr>
          <p:cNvPr id="1236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61919" y="1109160"/>
            <a:ext cx="8199721" cy="405324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7" name="Picture 7" descr="Picture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19079" y="2241360"/>
            <a:ext cx="5889242" cy="169344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1238" name="Picture 6" descr="Picture 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54960" y="85319"/>
            <a:ext cx="884161" cy="884161"/>
          </a:xfrm>
          <a:prstGeom prst="rect">
            <a:avLst/>
          </a:prstGeom>
          <a:ln w="12700">
            <a:miter lim="400000"/>
          </a:ln>
        </p:spPr>
      </p:pic>
      <p:sp>
        <p:nvSpPr>
          <p:cNvPr id="1239" name="CustomShape 2"/>
          <p:cNvSpPr/>
          <p:nvPr/>
        </p:nvSpPr>
        <p:spPr>
          <a:xfrm>
            <a:off x="2784239" y="1728360"/>
            <a:ext cx="728641" cy="2473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  <a:moveTo>
                  <a:pt x="603" y="1777"/>
                </a:moveTo>
                <a:lnTo>
                  <a:pt x="603" y="19823"/>
                </a:lnTo>
                <a:lnTo>
                  <a:pt x="20997" y="19823"/>
                </a:lnTo>
                <a:lnTo>
                  <a:pt x="20997" y="1777"/>
                </a:lnTo>
                <a:close/>
              </a:path>
            </a:pathLst>
          </a:custGeom>
          <a:solidFill>
            <a:srgbClr val="595959"/>
          </a:solidFill>
          <a:ln>
            <a:solidFill>
              <a:srgbClr val="357EB8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1240" name="CustomShape 3"/>
          <p:cNvSpPr/>
          <p:nvPr/>
        </p:nvSpPr>
        <p:spPr>
          <a:xfrm>
            <a:off x="7451639" y="1719720"/>
            <a:ext cx="885961" cy="2473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  <a:moveTo>
                  <a:pt x="414" y="1485"/>
                </a:moveTo>
                <a:lnTo>
                  <a:pt x="414" y="20115"/>
                </a:lnTo>
                <a:lnTo>
                  <a:pt x="21186" y="20115"/>
                </a:lnTo>
                <a:lnTo>
                  <a:pt x="21186" y="1485"/>
                </a:lnTo>
                <a:close/>
              </a:path>
            </a:pathLst>
          </a:custGeom>
          <a:solidFill>
            <a:srgbClr val="595959"/>
          </a:solidFill>
          <a:ln>
            <a:solidFill>
              <a:srgbClr val="357EB8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1241" name="CustomShape 4"/>
          <p:cNvSpPr txBox="1"/>
          <p:nvPr/>
        </p:nvSpPr>
        <p:spPr>
          <a:xfrm>
            <a:off x="2650319" y="171359"/>
            <a:ext cx="6277322" cy="59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/>
          <a:p>
            <a:pPr>
              <a:defRPr sz="800">
                <a:uFill>
                  <a:solidFill>
                    <a:srgbClr val="FFFFFF"/>
                  </a:solidFill>
                </a:u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COMPROBAR SI HAY TÉCNICOS DE RESPALDO ANTES DE ASIGNAR </a:t>
            </a:r>
            <a:r>
              <a:rPr i="1"/>
              <a:t>TICKETS</a:t>
            </a:r>
            <a:endParaRPr i="1"/>
          </a:p>
          <a:p>
            <a:pPr>
              <a:defRPr sz="800">
                <a:uFill>
                  <a:solidFill>
                    <a:srgbClr val="FFFFFF"/>
                  </a:solidFill>
                </a:u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FUNCIÓN: PLANIFICADOR: TABLA DE TÉCNICOS DE RESPALDO</a:t>
            </a:r>
          </a:p>
          <a:p>
            <a:pPr>
              <a:defRPr sz="1000">
                <a:uFill>
                  <a:solidFill>
                    <a:srgbClr val="FFFFFF"/>
                  </a:solidFill>
                </a:u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Catrin utiliza la vista de técnicos de respaldo y descubre que Jason es el técnico de respaldo para Scott. Catrin forma un equipo de investigación de incidentes que incluye a Jason y Adam.</a:t>
            </a:r>
          </a:p>
        </p:txBody>
      </p:sp>
      <p:grpSp>
        <p:nvGrpSpPr>
          <p:cNvPr id="1244" name="CustomShape 5"/>
          <p:cNvGrpSpPr/>
          <p:nvPr/>
        </p:nvGrpSpPr>
        <p:grpSpPr>
          <a:xfrm>
            <a:off x="1252799" y="2185199"/>
            <a:ext cx="1482136" cy="876961"/>
            <a:chOff x="0" y="0"/>
            <a:chExt cx="1482135" cy="876960"/>
          </a:xfrm>
        </p:grpSpPr>
        <p:sp>
          <p:nvSpPr>
            <p:cNvPr id="1242" name="Figura"/>
            <p:cNvSpPr/>
            <p:nvPr/>
          </p:nvSpPr>
          <p:spPr>
            <a:xfrm>
              <a:off x="0" y="0"/>
              <a:ext cx="1482136" cy="8769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8106" y="0"/>
                  </a:lnTo>
                  <a:lnTo>
                    <a:pt x="18106" y="12600"/>
                  </a:lnTo>
                  <a:lnTo>
                    <a:pt x="21600" y="18454"/>
                  </a:lnTo>
                  <a:lnTo>
                    <a:pt x="18106" y="18000"/>
                  </a:lnTo>
                  <a:lnTo>
                    <a:pt x="18106" y="21600"/>
                  </a:lnTo>
                  <a:lnTo>
                    <a:pt x="0" y="21600"/>
                  </a:lnTo>
                  <a:lnTo>
                    <a:pt x="0" y="12600"/>
                  </a:lnTo>
                  <a:close/>
                </a:path>
              </a:pathLst>
            </a:custGeom>
            <a:solidFill>
              <a:srgbClr val="FFE92B"/>
            </a:solidFill>
            <a:ln w="9525" cap="flat">
              <a:solidFill>
                <a:srgbClr val="357EB8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1243" name="Catrin selecciona al técnico de respaldo para Scott y le asigna la tarea."/>
            <p:cNvSpPr txBox="1"/>
            <p:nvPr/>
          </p:nvSpPr>
          <p:spPr>
            <a:xfrm>
              <a:off x="49762" y="139480"/>
              <a:ext cx="1142836" cy="59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4999" tIns="44999" rIns="44999" bIns="44999" numCol="1" anchor="ctr">
              <a:spAutoFit/>
            </a:bodyPr>
            <a:lstStyle>
              <a:lvl1pPr algn="ctr">
                <a:defRPr sz="900">
                  <a:solidFill>
                    <a:srgbClr val="0D0D0D"/>
                  </a:solidFill>
                  <a:uFill>
                    <a:solidFill>
                      <a:srgbClr val="FFFFFF"/>
                    </a:solidFill>
                  </a:uFill>
                  <a:latin typeface="Gill Sans Light"/>
                  <a:ea typeface="Gill Sans Light"/>
                  <a:cs typeface="Gill Sans Light"/>
                  <a:sym typeface="Gill Sans Light"/>
                </a:defRPr>
              </a:lvl1pPr>
            </a:lstStyle>
            <a:p>
              <a:pPr/>
              <a:r>
                <a:t>Catrin selecciona al técnico de respaldo para Scott y le asigna la tarea.</a:t>
              </a:r>
            </a:p>
          </p:txBody>
        </p:sp>
      </p:grpSp>
      <p:sp>
        <p:nvSpPr>
          <p:cNvPr id="1245" name="CustomShape 6"/>
          <p:cNvSpPr/>
          <p:nvPr/>
        </p:nvSpPr>
        <p:spPr>
          <a:xfrm>
            <a:off x="6231239" y="3328920"/>
            <a:ext cx="1153801" cy="5360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  <a:moveTo>
                  <a:pt x="690" y="1485"/>
                </a:moveTo>
                <a:lnTo>
                  <a:pt x="690" y="20115"/>
                </a:lnTo>
                <a:lnTo>
                  <a:pt x="20910" y="20115"/>
                </a:lnTo>
                <a:lnTo>
                  <a:pt x="20910" y="1485"/>
                </a:lnTo>
                <a:close/>
              </a:path>
            </a:pathLst>
          </a:custGeom>
          <a:solidFill>
            <a:srgbClr val="595959"/>
          </a:solidFill>
          <a:ln>
            <a:solidFill>
              <a:srgbClr val="357EB8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7" name="CustomShape 1"/>
          <p:cNvSpPr/>
          <p:nvPr/>
        </p:nvSpPr>
        <p:spPr>
          <a:xfrm>
            <a:off x="-1" y="0"/>
            <a:ext cx="2538722" cy="5151600"/>
          </a:xfrm>
          <a:prstGeom prst="rect">
            <a:avLst/>
          </a:prstGeom>
          <a:gradFill>
            <a:gsLst>
              <a:gs pos="0">
                <a:srgbClr val="409B94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pic>
        <p:nvPicPr>
          <p:cNvPr id="1248" name="Picture 21" descr="Picture 2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8319" y="1186199"/>
            <a:ext cx="8373962" cy="3960721"/>
          </a:xfrm>
          <a:prstGeom prst="rect">
            <a:avLst/>
          </a:prstGeom>
          <a:ln w="12700">
            <a:miter lim="400000"/>
          </a:ln>
        </p:spPr>
      </p:pic>
      <p:sp>
        <p:nvSpPr>
          <p:cNvPr id="1249" name="CustomShape 2"/>
          <p:cNvSpPr txBox="1"/>
          <p:nvPr/>
        </p:nvSpPr>
        <p:spPr>
          <a:xfrm>
            <a:off x="2715119" y="283319"/>
            <a:ext cx="6231242" cy="45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/>
          <a:p>
            <a:pPr>
              <a:defRPr sz="800">
                <a:uFill>
                  <a:solidFill>
                    <a:srgbClr val="FFFFFF"/>
                  </a:solidFill>
                </a:u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MARCAR LOS PERMISOS DE AUSENCIA </a:t>
            </a:r>
          </a:p>
          <a:p>
            <a:pPr>
              <a:defRPr sz="800">
                <a:uFill>
                  <a:solidFill>
                    <a:srgbClr val="FFFFFF"/>
                  </a:solidFill>
                </a:u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FUNCIÓN: PLANIFICADOR: MARCAR LA INDISPONIBILIDAD</a:t>
            </a:r>
          </a:p>
          <a:p>
            <a:pPr>
              <a:defRPr sz="1000">
                <a:uFill>
                  <a:solidFill>
                    <a:srgbClr val="FFFFFF"/>
                  </a:solidFill>
                </a:u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Antes de que ocurriera la falla de EzeeBill, Scott utilizó el planificador para marcar su ausencia.</a:t>
            </a:r>
          </a:p>
        </p:txBody>
      </p:sp>
      <p:pic>
        <p:nvPicPr>
          <p:cNvPr id="1250" name="Picture 12" descr="Picture 1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96079" y="172439"/>
            <a:ext cx="884522" cy="8845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1" name="Picture 15" descr="Picture 1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668839" y="2592720"/>
            <a:ext cx="2615041" cy="23652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900000">
              <a:srgbClr val="000000">
                <a:alpha val="43000"/>
              </a:srgbClr>
            </a:outerShdw>
          </a:effectLst>
        </p:spPr>
      </p:pic>
      <p:grpSp>
        <p:nvGrpSpPr>
          <p:cNvPr id="1254" name="CustomShape 3"/>
          <p:cNvGrpSpPr/>
          <p:nvPr/>
        </p:nvGrpSpPr>
        <p:grpSpPr>
          <a:xfrm>
            <a:off x="2539800" y="2652479"/>
            <a:ext cx="1498317" cy="514801"/>
            <a:chOff x="0" y="0"/>
            <a:chExt cx="1498316" cy="514800"/>
          </a:xfrm>
        </p:grpSpPr>
        <p:sp>
          <p:nvSpPr>
            <p:cNvPr id="1252" name="Figura"/>
            <p:cNvSpPr/>
            <p:nvPr/>
          </p:nvSpPr>
          <p:spPr>
            <a:xfrm>
              <a:off x="0" y="0"/>
              <a:ext cx="1498317" cy="51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8164" y="0"/>
                  </a:lnTo>
                  <a:lnTo>
                    <a:pt x="18164" y="12600"/>
                  </a:lnTo>
                  <a:lnTo>
                    <a:pt x="21600" y="21527"/>
                  </a:lnTo>
                  <a:lnTo>
                    <a:pt x="18164" y="18000"/>
                  </a:lnTo>
                  <a:lnTo>
                    <a:pt x="18164" y="21600"/>
                  </a:lnTo>
                  <a:lnTo>
                    <a:pt x="0" y="21600"/>
                  </a:lnTo>
                  <a:lnTo>
                    <a:pt x="0" y="12600"/>
                  </a:lnTo>
                  <a:close/>
                </a:path>
              </a:pathLst>
            </a:custGeom>
            <a:solidFill>
              <a:srgbClr val="FFE92B"/>
            </a:solidFill>
            <a:ln w="9525" cap="flat">
              <a:solidFill>
                <a:srgbClr val="357EB8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1253" name="Hace clic en el icono para marcar la ausencia."/>
            <p:cNvSpPr txBox="1"/>
            <p:nvPr/>
          </p:nvSpPr>
          <p:spPr>
            <a:xfrm>
              <a:off x="49762" y="85400"/>
              <a:ext cx="1160476" cy="34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4999" tIns="44999" rIns="44999" bIns="44999" numCol="1" anchor="ctr">
              <a:spAutoFit/>
            </a:bodyPr>
            <a:lstStyle>
              <a:lvl1pPr algn="ctr">
                <a:defRPr sz="900">
                  <a:solidFill>
                    <a:srgbClr val="0D0D0D"/>
                  </a:solidFill>
                  <a:uFill>
                    <a:solidFill>
                      <a:srgbClr val="FFFFFF"/>
                    </a:solidFill>
                  </a:uFill>
                  <a:latin typeface="Gill Sans Light"/>
                  <a:ea typeface="Gill Sans Light"/>
                  <a:cs typeface="Gill Sans Light"/>
                  <a:sym typeface="Gill Sans Light"/>
                </a:defRPr>
              </a:lvl1pPr>
            </a:lstStyle>
            <a:p>
              <a:pPr/>
              <a:r>
                <a:t>Hace clic en el icono para marcar la ausencia.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" name="CustomShape 1"/>
          <p:cNvSpPr/>
          <p:nvPr/>
        </p:nvSpPr>
        <p:spPr>
          <a:xfrm>
            <a:off x="-1" y="0"/>
            <a:ext cx="2538722" cy="5151600"/>
          </a:xfrm>
          <a:prstGeom prst="rect">
            <a:avLst/>
          </a:prstGeom>
          <a:gradFill>
            <a:gsLst>
              <a:gs pos="0">
                <a:srgbClr val="409B94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pic>
        <p:nvPicPr>
          <p:cNvPr id="1257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0399" y="1139400"/>
            <a:ext cx="8462521" cy="4003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8" name="Picture 12" descr="Picture 1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96079" y="172439"/>
            <a:ext cx="884522" cy="88452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61" name="CustomShape 2"/>
          <p:cNvGrpSpPr/>
          <p:nvPr/>
        </p:nvGrpSpPr>
        <p:grpSpPr>
          <a:xfrm>
            <a:off x="2281679" y="2424600"/>
            <a:ext cx="1260001" cy="652886"/>
            <a:chOff x="0" y="0"/>
            <a:chExt cx="1260000" cy="652885"/>
          </a:xfrm>
        </p:grpSpPr>
        <p:sp>
          <p:nvSpPr>
            <p:cNvPr id="1259" name="Figura"/>
            <p:cNvSpPr/>
            <p:nvPr/>
          </p:nvSpPr>
          <p:spPr>
            <a:xfrm>
              <a:off x="0" y="0"/>
              <a:ext cx="1260001" cy="652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17032"/>
                  </a:lnTo>
                  <a:lnTo>
                    <a:pt x="18000" y="17032"/>
                  </a:lnTo>
                  <a:lnTo>
                    <a:pt x="20088" y="21600"/>
                  </a:lnTo>
                  <a:lnTo>
                    <a:pt x="12600" y="17032"/>
                  </a:lnTo>
                  <a:lnTo>
                    <a:pt x="0" y="17032"/>
                  </a:lnTo>
                  <a:lnTo>
                    <a:pt x="0" y="9935"/>
                  </a:lnTo>
                  <a:close/>
                </a:path>
              </a:pathLst>
            </a:custGeom>
            <a:solidFill>
              <a:srgbClr val="FFE92B"/>
            </a:solidFill>
            <a:ln w="9525" cap="flat">
              <a:solidFill>
                <a:srgbClr val="357EB8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1260" name="Hace clic en el enlace para configurar el técnico de respaldo."/>
            <p:cNvSpPr txBox="1"/>
            <p:nvPr/>
          </p:nvSpPr>
          <p:spPr>
            <a:xfrm>
              <a:off x="49762" y="21899"/>
              <a:ext cx="1160476" cy="471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4999" tIns="44999" rIns="44999" bIns="44999" numCol="1" anchor="ctr">
              <a:spAutoFit/>
            </a:bodyPr>
            <a:lstStyle>
              <a:lvl1pPr algn="ctr">
                <a:defRPr sz="900">
                  <a:solidFill>
                    <a:srgbClr val="0D0D0D"/>
                  </a:solidFill>
                  <a:uFill>
                    <a:solidFill>
                      <a:srgbClr val="FFFFFF"/>
                    </a:solidFill>
                  </a:uFill>
                  <a:latin typeface="Gill Sans Light"/>
                  <a:ea typeface="Gill Sans Light"/>
                  <a:cs typeface="Gill Sans Light"/>
                  <a:sym typeface="Gill Sans Light"/>
                </a:defRPr>
              </a:lvl1pPr>
            </a:lstStyle>
            <a:p>
              <a:pPr/>
              <a:r>
                <a:t>Hace clic en el enlace para configurar el técnico de respaldo. </a:t>
              </a:r>
            </a:p>
          </p:txBody>
        </p:sp>
      </p:grpSp>
      <p:pic>
        <p:nvPicPr>
          <p:cNvPr id="1262" name="Picture 3" descr="Picture 3"/>
          <p:cNvPicPr>
            <a:picLocks noChangeAspect="1"/>
          </p:cNvPicPr>
          <p:nvPr/>
        </p:nvPicPr>
        <p:blipFill>
          <a:blip r:embed="rId4">
            <a:extLst/>
          </a:blip>
          <a:srcRect l="0" t="0" r="10809" b="0"/>
          <a:stretch>
            <a:fillRect/>
          </a:stretch>
        </p:blipFill>
        <p:spPr>
          <a:xfrm>
            <a:off x="4295520" y="2630879"/>
            <a:ext cx="4528080" cy="206316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1263" name="CustomShape 3"/>
          <p:cNvSpPr/>
          <p:nvPr/>
        </p:nvSpPr>
        <p:spPr>
          <a:xfrm>
            <a:off x="6321600" y="3540959"/>
            <a:ext cx="1483561" cy="2473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  <a:moveTo>
                  <a:pt x="248" y="1485"/>
                </a:moveTo>
                <a:lnTo>
                  <a:pt x="248" y="20115"/>
                </a:lnTo>
                <a:lnTo>
                  <a:pt x="21352" y="20115"/>
                </a:lnTo>
                <a:lnTo>
                  <a:pt x="21352" y="1485"/>
                </a:lnTo>
                <a:close/>
              </a:path>
            </a:pathLst>
          </a:custGeom>
          <a:solidFill>
            <a:srgbClr val="595959"/>
          </a:solidFill>
          <a:ln>
            <a:solidFill>
              <a:srgbClr val="357EB8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grpSp>
        <p:nvGrpSpPr>
          <p:cNvPr id="1266" name="CustomShape 4"/>
          <p:cNvGrpSpPr/>
          <p:nvPr/>
        </p:nvGrpSpPr>
        <p:grpSpPr>
          <a:xfrm>
            <a:off x="2847960" y="3399120"/>
            <a:ext cx="1507641" cy="514801"/>
            <a:chOff x="0" y="0"/>
            <a:chExt cx="1507640" cy="514800"/>
          </a:xfrm>
        </p:grpSpPr>
        <p:sp>
          <p:nvSpPr>
            <p:cNvPr id="1264" name="Figura"/>
            <p:cNvSpPr/>
            <p:nvPr/>
          </p:nvSpPr>
          <p:spPr>
            <a:xfrm>
              <a:off x="0" y="0"/>
              <a:ext cx="1507641" cy="51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8052" y="0"/>
                  </a:lnTo>
                  <a:lnTo>
                    <a:pt x="18052" y="12600"/>
                  </a:lnTo>
                  <a:lnTo>
                    <a:pt x="21600" y="17224"/>
                  </a:lnTo>
                  <a:lnTo>
                    <a:pt x="18052" y="18000"/>
                  </a:lnTo>
                  <a:lnTo>
                    <a:pt x="18052" y="21600"/>
                  </a:lnTo>
                  <a:lnTo>
                    <a:pt x="0" y="21600"/>
                  </a:lnTo>
                  <a:lnTo>
                    <a:pt x="0" y="12600"/>
                  </a:lnTo>
                  <a:close/>
                </a:path>
              </a:pathLst>
            </a:custGeom>
            <a:solidFill>
              <a:srgbClr val="FFE92B"/>
            </a:solidFill>
            <a:ln w="9525" cap="flat">
              <a:solidFill>
                <a:srgbClr val="357EB8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1265" name="3 cosas que un técnico puede hacer cuando está ausente."/>
            <p:cNvSpPr txBox="1"/>
            <p:nvPr/>
          </p:nvSpPr>
          <p:spPr>
            <a:xfrm>
              <a:off x="49762" y="21900"/>
              <a:ext cx="1160476" cy="471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4999" tIns="44999" rIns="44999" bIns="44999" numCol="1" anchor="ctr">
              <a:spAutoFit/>
            </a:bodyPr>
            <a:lstStyle>
              <a:lvl1pPr algn="ctr">
                <a:defRPr sz="900">
                  <a:solidFill>
                    <a:srgbClr val="0D0D0D"/>
                  </a:solidFill>
                  <a:uFill>
                    <a:solidFill>
                      <a:srgbClr val="FFFFFF"/>
                    </a:solidFill>
                  </a:uFill>
                  <a:latin typeface="Gill Sans Light"/>
                  <a:ea typeface="Gill Sans Light"/>
                  <a:cs typeface="Gill Sans Light"/>
                  <a:sym typeface="Gill Sans Light"/>
                </a:defRPr>
              </a:lvl1pPr>
            </a:lstStyle>
            <a:p>
              <a:pPr/>
              <a:r>
                <a:t>3 cosas que un técnico puede hacer cuando está ausente.</a:t>
              </a:r>
            </a:p>
          </p:txBody>
        </p:sp>
      </p:grpSp>
      <p:sp>
        <p:nvSpPr>
          <p:cNvPr id="1267" name="CustomShape 5"/>
          <p:cNvSpPr txBox="1"/>
          <p:nvPr/>
        </p:nvSpPr>
        <p:spPr>
          <a:xfrm>
            <a:off x="2780279" y="385919"/>
            <a:ext cx="6081841" cy="45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/>
          <a:p>
            <a:pPr>
              <a:defRPr sz="800">
                <a:uFill>
                  <a:solidFill>
                    <a:srgbClr val="FFFFFF"/>
                  </a:solidFill>
                </a:u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CONFIGURAR UN TÉCNICO DE RESPALDO PARA MANEJAR LOS INCIDENTES DE UN TÉCNICO AUSENTE</a:t>
            </a:r>
          </a:p>
          <a:p>
            <a:pPr>
              <a:defRPr sz="800">
                <a:uFill>
                  <a:solidFill>
                    <a:srgbClr val="FFFFFF"/>
                  </a:solidFill>
                </a:u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FUNCIÓN: TÉCNICO DE RESPALDO</a:t>
            </a:r>
          </a:p>
          <a:p>
            <a:pPr>
              <a:defRPr sz="1000">
                <a:uFill>
                  <a:solidFill>
                    <a:srgbClr val="FFFFFF"/>
                  </a:solidFill>
                </a:u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Scott elige a Jason como su técnico de respaldo para manejar todos los </a:t>
            </a:r>
            <a:r>
              <a:rPr i="1"/>
              <a:t>tickets</a:t>
            </a:r>
            <a:r>
              <a:t> mientras está ausente. 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" name="CustomShape 1"/>
          <p:cNvSpPr/>
          <p:nvPr/>
        </p:nvSpPr>
        <p:spPr>
          <a:xfrm>
            <a:off x="-1" y="0"/>
            <a:ext cx="2538722" cy="5151600"/>
          </a:xfrm>
          <a:prstGeom prst="rect">
            <a:avLst/>
          </a:prstGeom>
          <a:gradFill>
            <a:gsLst>
              <a:gs pos="0">
                <a:srgbClr val="409B94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pic>
        <p:nvPicPr>
          <p:cNvPr id="1270" name="Picture 16" descr="Picture 1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29439" y="1148760"/>
            <a:ext cx="8336162" cy="40075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1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599639" y="1325880"/>
            <a:ext cx="4226761" cy="363528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1272" name="Picture 8" descr="Picture 8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54960" y="85319"/>
            <a:ext cx="884161" cy="884161"/>
          </a:xfrm>
          <a:prstGeom prst="rect">
            <a:avLst/>
          </a:prstGeom>
          <a:ln w="12700">
            <a:miter lim="400000"/>
          </a:ln>
        </p:spPr>
      </p:pic>
      <p:sp>
        <p:nvSpPr>
          <p:cNvPr id="1273" name="CustomShape 2"/>
          <p:cNvSpPr txBox="1"/>
          <p:nvPr/>
        </p:nvSpPr>
        <p:spPr>
          <a:xfrm>
            <a:off x="2780279" y="135359"/>
            <a:ext cx="6231242" cy="59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/>
          <a:p>
            <a:pPr>
              <a:defRPr sz="800">
                <a:uFill>
                  <a:solidFill>
                    <a:srgbClr val="FFFFFF"/>
                  </a:solidFill>
                </a:u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NOTIFICAR A LOS USUARIOS FINALES EN CADA FASE</a:t>
            </a:r>
          </a:p>
          <a:p>
            <a:pPr>
              <a:defRPr sz="800">
                <a:uFill>
                  <a:solidFill>
                    <a:srgbClr val="FFFFFF"/>
                  </a:solidFill>
                </a:u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FUNCIÓN: ANUNCIOS y GRUPOS DE USUARIOS</a:t>
            </a:r>
          </a:p>
          <a:p>
            <a:pPr>
              <a:defRPr sz="1000">
                <a:uFill>
                  <a:solidFill>
                    <a:srgbClr val="FFFFFF"/>
                  </a:solidFill>
                </a:u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Catrin utiliza los anuncios en ServiceDesk Plus para notificar a los usuarios finales. Utiliza los grupos de usuarios para mostrar el anuncio a los usuarios finales que utilizan EzeeBill.</a:t>
            </a:r>
          </a:p>
        </p:txBody>
      </p:sp>
      <p:sp>
        <p:nvSpPr>
          <p:cNvPr id="1274" name="CustomShape 3"/>
          <p:cNvSpPr/>
          <p:nvPr/>
        </p:nvSpPr>
        <p:spPr>
          <a:xfrm>
            <a:off x="2432519" y="3837239"/>
            <a:ext cx="885961" cy="2473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  <a:moveTo>
                  <a:pt x="414" y="1485"/>
                </a:moveTo>
                <a:lnTo>
                  <a:pt x="414" y="20115"/>
                </a:lnTo>
                <a:lnTo>
                  <a:pt x="21186" y="20115"/>
                </a:lnTo>
                <a:lnTo>
                  <a:pt x="21186" y="1485"/>
                </a:lnTo>
                <a:close/>
              </a:path>
            </a:pathLst>
          </a:custGeom>
          <a:solidFill>
            <a:srgbClr val="595959"/>
          </a:solidFill>
          <a:ln>
            <a:solidFill>
              <a:srgbClr val="357EB8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1275" name="CustomShape 4"/>
          <p:cNvSpPr/>
          <p:nvPr/>
        </p:nvSpPr>
        <p:spPr>
          <a:xfrm>
            <a:off x="8479080" y="3838680"/>
            <a:ext cx="577441" cy="2473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  <a:moveTo>
                  <a:pt x="636" y="1485"/>
                </a:moveTo>
                <a:lnTo>
                  <a:pt x="636" y="20115"/>
                </a:lnTo>
                <a:lnTo>
                  <a:pt x="20964" y="20115"/>
                </a:lnTo>
                <a:lnTo>
                  <a:pt x="20964" y="1485"/>
                </a:lnTo>
                <a:close/>
              </a:path>
            </a:pathLst>
          </a:custGeom>
          <a:solidFill>
            <a:srgbClr val="595959"/>
          </a:solidFill>
          <a:ln>
            <a:solidFill>
              <a:srgbClr val="357EB8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grpSp>
        <p:nvGrpSpPr>
          <p:cNvPr id="1278" name="CustomShape 5"/>
          <p:cNvGrpSpPr/>
          <p:nvPr/>
        </p:nvGrpSpPr>
        <p:grpSpPr>
          <a:xfrm>
            <a:off x="5924520" y="3602159"/>
            <a:ext cx="1509121" cy="594714"/>
            <a:chOff x="0" y="0"/>
            <a:chExt cx="1509119" cy="594712"/>
          </a:xfrm>
        </p:grpSpPr>
        <p:sp>
          <p:nvSpPr>
            <p:cNvPr id="1276" name="Figura"/>
            <p:cNvSpPr/>
            <p:nvPr/>
          </p:nvSpPr>
          <p:spPr>
            <a:xfrm>
              <a:off x="0" y="0"/>
              <a:ext cx="1509121" cy="594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17259"/>
                  </a:lnTo>
                  <a:lnTo>
                    <a:pt x="9000" y="17259"/>
                  </a:lnTo>
                  <a:lnTo>
                    <a:pt x="3313" y="21600"/>
                  </a:lnTo>
                  <a:lnTo>
                    <a:pt x="3600" y="17259"/>
                  </a:lnTo>
                  <a:lnTo>
                    <a:pt x="0" y="17259"/>
                  </a:lnTo>
                  <a:lnTo>
                    <a:pt x="0" y="10068"/>
                  </a:lnTo>
                  <a:close/>
                </a:path>
              </a:pathLst>
            </a:custGeom>
            <a:solidFill>
              <a:srgbClr val="FFE92B"/>
            </a:solidFill>
            <a:ln w="9525" cap="flat">
              <a:solidFill>
                <a:srgbClr val="357EB8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1277" name="Se envían anuncios a los grupos de usuarios relevantes."/>
            <p:cNvSpPr txBox="1"/>
            <p:nvPr/>
          </p:nvSpPr>
          <p:spPr>
            <a:xfrm>
              <a:off x="49762" y="2100"/>
              <a:ext cx="1409596" cy="471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4999" tIns="44999" rIns="44999" bIns="44999" numCol="1" anchor="ctr">
              <a:spAutoFit/>
            </a:bodyPr>
            <a:lstStyle>
              <a:lvl1pPr algn="ctr">
                <a:defRPr sz="900">
                  <a:solidFill>
                    <a:srgbClr val="0D0D0D"/>
                  </a:solidFill>
                  <a:uFill>
                    <a:solidFill>
                      <a:srgbClr val="FFFFFF"/>
                    </a:solidFill>
                  </a:uFill>
                  <a:latin typeface="Gill Sans Light"/>
                  <a:ea typeface="Gill Sans Light"/>
                  <a:cs typeface="Gill Sans Light"/>
                  <a:sym typeface="Gill Sans Light"/>
                </a:defRPr>
              </a:lvl1pPr>
            </a:lstStyle>
            <a:p>
              <a:pPr/>
              <a:r>
                <a:t>Se envían anuncios a los grupos de usuarios relevantes. 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" name="CustomShape 1"/>
          <p:cNvSpPr/>
          <p:nvPr/>
        </p:nvSpPr>
        <p:spPr>
          <a:xfrm>
            <a:off x="-1" y="0"/>
            <a:ext cx="2538722" cy="5151600"/>
          </a:xfrm>
          <a:prstGeom prst="rect">
            <a:avLst/>
          </a:prstGeom>
          <a:gradFill>
            <a:gsLst>
              <a:gs pos="0">
                <a:srgbClr val="409B94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pic>
        <p:nvPicPr>
          <p:cNvPr id="1281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3279" y="1250999"/>
            <a:ext cx="8369642" cy="38916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2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74319" y="2758320"/>
            <a:ext cx="7596001" cy="177192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1283" name="CustomShape 2"/>
          <p:cNvSpPr txBox="1"/>
          <p:nvPr/>
        </p:nvSpPr>
        <p:spPr>
          <a:xfrm>
            <a:off x="2770919" y="311400"/>
            <a:ext cx="6184442" cy="59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/>
          <a:p>
            <a:pPr>
              <a:defRPr sz="800">
                <a:uFill>
                  <a:solidFill>
                    <a:srgbClr val="FFFFFF"/>
                  </a:solidFill>
                </a:u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BÚSQUEDA POR PALABRA CLAVE PARA AÑADIR UNA RESOLUCIÓN</a:t>
            </a:r>
          </a:p>
          <a:p>
            <a:pPr>
              <a:defRPr sz="800">
                <a:uFill>
                  <a:solidFill>
                    <a:srgbClr val="FFFFFF"/>
                  </a:solidFill>
                </a:u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FUNCIÓN: BASE DE CONOCIMIENTO</a:t>
            </a:r>
          </a:p>
          <a:p>
            <a:pPr>
              <a:defRPr sz="1000">
                <a:uFill>
                  <a:solidFill>
                    <a:srgbClr val="FFFFFF"/>
                  </a:solidFill>
                </a:u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Jason y Adam utilizan la búsqueda de palabras clave para encontrar rápidamente una solución en la base de conocimientos y resolver el incidente.</a:t>
            </a:r>
          </a:p>
        </p:txBody>
      </p:sp>
      <p:sp>
        <p:nvSpPr>
          <p:cNvPr id="1284" name="CustomShape 3"/>
          <p:cNvSpPr/>
          <p:nvPr/>
        </p:nvSpPr>
        <p:spPr>
          <a:xfrm>
            <a:off x="5092920" y="3237839"/>
            <a:ext cx="1107001" cy="333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  <a:moveTo>
                  <a:pt x="447" y="1485"/>
                </a:moveTo>
                <a:lnTo>
                  <a:pt x="447" y="20115"/>
                </a:lnTo>
                <a:lnTo>
                  <a:pt x="21153" y="20115"/>
                </a:lnTo>
                <a:lnTo>
                  <a:pt x="21153" y="1485"/>
                </a:lnTo>
                <a:close/>
              </a:path>
            </a:pathLst>
          </a:custGeom>
          <a:solidFill>
            <a:srgbClr val="595959"/>
          </a:solidFill>
          <a:ln>
            <a:solidFill>
              <a:srgbClr val="357EB8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pic>
        <p:nvPicPr>
          <p:cNvPr id="1285" name="Picture 9" descr="Picture 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679760" y="214919"/>
            <a:ext cx="718921" cy="7189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6" name="Picture 10" descr="Picture 10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52000" y="214919"/>
            <a:ext cx="718921" cy="71892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89" name="CustomShape 4"/>
          <p:cNvGrpSpPr/>
          <p:nvPr/>
        </p:nvGrpSpPr>
        <p:grpSpPr>
          <a:xfrm>
            <a:off x="5762139" y="2885760"/>
            <a:ext cx="1716142" cy="518041"/>
            <a:chOff x="0" y="0"/>
            <a:chExt cx="1716140" cy="518039"/>
          </a:xfrm>
        </p:grpSpPr>
        <p:sp>
          <p:nvSpPr>
            <p:cNvPr id="1287" name="Figura"/>
            <p:cNvSpPr/>
            <p:nvPr/>
          </p:nvSpPr>
          <p:spPr>
            <a:xfrm>
              <a:off x="0" y="0"/>
              <a:ext cx="1716142" cy="518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606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2606" y="21600"/>
                  </a:lnTo>
                  <a:lnTo>
                    <a:pt x="2606" y="18000"/>
                  </a:lnTo>
                  <a:lnTo>
                    <a:pt x="0" y="19423"/>
                  </a:lnTo>
                  <a:lnTo>
                    <a:pt x="2606" y="12600"/>
                  </a:lnTo>
                  <a:close/>
                </a:path>
              </a:pathLst>
            </a:custGeom>
            <a:solidFill>
              <a:srgbClr val="FFE92B"/>
            </a:solidFill>
            <a:ln w="9525" cap="flat">
              <a:solidFill>
                <a:srgbClr val="357EB8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1288" name="Catrin selecciona la solución y la copia en el ticket."/>
            <p:cNvSpPr txBox="1"/>
            <p:nvPr/>
          </p:nvSpPr>
          <p:spPr>
            <a:xfrm>
              <a:off x="256783" y="87019"/>
              <a:ext cx="1409596" cy="34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4999" tIns="44999" rIns="44999" bIns="44999" numCol="1" anchor="ctr">
              <a:spAutoFit/>
            </a:bodyPr>
            <a:lstStyle/>
            <a:p>
              <a:pPr algn="ctr">
                <a:defRPr sz="900">
                  <a:solidFill>
                    <a:srgbClr val="0D0D0D"/>
                  </a:solidFill>
                  <a:uFill>
                    <a:solidFill>
                      <a:srgbClr val="FFFFFF"/>
                    </a:solidFill>
                  </a:u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  <a:r>
                <a:t>Catrin selecciona la solución y la copia en el </a:t>
              </a:r>
              <a:r>
                <a:rPr i="1"/>
                <a:t>ticket</a:t>
              </a:r>
              <a:r>
                <a:t>.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1" name="CustomShape 1"/>
          <p:cNvSpPr/>
          <p:nvPr/>
        </p:nvSpPr>
        <p:spPr>
          <a:xfrm>
            <a:off x="-1" y="0"/>
            <a:ext cx="2538722" cy="5151600"/>
          </a:xfrm>
          <a:prstGeom prst="rect">
            <a:avLst/>
          </a:prstGeom>
          <a:gradFill>
            <a:gsLst>
              <a:gs pos="0">
                <a:srgbClr val="409B94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pic>
        <p:nvPicPr>
          <p:cNvPr id="1292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2559" y="1206720"/>
            <a:ext cx="8199721" cy="3938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3" name="Picture 8" descr="Picture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54960" y="85319"/>
            <a:ext cx="884161" cy="884161"/>
          </a:xfrm>
          <a:prstGeom prst="rect">
            <a:avLst/>
          </a:prstGeom>
          <a:ln w="12700">
            <a:miter lim="400000"/>
          </a:ln>
        </p:spPr>
      </p:pic>
      <p:sp>
        <p:nvSpPr>
          <p:cNvPr id="1294" name="CustomShape 2"/>
          <p:cNvSpPr txBox="1"/>
          <p:nvPr/>
        </p:nvSpPr>
        <p:spPr>
          <a:xfrm>
            <a:off x="2696399" y="283319"/>
            <a:ext cx="6184442" cy="62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/>
          <a:p>
            <a:pPr>
              <a:defRPr sz="800">
                <a:uFill>
                  <a:solidFill>
                    <a:srgbClr val="FFFFFF"/>
                  </a:solidFill>
                </a:u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IDENTIFICAR LA CAUSA RAÍZ DE UN INCIDENTE</a:t>
            </a:r>
          </a:p>
          <a:p>
            <a:pPr>
              <a:defRPr sz="800">
                <a:uFill>
                  <a:solidFill>
                    <a:srgbClr val="FFFFFF"/>
                  </a:solidFill>
                </a:u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FUNCIÓN: CREAR UN PROBLEMA</a:t>
            </a:r>
            <a:r>
              <a:rPr sz="1000"/>
              <a:t> </a:t>
            </a:r>
            <a:endParaRPr sz="1000"/>
          </a:p>
          <a:p>
            <a:pPr>
              <a:defRPr sz="1000">
                <a:uFill>
                  <a:solidFill>
                    <a:srgbClr val="FFFFFF"/>
                  </a:solidFill>
                </a:u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Catrin no se conforma con proporcionar una solución alternativa. Ella quiere resolver el incidente y crea un problema desde el incidente para encontrar la causa raíz subyacente. </a:t>
            </a:r>
          </a:p>
        </p:txBody>
      </p:sp>
      <p:sp>
        <p:nvSpPr>
          <p:cNvPr id="1295" name="CustomShape 3"/>
          <p:cNvSpPr/>
          <p:nvPr/>
        </p:nvSpPr>
        <p:spPr>
          <a:xfrm>
            <a:off x="6470999" y="2648160"/>
            <a:ext cx="839161" cy="2473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  <a:moveTo>
                  <a:pt x="438" y="1485"/>
                </a:moveTo>
                <a:lnTo>
                  <a:pt x="438" y="20115"/>
                </a:lnTo>
                <a:lnTo>
                  <a:pt x="21162" y="20115"/>
                </a:lnTo>
                <a:lnTo>
                  <a:pt x="21162" y="1485"/>
                </a:lnTo>
                <a:close/>
              </a:path>
            </a:pathLst>
          </a:custGeom>
          <a:solidFill>
            <a:srgbClr val="595959"/>
          </a:solidFill>
          <a:ln>
            <a:solidFill>
              <a:srgbClr val="357EB8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grpSp>
        <p:nvGrpSpPr>
          <p:cNvPr id="1298" name="CustomShape 4"/>
          <p:cNvGrpSpPr/>
          <p:nvPr/>
        </p:nvGrpSpPr>
        <p:grpSpPr>
          <a:xfrm>
            <a:off x="6443979" y="1905119"/>
            <a:ext cx="1716142" cy="518041"/>
            <a:chOff x="0" y="0"/>
            <a:chExt cx="1716140" cy="518039"/>
          </a:xfrm>
        </p:grpSpPr>
        <p:sp>
          <p:nvSpPr>
            <p:cNvPr id="1296" name="Figura"/>
            <p:cNvSpPr/>
            <p:nvPr/>
          </p:nvSpPr>
          <p:spPr>
            <a:xfrm>
              <a:off x="0" y="0"/>
              <a:ext cx="1716142" cy="518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606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2606" y="21600"/>
                  </a:lnTo>
                  <a:lnTo>
                    <a:pt x="2606" y="18000"/>
                  </a:lnTo>
                  <a:lnTo>
                    <a:pt x="0" y="19423"/>
                  </a:lnTo>
                  <a:lnTo>
                    <a:pt x="2606" y="12600"/>
                  </a:lnTo>
                  <a:close/>
                </a:path>
              </a:pathLst>
            </a:custGeom>
            <a:solidFill>
              <a:srgbClr val="FFE92B"/>
            </a:solidFill>
            <a:ln w="9525" cap="flat">
              <a:solidFill>
                <a:srgbClr val="357EB8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1297" name="Catrin crea un problema desde el incidente."/>
            <p:cNvSpPr txBox="1"/>
            <p:nvPr/>
          </p:nvSpPr>
          <p:spPr>
            <a:xfrm>
              <a:off x="256783" y="87019"/>
              <a:ext cx="1409596" cy="34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4999" tIns="44999" rIns="44999" bIns="44999" numCol="1" anchor="ctr">
              <a:spAutoFit/>
            </a:bodyPr>
            <a:lstStyle>
              <a:lvl1pPr algn="ctr">
                <a:defRPr sz="900">
                  <a:solidFill>
                    <a:srgbClr val="0D0D0D"/>
                  </a:solidFill>
                  <a:uFill>
                    <a:solidFill>
                      <a:srgbClr val="FFFFFF"/>
                    </a:solidFill>
                  </a:uFill>
                  <a:latin typeface="Gill Sans Light"/>
                  <a:ea typeface="Gill Sans Light"/>
                  <a:cs typeface="Gill Sans Light"/>
                  <a:sym typeface="Gill Sans Light"/>
                </a:defRPr>
              </a:lvl1pPr>
            </a:lstStyle>
            <a:p>
              <a:pPr/>
              <a:r>
                <a:t>Catrin crea un problema desde el incidente.</a:t>
              </a:r>
            </a:p>
          </p:txBody>
        </p:sp>
      </p:grpSp>
      <p:pic>
        <p:nvPicPr>
          <p:cNvPr id="1299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92480" y="1460880"/>
            <a:ext cx="4978440" cy="349632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1" name="CustomShape 1"/>
          <p:cNvSpPr/>
          <p:nvPr/>
        </p:nvSpPr>
        <p:spPr>
          <a:xfrm>
            <a:off x="-1" y="0"/>
            <a:ext cx="2538722" cy="5151600"/>
          </a:xfrm>
          <a:prstGeom prst="rect">
            <a:avLst/>
          </a:prstGeom>
          <a:gradFill>
            <a:gsLst>
              <a:gs pos="0">
                <a:srgbClr val="409B94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pic>
        <p:nvPicPr>
          <p:cNvPr id="1302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52119" y="1140839"/>
            <a:ext cx="8290802" cy="40104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3" name="Picture 1" descr="Pictur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49000" y="2872800"/>
            <a:ext cx="6275521" cy="209628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1304" name="Picture 8" descr="Picture 8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54960" y="85319"/>
            <a:ext cx="884161" cy="884161"/>
          </a:xfrm>
          <a:prstGeom prst="rect">
            <a:avLst/>
          </a:prstGeom>
          <a:ln w="12700">
            <a:miter lim="400000"/>
          </a:ln>
        </p:spPr>
      </p:pic>
      <p:sp>
        <p:nvSpPr>
          <p:cNvPr id="1305" name="CustomShape 2"/>
          <p:cNvSpPr txBox="1"/>
          <p:nvPr/>
        </p:nvSpPr>
        <p:spPr>
          <a:xfrm>
            <a:off x="2780279" y="385919"/>
            <a:ext cx="6184442" cy="45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/>
          <a:p>
            <a:pPr>
              <a:defRPr sz="800">
                <a:uFill>
                  <a:solidFill>
                    <a:srgbClr val="FFFFFF"/>
                  </a:solidFill>
                </a:u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ASOCIAR INCIDENTES</a:t>
            </a:r>
          </a:p>
          <a:p>
            <a:pPr>
              <a:defRPr sz="800">
                <a:uFill>
                  <a:solidFill>
                    <a:srgbClr val="FFFFFF"/>
                  </a:solidFill>
                </a:u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FUNCIÓN: ASOCIAR INCIDENTES RELACIONADOS A UN PROBLEMA</a:t>
            </a:r>
          </a:p>
          <a:p>
            <a:pPr>
              <a:defRPr sz="1000">
                <a:uFill>
                  <a:solidFill>
                    <a:srgbClr val="FFFFFF"/>
                  </a:solidFill>
                </a:u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Catrin asocia todos los incidentes relacionados al problema que acaba de crear. </a:t>
            </a:r>
          </a:p>
        </p:txBody>
      </p:sp>
      <p:sp>
        <p:nvSpPr>
          <p:cNvPr id="1306" name="CustomShape 3"/>
          <p:cNvSpPr/>
          <p:nvPr/>
        </p:nvSpPr>
        <p:spPr>
          <a:xfrm>
            <a:off x="2142000" y="2533319"/>
            <a:ext cx="664201" cy="2473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  <a:moveTo>
                  <a:pt x="553" y="1485"/>
                </a:moveTo>
                <a:lnTo>
                  <a:pt x="553" y="20115"/>
                </a:lnTo>
                <a:lnTo>
                  <a:pt x="21047" y="20115"/>
                </a:lnTo>
                <a:lnTo>
                  <a:pt x="21047" y="1485"/>
                </a:lnTo>
                <a:close/>
              </a:path>
            </a:pathLst>
          </a:custGeom>
          <a:solidFill>
            <a:srgbClr val="595959"/>
          </a:solidFill>
          <a:ln>
            <a:solidFill>
              <a:srgbClr val="357EB8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grpSp>
        <p:nvGrpSpPr>
          <p:cNvPr id="1309" name="CustomShape 4"/>
          <p:cNvGrpSpPr/>
          <p:nvPr/>
        </p:nvGrpSpPr>
        <p:grpSpPr>
          <a:xfrm>
            <a:off x="6509138" y="3044519"/>
            <a:ext cx="1716142" cy="518041"/>
            <a:chOff x="0" y="0"/>
            <a:chExt cx="1716140" cy="518039"/>
          </a:xfrm>
        </p:grpSpPr>
        <p:sp>
          <p:nvSpPr>
            <p:cNvPr id="1307" name="Figura"/>
            <p:cNvSpPr/>
            <p:nvPr/>
          </p:nvSpPr>
          <p:spPr>
            <a:xfrm>
              <a:off x="0" y="0"/>
              <a:ext cx="1716142" cy="518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606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2606" y="21600"/>
                  </a:lnTo>
                  <a:lnTo>
                    <a:pt x="2606" y="18000"/>
                  </a:lnTo>
                  <a:lnTo>
                    <a:pt x="0" y="19423"/>
                  </a:lnTo>
                  <a:lnTo>
                    <a:pt x="2606" y="12600"/>
                  </a:lnTo>
                  <a:close/>
                </a:path>
              </a:pathLst>
            </a:custGeom>
            <a:solidFill>
              <a:srgbClr val="FFE92B"/>
            </a:solidFill>
            <a:ln w="9525" cap="flat">
              <a:solidFill>
                <a:srgbClr val="357EB8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1308" name="Asocia todos los incidentes relacionados al problema."/>
            <p:cNvSpPr txBox="1"/>
            <p:nvPr/>
          </p:nvSpPr>
          <p:spPr>
            <a:xfrm>
              <a:off x="256783" y="87019"/>
              <a:ext cx="1409596" cy="34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4999" tIns="44999" rIns="44999" bIns="44999" numCol="1" anchor="ctr">
              <a:spAutoFit/>
            </a:bodyPr>
            <a:lstStyle>
              <a:lvl1pPr algn="ctr">
                <a:defRPr sz="900">
                  <a:solidFill>
                    <a:srgbClr val="0D0D0D"/>
                  </a:solidFill>
                  <a:uFill>
                    <a:solidFill>
                      <a:srgbClr val="FFFFFF"/>
                    </a:solidFill>
                  </a:uFill>
                  <a:latin typeface="Gill Sans Light"/>
                  <a:ea typeface="Gill Sans Light"/>
                  <a:cs typeface="Gill Sans Light"/>
                  <a:sym typeface="Gill Sans Light"/>
                </a:defRPr>
              </a:lvl1pPr>
            </a:lstStyle>
            <a:p>
              <a:pPr/>
              <a:r>
                <a:t>Asocia todos los incidentes relacionados al problema.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1" name="CustomShape 1"/>
          <p:cNvSpPr/>
          <p:nvPr/>
        </p:nvSpPr>
        <p:spPr>
          <a:xfrm>
            <a:off x="-1" y="0"/>
            <a:ext cx="2538722" cy="5151600"/>
          </a:xfrm>
          <a:prstGeom prst="rect">
            <a:avLst/>
          </a:prstGeom>
          <a:gradFill>
            <a:gsLst>
              <a:gs pos="0">
                <a:srgbClr val="409B94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pic>
        <p:nvPicPr>
          <p:cNvPr id="1312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55160" y="1140120"/>
            <a:ext cx="8087760" cy="40147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3" name="Picture 8" descr="Picture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54960" y="85319"/>
            <a:ext cx="884161" cy="884161"/>
          </a:xfrm>
          <a:prstGeom prst="rect">
            <a:avLst/>
          </a:prstGeom>
          <a:ln w="12700">
            <a:miter lim="400000"/>
          </a:ln>
        </p:spPr>
      </p:pic>
      <p:sp>
        <p:nvSpPr>
          <p:cNvPr id="1314" name="CustomShape 2"/>
          <p:cNvSpPr txBox="1"/>
          <p:nvPr/>
        </p:nvSpPr>
        <p:spPr>
          <a:xfrm>
            <a:off x="2780279" y="385919"/>
            <a:ext cx="6184442" cy="59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/>
          <a:p>
            <a:pPr>
              <a:defRPr sz="800">
                <a:uFill>
                  <a:solidFill>
                    <a:srgbClr val="FFFFFF"/>
                  </a:solidFill>
                </a:u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CERRAR TODOS LOS INCIDENTES RELACIONADOS AL TIEMPO </a:t>
            </a:r>
          </a:p>
          <a:p>
            <a:pPr>
              <a:defRPr sz="800">
                <a:uFill>
                  <a:solidFill>
                    <a:srgbClr val="FFFFFF"/>
                  </a:solidFill>
                </a:u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FUNCIÓN: REGLAS DE CIERRE DE PROBLEMAS</a:t>
            </a:r>
          </a:p>
          <a:p>
            <a:pPr>
              <a:defRPr sz="1000">
                <a:uFill>
                  <a:solidFill>
                    <a:srgbClr val="FFFFFF"/>
                  </a:solidFill>
                </a:u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Como paso final, ¡Catrin configura reglas de cierre de problemas para cerrar todos los incidentes asociados cuando se cierra un problema!</a:t>
            </a:r>
          </a:p>
        </p:txBody>
      </p:sp>
      <p:sp>
        <p:nvSpPr>
          <p:cNvPr id="1315" name="CustomShape 3"/>
          <p:cNvSpPr/>
          <p:nvPr/>
        </p:nvSpPr>
        <p:spPr>
          <a:xfrm>
            <a:off x="2791440" y="3635280"/>
            <a:ext cx="1531081" cy="2473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  <a:moveTo>
                  <a:pt x="240" y="1485"/>
                </a:moveTo>
                <a:lnTo>
                  <a:pt x="240" y="20115"/>
                </a:lnTo>
                <a:lnTo>
                  <a:pt x="21360" y="20115"/>
                </a:lnTo>
                <a:lnTo>
                  <a:pt x="21360" y="1485"/>
                </a:lnTo>
                <a:close/>
              </a:path>
            </a:pathLst>
          </a:custGeom>
          <a:solidFill>
            <a:srgbClr val="595959"/>
          </a:solidFill>
          <a:ln>
            <a:solidFill>
              <a:srgbClr val="357EB8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grpSp>
        <p:nvGrpSpPr>
          <p:cNvPr id="1318" name="CustomShape 4"/>
          <p:cNvGrpSpPr/>
          <p:nvPr/>
        </p:nvGrpSpPr>
        <p:grpSpPr>
          <a:xfrm>
            <a:off x="4510779" y="3164419"/>
            <a:ext cx="1716142" cy="725001"/>
            <a:chOff x="0" y="0"/>
            <a:chExt cx="1716140" cy="724999"/>
          </a:xfrm>
        </p:grpSpPr>
        <p:sp>
          <p:nvSpPr>
            <p:cNvPr id="1316" name="Figura"/>
            <p:cNvSpPr/>
            <p:nvPr/>
          </p:nvSpPr>
          <p:spPr>
            <a:xfrm>
              <a:off x="0" y="6819"/>
              <a:ext cx="1716142" cy="7113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606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2606" y="21600"/>
                  </a:lnTo>
                  <a:lnTo>
                    <a:pt x="2606" y="18000"/>
                  </a:lnTo>
                  <a:lnTo>
                    <a:pt x="0" y="19423"/>
                  </a:lnTo>
                  <a:lnTo>
                    <a:pt x="2606" y="12600"/>
                  </a:lnTo>
                  <a:close/>
                </a:path>
              </a:pathLst>
            </a:custGeom>
            <a:solidFill>
              <a:srgbClr val="FFE92B"/>
            </a:solidFill>
            <a:ln w="9525" cap="flat">
              <a:solidFill>
                <a:srgbClr val="357EB8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1317" name="Configura reglas de cierre de problemas para cerrar todos los incidentes asociados cuando se cierra un problema."/>
            <p:cNvSpPr txBox="1"/>
            <p:nvPr/>
          </p:nvSpPr>
          <p:spPr>
            <a:xfrm>
              <a:off x="256783" y="0"/>
              <a:ext cx="1409596" cy="7250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4999" tIns="44999" rIns="44999" bIns="44999" numCol="1" anchor="ctr">
              <a:spAutoFit/>
            </a:bodyPr>
            <a:lstStyle>
              <a:lvl1pPr algn="ctr">
                <a:defRPr sz="900">
                  <a:solidFill>
                    <a:srgbClr val="0D0D0D"/>
                  </a:solidFill>
                  <a:uFill>
                    <a:solidFill>
                      <a:srgbClr val="FFFFFF"/>
                    </a:solidFill>
                  </a:uFill>
                  <a:latin typeface="Gill Sans Light"/>
                  <a:ea typeface="Gill Sans Light"/>
                  <a:cs typeface="Gill Sans Light"/>
                  <a:sym typeface="Gill Sans Light"/>
                </a:defRPr>
              </a:lvl1pPr>
            </a:lstStyle>
            <a:p>
              <a:pPr/>
              <a:r>
                <a:t>Configura reglas de cierre de problemas para cerrar todos los incidentes asociados cuando se cierra un problema.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CustomShape 1"/>
          <p:cNvSpPr txBox="1"/>
          <p:nvPr/>
        </p:nvSpPr>
        <p:spPr>
          <a:xfrm>
            <a:off x="991079" y="1720800"/>
            <a:ext cx="4912546" cy="31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>
            <a:lvl1pPr>
              <a:defRPr sz="1600">
                <a:uFill>
                  <a:solidFill>
                    <a:srgbClr val="FFFFFF"/>
                  </a:solidFill>
                </a:u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/>
            <a:r>
              <a:t>Fundamentos de una mesa de ayuda de TI eficiente </a:t>
            </a:r>
          </a:p>
        </p:txBody>
      </p:sp>
      <p:sp>
        <p:nvSpPr>
          <p:cNvPr id="1047" name="CustomShape 2"/>
          <p:cNvSpPr txBox="1"/>
          <p:nvPr/>
        </p:nvSpPr>
        <p:spPr>
          <a:xfrm>
            <a:off x="953999" y="2464920"/>
            <a:ext cx="6058442" cy="61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>
            <a:lvl1pPr>
              <a:defRPr sz="3600">
                <a:uFill>
                  <a:solidFill>
                    <a:srgbClr val="FFFFFF"/>
                  </a:solidFill>
                </a:u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/>
            <a:r>
              <a:t>ServiceDesk Plus</a:t>
            </a:r>
          </a:p>
        </p:txBody>
      </p:sp>
      <p:pic>
        <p:nvPicPr>
          <p:cNvPr id="1048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rcRect l="0" t="0" r="0" b="13977"/>
          <a:stretch>
            <a:fillRect/>
          </a:stretch>
        </p:blipFill>
        <p:spPr>
          <a:xfrm>
            <a:off x="1064879" y="3316680"/>
            <a:ext cx="843121" cy="725041"/>
          </a:xfrm>
          <a:prstGeom prst="rect">
            <a:avLst/>
          </a:prstGeom>
          <a:ln w="12700">
            <a:miter lim="400000"/>
          </a:ln>
        </p:spPr>
      </p:pic>
      <p:sp>
        <p:nvSpPr>
          <p:cNvPr id="1049" name="CustomShape 3"/>
          <p:cNvSpPr txBox="1"/>
          <p:nvPr/>
        </p:nvSpPr>
        <p:spPr>
          <a:xfrm>
            <a:off x="941039" y="1938240"/>
            <a:ext cx="6323345" cy="61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4999" tIns="44999" rIns="44999" bIns="44999">
            <a:spAutoFit/>
          </a:bodyPr>
          <a:lstStyle>
            <a:lvl1pPr>
              <a:defRPr sz="3600">
                <a:uFill>
                  <a:solidFill>
                    <a:srgbClr val="FFFFFF"/>
                  </a:solidFill>
                </a:u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/>
            <a:r>
              <a:t>Gestión de incidentes mayores en </a:t>
            </a:r>
          </a:p>
        </p:txBody>
      </p:sp>
      <p:pic>
        <p:nvPicPr>
          <p:cNvPr id="1050" name="Imagen 293" descr="Imagen 29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826040" y="4773240"/>
            <a:ext cx="1042921" cy="2426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" name="CustomShape 1"/>
          <p:cNvSpPr txBox="1"/>
          <p:nvPr/>
        </p:nvSpPr>
        <p:spPr>
          <a:xfrm>
            <a:off x="1784160" y="457459"/>
            <a:ext cx="3434761" cy="89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9999" tIns="89999" rIns="89999" bIns="89999" anchor="ctr">
            <a:spAutoFit/>
          </a:bodyPr>
          <a:lstStyle>
            <a:lvl1pPr>
              <a:defRPr sz="240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/>
            <a:r>
              <a:t>¡Un final feliz con ServiceDesk Plus!</a:t>
            </a:r>
          </a:p>
        </p:txBody>
      </p:sp>
      <p:pic>
        <p:nvPicPr>
          <p:cNvPr id="1321" name="Picture 84" descr="Picture 84"/>
          <p:cNvPicPr>
            <a:picLocks noChangeAspect="1"/>
          </p:cNvPicPr>
          <p:nvPr/>
        </p:nvPicPr>
        <p:blipFill>
          <a:blip r:embed="rId2">
            <a:extLst/>
          </a:blip>
          <a:srcRect l="0" t="0" r="0" b="13977"/>
          <a:stretch>
            <a:fillRect/>
          </a:stretch>
        </p:blipFill>
        <p:spPr>
          <a:xfrm>
            <a:off x="962639" y="605520"/>
            <a:ext cx="820442" cy="705601"/>
          </a:xfrm>
          <a:prstGeom prst="rect">
            <a:avLst/>
          </a:prstGeom>
          <a:ln w="12700">
            <a:miter lim="400000"/>
          </a:ln>
        </p:spPr>
      </p:pic>
      <p:sp>
        <p:nvSpPr>
          <p:cNvPr id="1322" name="CustomShape 2"/>
          <p:cNvSpPr/>
          <p:nvPr/>
        </p:nvSpPr>
        <p:spPr>
          <a:xfrm rot="1716600">
            <a:off x="3364920" y="-1010521"/>
            <a:ext cx="2035801" cy="34070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8203"/>
                </a:moveTo>
                <a:lnTo>
                  <a:pt x="21600" y="0"/>
                </a:lnTo>
                <a:lnTo>
                  <a:pt x="14061" y="21600"/>
                </a:lnTo>
                <a:lnTo>
                  <a:pt x="1060" y="21600"/>
                </a:lnTo>
                <a:lnTo>
                  <a:pt x="0" y="8203"/>
                </a:lnTo>
                <a:close/>
              </a:path>
            </a:pathLst>
          </a:custGeom>
          <a:solidFill>
            <a:srgbClr val="1F497D">
              <a:alpha val="20000"/>
            </a:srgbClr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323" name="CustomShape 3"/>
          <p:cNvSpPr/>
          <p:nvPr/>
        </p:nvSpPr>
        <p:spPr>
          <a:xfrm>
            <a:off x="1737781" y="2265901"/>
            <a:ext cx="1073758" cy="10745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9" h="21584" fill="norm" stroke="1" extrusionOk="0">
                <a:moveTo>
                  <a:pt x="21521" y="9591"/>
                </a:moveTo>
                <a:cubicBezTo>
                  <a:pt x="21458" y="9277"/>
                  <a:pt x="21144" y="9026"/>
                  <a:pt x="20831" y="9026"/>
                </a:cubicBezTo>
                <a:cubicBezTo>
                  <a:pt x="19826" y="9026"/>
                  <a:pt x="18947" y="8461"/>
                  <a:pt x="18570" y="7582"/>
                </a:cubicBezTo>
                <a:cubicBezTo>
                  <a:pt x="18193" y="6640"/>
                  <a:pt x="18444" y="5572"/>
                  <a:pt x="19198" y="4882"/>
                </a:cubicBezTo>
                <a:cubicBezTo>
                  <a:pt x="19386" y="4693"/>
                  <a:pt x="19449" y="4317"/>
                  <a:pt x="19261" y="4065"/>
                </a:cubicBezTo>
                <a:cubicBezTo>
                  <a:pt x="18758" y="3437"/>
                  <a:pt x="18193" y="2872"/>
                  <a:pt x="17565" y="2370"/>
                </a:cubicBezTo>
                <a:cubicBezTo>
                  <a:pt x="17314" y="2182"/>
                  <a:pt x="16937" y="2182"/>
                  <a:pt x="16749" y="2433"/>
                </a:cubicBezTo>
                <a:cubicBezTo>
                  <a:pt x="16058" y="3124"/>
                  <a:pt x="14928" y="3437"/>
                  <a:pt x="14049" y="3061"/>
                </a:cubicBezTo>
                <a:cubicBezTo>
                  <a:pt x="13107" y="2621"/>
                  <a:pt x="12542" y="1679"/>
                  <a:pt x="12542" y="675"/>
                </a:cubicBezTo>
                <a:cubicBezTo>
                  <a:pt x="12605" y="361"/>
                  <a:pt x="12354" y="110"/>
                  <a:pt x="12040" y="47"/>
                </a:cubicBezTo>
                <a:cubicBezTo>
                  <a:pt x="11224" y="-16"/>
                  <a:pt x="10407" y="-16"/>
                  <a:pt x="9591" y="47"/>
                </a:cubicBezTo>
                <a:cubicBezTo>
                  <a:pt x="9277" y="110"/>
                  <a:pt x="9089" y="361"/>
                  <a:pt x="9089" y="675"/>
                </a:cubicBezTo>
                <a:cubicBezTo>
                  <a:pt x="9089" y="1679"/>
                  <a:pt x="8524" y="2621"/>
                  <a:pt x="7582" y="2998"/>
                </a:cubicBezTo>
                <a:cubicBezTo>
                  <a:pt x="6703" y="3312"/>
                  <a:pt x="5572" y="3061"/>
                  <a:pt x="4944" y="2370"/>
                </a:cubicBezTo>
                <a:cubicBezTo>
                  <a:pt x="4693" y="2119"/>
                  <a:pt x="4379" y="2119"/>
                  <a:pt x="4128" y="2307"/>
                </a:cubicBezTo>
                <a:cubicBezTo>
                  <a:pt x="3500" y="2810"/>
                  <a:pt x="2872" y="3375"/>
                  <a:pt x="2370" y="4003"/>
                </a:cubicBezTo>
                <a:cubicBezTo>
                  <a:pt x="2182" y="4254"/>
                  <a:pt x="2182" y="4631"/>
                  <a:pt x="2433" y="4819"/>
                </a:cubicBezTo>
                <a:cubicBezTo>
                  <a:pt x="3186" y="5510"/>
                  <a:pt x="3437" y="6640"/>
                  <a:pt x="3061" y="7519"/>
                </a:cubicBezTo>
                <a:cubicBezTo>
                  <a:pt x="2684" y="8398"/>
                  <a:pt x="1742" y="9026"/>
                  <a:pt x="675" y="9026"/>
                </a:cubicBezTo>
                <a:cubicBezTo>
                  <a:pt x="361" y="8963"/>
                  <a:pt x="110" y="9214"/>
                  <a:pt x="47" y="9528"/>
                </a:cubicBezTo>
                <a:cubicBezTo>
                  <a:pt x="-16" y="10344"/>
                  <a:pt x="-16" y="11161"/>
                  <a:pt x="47" y="11977"/>
                </a:cubicBezTo>
                <a:cubicBezTo>
                  <a:pt x="110" y="12291"/>
                  <a:pt x="486" y="12542"/>
                  <a:pt x="800" y="12542"/>
                </a:cubicBezTo>
                <a:cubicBezTo>
                  <a:pt x="1679" y="12479"/>
                  <a:pt x="2621" y="13044"/>
                  <a:pt x="2998" y="13986"/>
                </a:cubicBezTo>
                <a:cubicBezTo>
                  <a:pt x="3375" y="14928"/>
                  <a:pt x="3124" y="15996"/>
                  <a:pt x="2370" y="16686"/>
                </a:cubicBezTo>
                <a:cubicBezTo>
                  <a:pt x="2182" y="16875"/>
                  <a:pt x="2119" y="17251"/>
                  <a:pt x="2307" y="17503"/>
                </a:cubicBezTo>
                <a:cubicBezTo>
                  <a:pt x="2810" y="18131"/>
                  <a:pt x="3375" y="18696"/>
                  <a:pt x="4003" y="19198"/>
                </a:cubicBezTo>
                <a:cubicBezTo>
                  <a:pt x="4254" y="19386"/>
                  <a:pt x="4631" y="19386"/>
                  <a:pt x="4819" y="19135"/>
                </a:cubicBezTo>
                <a:cubicBezTo>
                  <a:pt x="5510" y="18444"/>
                  <a:pt x="6640" y="18131"/>
                  <a:pt x="7519" y="18507"/>
                </a:cubicBezTo>
                <a:cubicBezTo>
                  <a:pt x="8461" y="18947"/>
                  <a:pt x="9026" y="19889"/>
                  <a:pt x="9026" y="20893"/>
                </a:cubicBezTo>
                <a:cubicBezTo>
                  <a:pt x="8963" y="21207"/>
                  <a:pt x="9214" y="21458"/>
                  <a:pt x="9528" y="21521"/>
                </a:cubicBezTo>
                <a:cubicBezTo>
                  <a:pt x="9968" y="21521"/>
                  <a:pt x="10344" y="21584"/>
                  <a:pt x="10784" y="21584"/>
                </a:cubicBezTo>
                <a:cubicBezTo>
                  <a:pt x="11161" y="21584"/>
                  <a:pt x="11537" y="21584"/>
                  <a:pt x="11977" y="21521"/>
                </a:cubicBezTo>
                <a:cubicBezTo>
                  <a:pt x="12291" y="21458"/>
                  <a:pt x="12479" y="21207"/>
                  <a:pt x="12479" y="20893"/>
                </a:cubicBezTo>
                <a:cubicBezTo>
                  <a:pt x="12479" y="19889"/>
                  <a:pt x="13044" y="18947"/>
                  <a:pt x="13986" y="18570"/>
                </a:cubicBezTo>
                <a:cubicBezTo>
                  <a:pt x="14865" y="18256"/>
                  <a:pt x="15996" y="18507"/>
                  <a:pt x="16624" y="19198"/>
                </a:cubicBezTo>
                <a:cubicBezTo>
                  <a:pt x="16875" y="19449"/>
                  <a:pt x="17189" y="19449"/>
                  <a:pt x="17440" y="19261"/>
                </a:cubicBezTo>
                <a:cubicBezTo>
                  <a:pt x="18131" y="18758"/>
                  <a:pt x="18696" y="18193"/>
                  <a:pt x="19198" y="17565"/>
                </a:cubicBezTo>
                <a:cubicBezTo>
                  <a:pt x="19386" y="17314"/>
                  <a:pt x="19386" y="16937"/>
                  <a:pt x="19135" y="16749"/>
                </a:cubicBezTo>
                <a:cubicBezTo>
                  <a:pt x="18382" y="16058"/>
                  <a:pt x="18131" y="14928"/>
                  <a:pt x="18507" y="14049"/>
                </a:cubicBezTo>
                <a:cubicBezTo>
                  <a:pt x="18884" y="13170"/>
                  <a:pt x="19763" y="12542"/>
                  <a:pt x="20768" y="12542"/>
                </a:cubicBezTo>
                <a:cubicBezTo>
                  <a:pt x="20893" y="12542"/>
                  <a:pt x="20893" y="12542"/>
                  <a:pt x="20893" y="12542"/>
                </a:cubicBezTo>
                <a:cubicBezTo>
                  <a:pt x="21207" y="12605"/>
                  <a:pt x="21458" y="12354"/>
                  <a:pt x="21521" y="12040"/>
                </a:cubicBezTo>
                <a:cubicBezTo>
                  <a:pt x="21584" y="11224"/>
                  <a:pt x="21584" y="10407"/>
                  <a:pt x="21521" y="9591"/>
                </a:cubicBezTo>
                <a:close/>
                <a:moveTo>
                  <a:pt x="10784" y="14426"/>
                </a:moveTo>
                <a:cubicBezTo>
                  <a:pt x="8837" y="14426"/>
                  <a:pt x="7205" y="12793"/>
                  <a:pt x="7205" y="10784"/>
                </a:cubicBezTo>
                <a:cubicBezTo>
                  <a:pt x="7205" y="8837"/>
                  <a:pt x="8837" y="7205"/>
                  <a:pt x="10784" y="7205"/>
                </a:cubicBezTo>
                <a:cubicBezTo>
                  <a:pt x="12793" y="7205"/>
                  <a:pt x="14426" y="8837"/>
                  <a:pt x="14426" y="10784"/>
                </a:cubicBezTo>
                <a:cubicBezTo>
                  <a:pt x="14426" y="12793"/>
                  <a:pt x="12793" y="14426"/>
                  <a:pt x="10784" y="14426"/>
                </a:cubicBezTo>
                <a:close/>
                <a:moveTo>
                  <a:pt x="10784" y="14426"/>
                </a:moveTo>
                <a:cubicBezTo>
                  <a:pt x="10784" y="14426"/>
                  <a:pt x="10784" y="14426"/>
                  <a:pt x="10784" y="14426"/>
                </a:cubicBezTo>
              </a:path>
            </a:pathLst>
          </a:custGeom>
          <a:solidFill>
            <a:srgbClr val="9FE1C3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324" name="CustomShape 4"/>
          <p:cNvSpPr/>
          <p:nvPr/>
        </p:nvSpPr>
        <p:spPr>
          <a:xfrm>
            <a:off x="3905341" y="2200021"/>
            <a:ext cx="1073758" cy="10745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9" h="21584" fill="norm" stroke="1" extrusionOk="0">
                <a:moveTo>
                  <a:pt x="21521" y="9591"/>
                </a:moveTo>
                <a:cubicBezTo>
                  <a:pt x="21458" y="9277"/>
                  <a:pt x="21144" y="9026"/>
                  <a:pt x="20831" y="9026"/>
                </a:cubicBezTo>
                <a:cubicBezTo>
                  <a:pt x="19826" y="9026"/>
                  <a:pt x="18947" y="8461"/>
                  <a:pt x="18570" y="7582"/>
                </a:cubicBezTo>
                <a:cubicBezTo>
                  <a:pt x="18193" y="6640"/>
                  <a:pt x="18444" y="5572"/>
                  <a:pt x="19198" y="4882"/>
                </a:cubicBezTo>
                <a:cubicBezTo>
                  <a:pt x="19386" y="4693"/>
                  <a:pt x="19449" y="4317"/>
                  <a:pt x="19261" y="4065"/>
                </a:cubicBezTo>
                <a:cubicBezTo>
                  <a:pt x="18758" y="3437"/>
                  <a:pt x="18193" y="2872"/>
                  <a:pt x="17565" y="2370"/>
                </a:cubicBezTo>
                <a:cubicBezTo>
                  <a:pt x="17314" y="2182"/>
                  <a:pt x="16937" y="2182"/>
                  <a:pt x="16749" y="2433"/>
                </a:cubicBezTo>
                <a:cubicBezTo>
                  <a:pt x="16058" y="3124"/>
                  <a:pt x="14928" y="3437"/>
                  <a:pt x="14049" y="3061"/>
                </a:cubicBezTo>
                <a:cubicBezTo>
                  <a:pt x="13107" y="2621"/>
                  <a:pt x="12542" y="1679"/>
                  <a:pt x="12542" y="675"/>
                </a:cubicBezTo>
                <a:cubicBezTo>
                  <a:pt x="12605" y="361"/>
                  <a:pt x="12354" y="110"/>
                  <a:pt x="12040" y="47"/>
                </a:cubicBezTo>
                <a:cubicBezTo>
                  <a:pt x="11224" y="-16"/>
                  <a:pt x="10407" y="-16"/>
                  <a:pt x="9591" y="47"/>
                </a:cubicBezTo>
                <a:cubicBezTo>
                  <a:pt x="9277" y="110"/>
                  <a:pt x="9089" y="361"/>
                  <a:pt x="9089" y="675"/>
                </a:cubicBezTo>
                <a:cubicBezTo>
                  <a:pt x="9089" y="1679"/>
                  <a:pt x="8524" y="2621"/>
                  <a:pt x="7582" y="2998"/>
                </a:cubicBezTo>
                <a:cubicBezTo>
                  <a:pt x="6703" y="3312"/>
                  <a:pt x="5572" y="3061"/>
                  <a:pt x="4944" y="2370"/>
                </a:cubicBezTo>
                <a:cubicBezTo>
                  <a:pt x="4693" y="2119"/>
                  <a:pt x="4379" y="2119"/>
                  <a:pt x="4128" y="2307"/>
                </a:cubicBezTo>
                <a:cubicBezTo>
                  <a:pt x="3500" y="2810"/>
                  <a:pt x="2872" y="3375"/>
                  <a:pt x="2370" y="4003"/>
                </a:cubicBezTo>
                <a:cubicBezTo>
                  <a:pt x="2182" y="4254"/>
                  <a:pt x="2182" y="4631"/>
                  <a:pt x="2433" y="4819"/>
                </a:cubicBezTo>
                <a:cubicBezTo>
                  <a:pt x="3186" y="5510"/>
                  <a:pt x="3437" y="6640"/>
                  <a:pt x="3061" y="7519"/>
                </a:cubicBezTo>
                <a:cubicBezTo>
                  <a:pt x="2684" y="8398"/>
                  <a:pt x="1742" y="9026"/>
                  <a:pt x="675" y="9026"/>
                </a:cubicBezTo>
                <a:cubicBezTo>
                  <a:pt x="361" y="8963"/>
                  <a:pt x="110" y="9214"/>
                  <a:pt x="47" y="9528"/>
                </a:cubicBezTo>
                <a:cubicBezTo>
                  <a:pt x="-16" y="10344"/>
                  <a:pt x="-16" y="11161"/>
                  <a:pt x="47" y="11977"/>
                </a:cubicBezTo>
                <a:cubicBezTo>
                  <a:pt x="110" y="12291"/>
                  <a:pt x="486" y="12542"/>
                  <a:pt x="800" y="12542"/>
                </a:cubicBezTo>
                <a:cubicBezTo>
                  <a:pt x="1679" y="12479"/>
                  <a:pt x="2621" y="13044"/>
                  <a:pt x="2998" y="13986"/>
                </a:cubicBezTo>
                <a:cubicBezTo>
                  <a:pt x="3375" y="14928"/>
                  <a:pt x="3124" y="15996"/>
                  <a:pt x="2370" y="16686"/>
                </a:cubicBezTo>
                <a:cubicBezTo>
                  <a:pt x="2182" y="16875"/>
                  <a:pt x="2119" y="17251"/>
                  <a:pt x="2307" y="17503"/>
                </a:cubicBezTo>
                <a:cubicBezTo>
                  <a:pt x="2810" y="18131"/>
                  <a:pt x="3375" y="18696"/>
                  <a:pt x="4003" y="19198"/>
                </a:cubicBezTo>
                <a:cubicBezTo>
                  <a:pt x="4254" y="19386"/>
                  <a:pt x="4631" y="19386"/>
                  <a:pt x="4819" y="19135"/>
                </a:cubicBezTo>
                <a:cubicBezTo>
                  <a:pt x="5510" y="18444"/>
                  <a:pt x="6640" y="18131"/>
                  <a:pt x="7519" y="18507"/>
                </a:cubicBezTo>
                <a:cubicBezTo>
                  <a:pt x="8461" y="18947"/>
                  <a:pt x="9026" y="19889"/>
                  <a:pt x="9026" y="20893"/>
                </a:cubicBezTo>
                <a:cubicBezTo>
                  <a:pt x="8963" y="21207"/>
                  <a:pt x="9214" y="21458"/>
                  <a:pt x="9528" y="21521"/>
                </a:cubicBezTo>
                <a:cubicBezTo>
                  <a:pt x="9968" y="21521"/>
                  <a:pt x="10344" y="21584"/>
                  <a:pt x="10784" y="21584"/>
                </a:cubicBezTo>
                <a:cubicBezTo>
                  <a:pt x="11161" y="21584"/>
                  <a:pt x="11537" y="21584"/>
                  <a:pt x="11977" y="21521"/>
                </a:cubicBezTo>
                <a:cubicBezTo>
                  <a:pt x="12291" y="21458"/>
                  <a:pt x="12479" y="21207"/>
                  <a:pt x="12479" y="20893"/>
                </a:cubicBezTo>
                <a:cubicBezTo>
                  <a:pt x="12479" y="19889"/>
                  <a:pt x="13044" y="18947"/>
                  <a:pt x="13986" y="18570"/>
                </a:cubicBezTo>
                <a:cubicBezTo>
                  <a:pt x="14865" y="18256"/>
                  <a:pt x="15996" y="18507"/>
                  <a:pt x="16624" y="19198"/>
                </a:cubicBezTo>
                <a:cubicBezTo>
                  <a:pt x="16875" y="19449"/>
                  <a:pt x="17189" y="19449"/>
                  <a:pt x="17440" y="19261"/>
                </a:cubicBezTo>
                <a:cubicBezTo>
                  <a:pt x="18131" y="18758"/>
                  <a:pt x="18696" y="18193"/>
                  <a:pt x="19198" y="17565"/>
                </a:cubicBezTo>
                <a:cubicBezTo>
                  <a:pt x="19386" y="17314"/>
                  <a:pt x="19386" y="16937"/>
                  <a:pt x="19135" y="16749"/>
                </a:cubicBezTo>
                <a:cubicBezTo>
                  <a:pt x="18382" y="16058"/>
                  <a:pt x="18131" y="14928"/>
                  <a:pt x="18507" y="14049"/>
                </a:cubicBezTo>
                <a:cubicBezTo>
                  <a:pt x="18884" y="13170"/>
                  <a:pt x="19763" y="12542"/>
                  <a:pt x="20768" y="12542"/>
                </a:cubicBezTo>
                <a:cubicBezTo>
                  <a:pt x="20893" y="12542"/>
                  <a:pt x="20893" y="12542"/>
                  <a:pt x="20893" y="12542"/>
                </a:cubicBezTo>
                <a:cubicBezTo>
                  <a:pt x="21207" y="12605"/>
                  <a:pt x="21458" y="12354"/>
                  <a:pt x="21521" y="12040"/>
                </a:cubicBezTo>
                <a:cubicBezTo>
                  <a:pt x="21584" y="11224"/>
                  <a:pt x="21584" y="10407"/>
                  <a:pt x="21521" y="9591"/>
                </a:cubicBezTo>
                <a:close/>
                <a:moveTo>
                  <a:pt x="10784" y="14426"/>
                </a:moveTo>
                <a:cubicBezTo>
                  <a:pt x="8837" y="14426"/>
                  <a:pt x="7205" y="12793"/>
                  <a:pt x="7205" y="10784"/>
                </a:cubicBezTo>
                <a:cubicBezTo>
                  <a:pt x="7205" y="8837"/>
                  <a:pt x="8837" y="7205"/>
                  <a:pt x="10784" y="7205"/>
                </a:cubicBezTo>
                <a:cubicBezTo>
                  <a:pt x="12793" y="7205"/>
                  <a:pt x="14426" y="8837"/>
                  <a:pt x="14426" y="10784"/>
                </a:cubicBezTo>
                <a:cubicBezTo>
                  <a:pt x="14426" y="12793"/>
                  <a:pt x="12793" y="14426"/>
                  <a:pt x="10784" y="14426"/>
                </a:cubicBezTo>
                <a:close/>
                <a:moveTo>
                  <a:pt x="10784" y="14426"/>
                </a:moveTo>
                <a:cubicBezTo>
                  <a:pt x="10784" y="14426"/>
                  <a:pt x="10784" y="14426"/>
                  <a:pt x="10784" y="14426"/>
                </a:cubicBezTo>
              </a:path>
            </a:pathLst>
          </a:custGeom>
          <a:solidFill>
            <a:srgbClr val="9FE1C3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325" name="CustomShape 5"/>
          <p:cNvSpPr/>
          <p:nvPr/>
        </p:nvSpPr>
        <p:spPr>
          <a:xfrm>
            <a:off x="7265581" y="3341941"/>
            <a:ext cx="1073758" cy="10745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9" h="21584" fill="norm" stroke="1" extrusionOk="0">
                <a:moveTo>
                  <a:pt x="21521" y="9591"/>
                </a:moveTo>
                <a:cubicBezTo>
                  <a:pt x="21458" y="9277"/>
                  <a:pt x="21144" y="9026"/>
                  <a:pt x="20831" y="9026"/>
                </a:cubicBezTo>
                <a:cubicBezTo>
                  <a:pt x="19826" y="9026"/>
                  <a:pt x="18947" y="8461"/>
                  <a:pt x="18570" y="7582"/>
                </a:cubicBezTo>
                <a:cubicBezTo>
                  <a:pt x="18193" y="6640"/>
                  <a:pt x="18444" y="5572"/>
                  <a:pt x="19198" y="4882"/>
                </a:cubicBezTo>
                <a:cubicBezTo>
                  <a:pt x="19386" y="4693"/>
                  <a:pt x="19449" y="4317"/>
                  <a:pt x="19261" y="4065"/>
                </a:cubicBezTo>
                <a:cubicBezTo>
                  <a:pt x="18758" y="3437"/>
                  <a:pt x="18193" y="2872"/>
                  <a:pt x="17565" y="2370"/>
                </a:cubicBezTo>
                <a:cubicBezTo>
                  <a:pt x="17314" y="2182"/>
                  <a:pt x="16937" y="2182"/>
                  <a:pt x="16749" y="2433"/>
                </a:cubicBezTo>
                <a:cubicBezTo>
                  <a:pt x="16058" y="3124"/>
                  <a:pt x="14928" y="3437"/>
                  <a:pt x="14049" y="3061"/>
                </a:cubicBezTo>
                <a:cubicBezTo>
                  <a:pt x="13107" y="2621"/>
                  <a:pt x="12542" y="1679"/>
                  <a:pt x="12542" y="675"/>
                </a:cubicBezTo>
                <a:cubicBezTo>
                  <a:pt x="12605" y="361"/>
                  <a:pt x="12354" y="110"/>
                  <a:pt x="12040" y="47"/>
                </a:cubicBezTo>
                <a:cubicBezTo>
                  <a:pt x="11224" y="-16"/>
                  <a:pt x="10407" y="-16"/>
                  <a:pt x="9591" y="47"/>
                </a:cubicBezTo>
                <a:cubicBezTo>
                  <a:pt x="9277" y="110"/>
                  <a:pt x="9089" y="361"/>
                  <a:pt x="9089" y="675"/>
                </a:cubicBezTo>
                <a:cubicBezTo>
                  <a:pt x="9089" y="1679"/>
                  <a:pt x="8524" y="2621"/>
                  <a:pt x="7582" y="2998"/>
                </a:cubicBezTo>
                <a:cubicBezTo>
                  <a:pt x="6703" y="3312"/>
                  <a:pt x="5572" y="3061"/>
                  <a:pt x="4944" y="2370"/>
                </a:cubicBezTo>
                <a:cubicBezTo>
                  <a:pt x="4693" y="2119"/>
                  <a:pt x="4379" y="2119"/>
                  <a:pt x="4128" y="2307"/>
                </a:cubicBezTo>
                <a:cubicBezTo>
                  <a:pt x="3500" y="2810"/>
                  <a:pt x="2872" y="3375"/>
                  <a:pt x="2370" y="4003"/>
                </a:cubicBezTo>
                <a:cubicBezTo>
                  <a:pt x="2182" y="4254"/>
                  <a:pt x="2182" y="4631"/>
                  <a:pt x="2433" y="4819"/>
                </a:cubicBezTo>
                <a:cubicBezTo>
                  <a:pt x="3186" y="5510"/>
                  <a:pt x="3437" y="6640"/>
                  <a:pt x="3061" y="7519"/>
                </a:cubicBezTo>
                <a:cubicBezTo>
                  <a:pt x="2684" y="8398"/>
                  <a:pt x="1742" y="9026"/>
                  <a:pt x="675" y="9026"/>
                </a:cubicBezTo>
                <a:cubicBezTo>
                  <a:pt x="361" y="8963"/>
                  <a:pt x="110" y="9214"/>
                  <a:pt x="47" y="9528"/>
                </a:cubicBezTo>
                <a:cubicBezTo>
                  <a:pt x="-16" y="10344"/>
                  <a:pt x="-16" y="11161"/>
                  <a:pt x="47" y="11977"/>
                </a:cubicBezTo>
                <a:cubicBezTo>
                  <a:pt x="110" y="12291"/>
                  <a:pt x="486" y="12542"/>
                  <a:pt x="800" y="12542"/>
                </a:cubicBezTo>
                <a:cubicBezTo>
                  <a:pt x="1679" y="12479"/>
                  <a:pt x="2621" y="13044"/>
                  <a:pt x="2998" y="13986"/>
                </a:cubicBezTo>
                <a:cubicBezTo>
                  <a:pt x="3375" y="14928"/>
                  <a:pt x="3124" y="15996"/>
                  <a:pt x="2370" y="16686"/>
                </a:cubicBezTo>
                <a:cubicBezTo>
                  <a:pt x="2182" y="16875"/>
                  <a:pt x="2119" y="17251"/>
                  <a:pt x="2307" y="17503"/>
                </a:cubicBezTo>
                <a:cubicBezTo>
                  <a:pt x="2810" y="18131"/>
                  <a:pt x="3375" y="18696"/>
                  <a:pt x="4003" y="19198"/>
                </a:cubicBezTo>
                <a:cubicBezTo>
                  <a:pt x="4254" y="19386"/>
                  <a:pt x="4631" y="19386"/>
                  <a:pt x="4819" y="19135"/>
                </a:cubicBezTo>
                <a:cubicBezTo>
                  <a:pt x="5510" y="18444"/>
                  <a:pt x="6640" y="18131"/>
                  <a:pt x="7519" y="18507"/>
                </a:cubicBezTo>
                <a:cubicBezTo>
                  <a:pt x="8461" y="18947"/>
                  <a:pt x="9026" y="19889"/>
                  <a:pt x="9026" y="20893"/>
                </a:cubicBezTo>
                <a:cubicBezTo>
                  <a:pt x="8963" y="21207"/>
                  <a:pt x="9214" y="21458"/>
                  <a:pt x="9528" y="21521"/>
                </a:cubicBezTo>
                <a:cubicBezTo>
                  <a:pt x="9968" y="21521"/>
                  <a:pt x="10344" y="21584"/>
                  <a:pt x="10784" y="21584"/>
                </a:cubicBezTo>
                <a:cubicBezTo>
                  <a:pt x="11161" y="21584"/>
                  <a:pt x="11537" y="21584"/>
                  <a:pt x="11977" y="21521"/>
                </a:cubicBezTo>
                <a:cubicBezTo>
                  <a:pt x="12291" y="21458"/>
                  <a:pt x="12479" y="21207"/>
                  <a:pt x="12479" y="20893"/>
                </a:cubicBezTo>
                <a:cubicBezTo>
                  <a:pt x="12479" y="19889"/>
                  <a:pt x="13044" y="18947"/>
                  <a:pt x="13986" y="18570"/>
                </a:cubicBezTo>
                <a:cubicBezTo>
                  <a:pt x="14865" y="18256"/>
                  <a:pt x="15996" y="18507"/>
                  <a:pt x="16624" y="19198"/>
                </a:cubicBezTo>
                <a:cubicBezTo>
                  <a:pt x="16875" y="19449"/>
                  <a:pt x="17189" y="19449"/>
                  <a:pt x="17440" y="19261"/>
                </a:cubicBezTo>
                <a:cubicBezTo>
                  <a:pt x="18131" y="18758"/>
                  <a:pt x="18696" y="18193"/>
                  <a:pt x="19198" y="17565"/>
                </a:cubicBezTo>
                <a:cubicBezTo>
                  <a:pt x="19386" y="17314"/>
                  <a:pt x="19386" y="16937"/>
                  <a:pt x="19135" y="16749"/>
                </a:cubicBezTo>
                <a:cubicBezTo>
                  <a:pt x="18382" y="16058"/>
                  <a:pt x="18131" y="14928"/>
                  <a:pt x="18507" y="14049"/>
                </a:cubicBezTo>
                <a:cubicBezTo>
                  <a:pt x="18884" y="13170"/>
                  <a:pt x="19763" y="12542"/>
                  <a:pt x="20768" y="12542"/>
                </a:cubicBezTo>
                <a:cubicBezTo>
                  <a:pt x="20893" y="12542"/>
                  <a:pt x="20893" y="12542"/>
                  <a:pt x="20893" y="12542"/>
                </a:cubicBezTo>
                <a:cubicBezTo>
                  <a:pt x="21207" y="12605"/>
                  <a:pt x="21458" y="12354"/>
                  <a:pt x="21521" y="12040"/>
                </a:cubicBezTo>
                <a:cubicBezTo>
                  <a:pt x="21584" y="11224"/>
                  <a:pt x="21584" y="10407"/>
                  <a:pt x="21521" y="9591"/>
                </a:cubicBezTo>
                <a:close/>
                <a:moveTo>
                  <a:pt x="10784" y="14426"/>
                </a:moveTo>
                <a:cubicBezTo>
                  <a:pt x="8837" y="14426"/>
                  <a:pt x="7205" y="12793"/>
                  <a:pt x="7205" y="10784"/>
                </a:cubicBezTo>
                <a:cubicBezTo>
                  <a:pt x="7205" y="8837"/>
                  <a:pt x="8837" y="7205"/>
                  <a:pt x="10784" y="7205"/>
                </a:cubicBezTo>
                <a:cubicBezTo>
                  <a:pt x="12793" y="7205"/>
                  <a:pt x="14426" y="8837"/>
                  <a:pt x="14426" y="10784"/>
                </a:cubicBezTo>
                <a:cubicBezTo>
                  <a:pt x="14426" y="12793"/>
                  <a:pt x="12793" y="14426"/>
                  <a:pt x="10784" y="14426"/>
                </a:cubicBezTo>
                <a:close/>
                <a:moveTo>
                  <a:pt x="10784" y="14426"/>
                </a:moveTo>
                <a:cubicBezTo>
                  <a:pt x="10784" y="14426"/>
                  <a:pt x="10784" y="14426"/>
                  <a:pt x="10784" y="14426"/>
                </a:cubicBezTo>
              </a:path>
            </a:pathLst>
          </a:custGeom>
          <a:solidFill>
            <a:srgbClr val="9FE1C3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326" name="CustomShape 6"/>
          <p:cNvSpPr/>
          <p:nvPr/>
        </p:nvSpPr>
        <p:spPr>
          <a:xfrm>
            <a:off x="444722" y="2741164"/>
            <a:ext cx="1546676" cy="15500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6" h="21578" fill="norm" stroke="1" extrusionOk="0">
                <a:moveTo>
                  <a:pt x="21491" y="9602"/>
                </a:moveTo>
                <a:cubicBezTo>
                  <a:pt x="21447" y="9297"/>
                  <a:pt x="21099" y="9036"/>
                  <a:pt x="20794" y="9036"/>
                </a:cubicBezTo>
                <a:cubicBezTo>
                  <a:pt x="19836" y="9036"/>
                  <a:pt x="18922" y="8470"/>
                  <a:pt x="18573" y="7555"/>
                </a:cubicBezTo>
                <a:cubicBezTo>
                  <a:pt x="18181" y="6641"/>
                  <a:pt x="18443" y="5596"/>
                  <a:pt x="19183" y="4899"/>
                </a:cubicBezTo>
                <a:cubicBezTo>
                  <a:pt x="19401" y="4681"/>
                  <a:pt x="19444" y="4333"/>
                  <a:pt x="19226" y="4072"/>
                </a:cubicBezTo>
                <a:cubicBezTo>
                  <a:pt x="18747" y="3462"/>
                  <a:pt x="18181" y="2852"/>
                  <a:pt x="17528" y="2373"/>
                </a:cubicBezTo>
                <a:cubicBezTo>
                  <a:pt x="17267" y="2155"/>
                  <a:pt x="16918" y="2199"/>
                  <a:pt x="16701" y="2417"/>
                </a:cubicBezTo>
                <a:cubicBezTo>
                  <a:pt x="16047" y="3157"/>
                  <a:pt x="14915" y="3418"/>
                  <a:pt x="14001" y="3026"/>
                </a:cubicBezTo>
                <a:cubicBezTo>
                  <a:pt x="13086" y="2634"/>
                  <a:pt x="12520" y="1720"/>
                  <a:pt x="12563" y="675"/>
                </a:cubicBezTo>
                <a:cubicBezTo>
                  <a:pt x="12563" y="370"/>
                  <a:pt x="12346" y="109"/>
                  <a:pt x="12041" y="65"/>
                </a:cubicBezTo>
                <a:cubicBezTo>
                  <a:pt x="11213" y="-22"/>
                  <a:pt x="10430" y="-22"/>
                  <a:pt x="9602" y="65"/>
                </a:cubicBezTo>
                <a:cubicBezTo>
                  <a:pt x="9297" y="109"/>
                  <a:pt x="9080" y="370"/>
                  <a:pt x="9080" y="675"/>
                </a:cubicBezTo>
                <a:cubicBezTo>
                  <a:pt x="9123" y="1676"/>
                  <a:pt x="8513" y="2591"/>
                  <a:pt x="7599" y="2983"/>
                </a:cubicBezTo>
                <a:cubicBezTo>
                  <a:pt x="6728" y="3331"/>
                  <a:pt x="5552" y="3070"/>
                  <a:pt x="4943" y="2373"/>
                </a:cubicBezTo>
                <a:cubicBezTo>
                  <a:pt x="4725" y="2155"/>
                  <a:pt x="4376" y="2112"/>
                  <a:pt x="4115" y="2286"/>
                </a:cubicBezTo>
                <a:cubicBezTo>
                  <a:pt x="3462" y="2809"/>
                  <a:pt x="2896" y="3375"/>
                  <a:pt x="2373" y="4028"/>
                </a:cubicBezTo>
                <a:cubicBezTo>
                  <a:pt x="2155" y="4289"/>
                  <a:pt x="2199" y="4638"/>
                  <a:pt x="2417" y="4855"/>
                </a:cubicBezTo>
                <a:cubicBezTo>
                  <a:pt x="3201" y="5509"/>
                  <a:pt x="3418" y="6597"/>
                  <a:pt x="3026" y="7555"/>
                </a:cubicBezTo>
                <a:cubicBezTo>
                  <a:pt x="2678" y="8426"/>
                  <a:pt x="1720" y="8993"/>
                  <a:pt x="675" y="8993"/>
                </a:cubicBezTo>
                <a:cubicBezTo>
                  <a:pt x="326" y="8993"/>
                  <a:pt x="109" y="9210"/>
                  <a:pt x="65" y="9515"/>
                </a:cubicBezTo>
                <a:cubicBezTo>
                  <a:pt x="-22" y="10343"/>
                  <a:pt x="-22" y="11170"/>
                  <a:pt x="65" y="11997"/>
                </a:cubicBezTo>
                <a:cubicBezTo>
                  <a:pt x="109" y="12302"/>
                  <a:pt x="457" y="12520"/>
                  <a:pt x="762" y="12520"/>
                </a:cubicBezTo>
                <a:cubicBezTo>
                  <a:pt x="1720" y="12476"/>
                  <a:pt x="2591" y="13086"/>
                  <a:pt x="2983" y="14001"/>
                </a:cubicBezTo>
                <a:cubicBezTo>
                  <a:pt x="3375" y="14915"/>
                  <a:pt x="3113" y="15960"/>
                  <a:pt x="2373" y="16657"/>
                </a:cubicBezTo>
                <a:cubicBezTo>
                  <a:pt x="2155" y="16875"/>
                  <a:pt x="2112" y="17223"/>
                  <a:pt x="2330" y="17484"/>
                </a:cubicBezTo>
                <a:cubicBezTo>
                  <a:pt x="2809" y="18094"/>
                  <a:pt x="3375" y="18704"/>
                  <a:pt x="4028" y="19183"/>
                </a:cubicBezTo>
                <a:cubicBezTo>
                  <a:pt x="4289" y="19401"/>
                  <a:pt x="4638" y="19357"/>
                  <a:pt x="4855" y="19139"/>
                </a:cubicBezTo>
                <a:cubicBezTo>
                  <a:pt x="5509" y="18399"/>
                  <a:pt x="6641" y="18138"/>
                  <a:pt x="7512" y="18530"/>
                </a:cubicBezTo>
                <a:cubicBezTo>
                  <a:pt x="8470" y="18922"/>
                  <a:pt x="9036" y="19836"/>
                  <a:pt x="8993" y="20881"/>
                </a:cubicBezTo>
                <a:cubicBezTo>
                  <a:pt x="8993" y="21186"/>
                  <a:pt x="9210" y="21447"/>
                  <a:pt x="9515" y="21491"/>
                </a:cubicBezTo>
                <a:cubicBezTo>
                  <a:pt x="9951" y="21534"/>
                  <a:pt x="10343" y="21578"/>
                  <a:pt x="10778" y="21578"/>
                </a:cubicBezTo>
                <a:cubicBezTo>
                  <a:pt x="11170" y="21578"/>
                  <a:pt x="11562" y="21534"/>
                  <a:pt x="11954" y="21491"/>
                </a:cubicBezTo>
                <a:cubicBezTo>
                  <a:pt x="12259" y="21447"/>
                  <a:pt x="12476" y="21186"/>
                  <a:pt x="12476" y="20881"/>
                </a:cubicBezTo>
                <a:cubicBezTo>
                  <a:pt x="12433" y="19880"/>
                  <a:pt x="13043" y="18965"/>
                  <a:pt x="13957" y="18573"/>
                </a:cubicBezTo>
                <a:cubicBezTo>
                  <a:pt x="14828" y="18225"/>
                  <a:pt x="16004" y="18486"/>
                  <a:pt x="16613" y="19183"/>
                </a:cubicBezTo>
                <a:cubicBezTo>
                  <a:pt x="16831" y="19444"/>
                  <a:pt x="17180" y="19444"/>
                  <a:pt x="17441" y="19270"/>
                </a:cubicBezTo>
                <a:cubicBezTo>
                  <a:pt x="18094" y="18747"/>
                  <a:pt x="18660" y="18181"/>
                  <a:pt x="19183" y="17528"/>
                </a:cubicBezTo>
                <a:cubicBezTo>
                  <a:pt x="19401" y="17267"/>
                  <a:pt x="19357" y="16918"/>
                  <a:pt x="19139" y="16701"/>
                </a:cubicBezTo>
                <a:cubicBezTo>
                  <a:pt x="18355" y="16047"/>
                  <a:pt x="18138" y="14959"/>
                  <a:pt x="18530" y="14044"/>
                </a:cubicBezTo>
                <a:cubicBezTo>
                  <a:pt x="18878" y="13130"/>
                  <a:pt x="19793" y="12563"/>
                  <a:pt x="20751" y="12563"/>
                </a:cubicBezTo>
                <a:cubicBezTo>
                  <a:pt x="20881" y="12563"/>
                  <a:pt x="20881" y="12563"/>
                  <a:pt x="20881" y="12563"/>
                </a:cubicBezTo>
                <a:cubicBezTo>
                  <a:pt x="21186" y="12607"/>
                  <a:pt x="21447" y="12346"/>
                  <a:pt x="21491" y="12041"/>
                </a:cubicBezTo>
                <a:cubicBezTo>
                  <a:pt x="21578" y="11213"/>
                  <a:pt x="21578" y="10386"/>
                  <a:pt x="21491" y="9602"/>
                </a:cubicBezTo>
                <a:close/>
                <a:moveTo>
                  <a:pt x="10778" y="14393"/>
                </a:moveTo>
                <a:cubicBezTo>
                  <a:pt x="8818" y="14393"/>
                  <a:pt x="7207" y="12781"/>
                  <a:pt x="7207" y="10822"/>
                </a:cubicBezTo>
                <a:cubicBezTo>
                  <a:pt x="7207" y="8818"/>
                  <a:pt x="8818" y="7207"/>
                  <a:pt x="10778" y="7207"/>
                </a:cubicBezTo>
                <a:cubicBezTo>
                  <a:pt x="12781" y="7207"/>
                  <a:pt x="14393" y="8818"/>
                  <a:pt x="14393" y="10822"/>
                </a:cubicBezTo>
                <a:cubicBezTo>
                  <a:pt x="14393" y="12781"/>
                  <a:pt x="12781" y="14393"/>
                  <a:pt x="10778" y="14393"/>
                </a:cubicBezTo>
                <a:close/>
                <a:moveTo>
                  <a:pt x="10778" y="14393"/>
                </a:moveTo>
                <a:cubicBezTo>
                  <a:pt x="10778" y="14393"/>
                  <a:pt x="10778" y="14393"/>
                  <a:pt x="10778" y="14393"/>
                </a:cubicBezTo>
              </a:path>
            </a:pathLst>
          </a:custGeom>
          <a:solidFill>
            <a:srgbClr val="9FE1C3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327" name="CustomShape 7"/>
          <p:cNvSpPr/>
          <p:nvPr/>
        </p:nvSpPr>
        <p:spPr>
          <a:xfrm>
            <a:off x="2533800" y="1323484"/>
            <a:ext cx="1545240" cy="15500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6" h="21578" fill="norm" stroke="1" extrusionOk="0">
                <a:moveTo>
                  <a:pt x="21491" y="9602"/>
                </a:moveTo>
                <a:cubicBezTo>
                  <a:pt x="21447" y="9297"/>
                  <a:pt x="21099" y="9080"/>
                  <a:pt x="20794" y="9080"/>
                </a:cubicBezTo>
                <a:cubicBezTo>
                  <a:pt x="19793" y="9080"/>
                  <a:pt x="18922" y="8470"/>
                  <a:pt x="18573" y="7599"/>
                </a:cubicBezTo>
                <a:cubicBezTo>
                  <a:pt x="18181" y="6684"/>
                  <a:pt x="18443" y="5596"/>
                  <a:pt x="19183" y="4899"/>
                </a:cubicBezTo>
                <a:cubicBezTo>
                  <a:pt x="19401" y="4725"/>
                  <a:pt x="19444" y="4333"/>
                  <a:pt x="19226" y="4115"/>
                </a:cubicBezTo>
                <a:cubicBezTo>
                  <a:pt x="18747" y="3462"/>
                  <a:pt x="18138" y="2896"/>
                  <a:pt x="17528" y="2373"/>
                </a:cubicBezTo>
                <a:cubicBezTo>
                  <a:pt x="17267" y="2199"/>
                  <a:pt x="16918" y="2199"/>
                  <a:pt x="16701" y="2460"/>
                </a:cubicBezTo>
                <a:cubicBezTo>
                  <a:pt x="16047" y="3157"/>
                  <a:pt x="14915" y="3418"/>
                  <a:pt x="14001" y="3070"/>
                </a:cubicBezTo>
                <a:cubicBezTo>
                  <a:pt x="13086" y="2678"/>
                  <a:pt x="12520" y="1720"/>
                  <a:pt x="12563" y="718"/>
                </a:cubicBezTo>
                <a:cubicBezTo>
                  <a:pt x="12563" y="370"/>
                  <a:pt x="12346" y="109"/>
                  <a:pt x="12041" y="65"/>
                </a:cubicBezTo>
                <a:cubicBezTo>
                  <a:pt x="11213" y="-22"/>
                  <a:pt x="10430" y="-22"/>
                  <a:pt x="9602" y="65"/>
                </a:cubicBezTo>
                <a:cubicBezTo>
                  <a:pt x="9297" y="109"/>
                  <a:pt x="9036" y="370"/>
                  <a:pt x="9080" y="675"/>
                </a:cubicBezTo>
                <a:cubicBezTo>
                  <a:pt x="9123" y="1676"/>
                  <a:pt x="8513" y="2591"/>
                  <a:pt x="7599" y="2983"/>
                </a:cubicBezTo>
                <a:cubicBezTo>
                  <a:pt x="6728" y="3331"/>
                  <a:pt x="5552" y="3070"/>
                  <a:pt x="4899" y="2373"/>
                </a:cubicBezTo>
                <a:cubicBezTo>
                  <a:pt x="4725" y="2155"/>
                  <a:pt x="4333" y="2112"/>
                  <a:pt x="4115" y="2330"/>
                </a:cubicBezTo>
                <a:cubicBezTo>
                  <a:pt x="3462" y="2809"/>
                  <a:pt x="2852" y="3418"/>
                  <a:pt x="2373" y="4028"/>
                </a:cubicBezTo>
                <a:cubicBezTo>
                  <a:pt x="2155" y="4289"/>
                  <a:pt x="2199" y="4638"/>
                  <a:pt x="2417" y="4855"/>
                </a:cubicBezTo>
                <a:cubicBezTo>
                  <a:pt x="3157" y="5552"/>
                  <a:pt x="3418" y="6641"/>
                  <a:pt x="3026" y="7555"/>
                </a:cubicBezTo>
                <a:cubicBezTo>
                  <a:pt x="2634" y="8426"/>
                  <a:pt x="1720" y="8993"/>
                  <a:pt x="675" y="8993"/>
                </a:cubicBezTo>
                <a:cubicBezTo>
                  <a:pt x="326" y="8993"/>
                  <a:pt x="109" y="9210"/>
                  <a:pt x="65" y="9559"/>
                </a:cubicBezTo>
                <a:cubicBezTo>
                  <a:pt x="-22" y="10343"/>
                  <a:pt x="-22" y="11170"/>
                  <a:pt x="65" y="11997"/>
                </a:cubicBezTo>
                <a:cubicBezTo>
                  <a:pt x="65" y="12302"/>
                  <a:pt x="457" y="12520"/>
                  <a:pt x="762" y="12520"/>
                </a:cubicBezTo>
                <a:cubicBezTo>
                  <a:pt x="1720" y="12520"/>
                  <a:pt x="2591" y="13086"/>
                  <a:pt x="2983" y="14001"/>
                </a:cubicBezTo>
                <a:cubicBezTo>
                  <a:pt x="3375" y="14915"/>
                  <a:pt x="3113" y="16004"/>
                  <a:pt x="2373" y="16657"/>
                </a:cubicBezTo>
                <a:cubicBezTo>
                  <a:pt x="2155" y="16875"/>
                  <a:pt x="2112" y="17223"/>
                  <a:pt x="2330" y="17484"/>
                </a:cubicBezTo>
                <a:cubicBezTo>
                  <a:pt x="2809" y="18138"/>
                  <a:pt x="3375" y="18704"/>
                  <a:pt x="4028" y="19226"/>
                </a:cubicBezTo>
                <a:cubicBezTo>
                  <a:pt x="4246" y="19401"/>
                  <a:pt x="4638" y="19401"/>
                  <a:pt x="4855" y="19139"/>
                </a:cubicBezTo>
                <a:cubicBezTo>
                  <a:pt x="5465" y="18443"/>
                  <a:pt x="6641" y="18181"/>
                  <a:pt x="7512" y="18530"/>
                </a:cubicBezTo>
                <a:cubicBezTo>
                  <a:pt x="8470" y="18922"/>
                  <a:pt x="9036" y="19880"/>
                  <a:pt x="8993" y="20881"/>
                </a:cubicBezTo>
                <a:cubicBezTo>
                  <a:pt x="8949" y="21186"/>
                  <a:pt x="9210" y="21491"/>
                  <a:pt x="9515" y="21491"/>
                </a:cubicBezTo>
                <a:cubicBezTo>
                  <a:pt x="9951" y="21578"/>
                  <a:pt x="10343" y="21578"/>
                  <a:pt x="10778" y="21578"/>
                </a:cubicBezTo>
                <a:cubicBezTo>
                  <a:pt x="11170" y="21578"/>
                  <a:pt x="11562" y="21578"/>
                  <a:pt x="11954" y="21534"/>
                </a:cubicBezTo>
                <a:cubicBezTo>
                  <a:pt x="12259" y="21491"/>
                  <a:pt x="12476" y="21230"/>
                  <a:pt x="12476" y="20881"/>
                </a:cubicBezTo>
                <a:cubicBezTo>
                  <a:pt x="12433" y="19880"/>
                  <a:pt x="13043" y="18965"/>
                  <a:pt x="13957" y="18617"/>
                </a:cubicBezTo>
                <a:cubicBezTo>
                  <a:pt x="14828" y="18225"/>
                  <a:pt x="16004" y="18486"/>
                  <a:pt x="16613" y="19226"/>
                </a:cubicBezTo>
                <a:cubicBezTo>
                  <a:pt x="16831" y="19444"/>
                  <a:pt x="17180" y="19488"/>
                  <a:pt x="17441" y="19270"/>
                </a:cubicBezTo>
                <a:cubicBezTo>
                  <a:pt x="18094" y="18747"/>
                  <a:pt x="18660" y="18181"/>
                  <a:pt x="19183" y="17528"/>
                </a:cubicBezTo>
                <a:cubicBezTo>
                  <a:pt x="19401" y="17310"/>
                  <a:pt x="19357" y="16962"/>
                  <a:pt x="19139" y="16744"/>
                </a:cubicBezTo>
                <a:cubicBezTo>
                  <a:pt x="18355" y="16047"/>
                  <a:pt x="18138" y="14959"/>
                  <a:pt x="18530" y="14044"/>
                </a:cubicBezTo>
                <a:cubicBezTo>
                  <a:pt x="18878" y="13173"/>
                  <a:pt x="19793" y="12563"/>
                  <a:pt x="20707" y="12563"/>
                </a:cubicBezTo>
                <a:cubicBezTo>
                  <a:pt x="20838" y="12563"/>
                  <a:pt x="20838" y="12563"/>
                  <a:pt x="20838" y="12563"/>
                </a:cubicBezTo>
                <a:cubicBezTo>
                  <a:pt x="21186" y="12607"/>
                  <a:pt x="21447" y="12346"/>
                  <a:pt x="21491" y="12041"/>
                </a:cubicBezTo>
                <a:cubicBezTo>
                  <a:pt x="21578" y="11257"/>
                  <a:pt x="21578" y="10430"/>
                  <a:pt x="21491" y="9602"/>
                </a:cubicBezTo>
                <a:close/>
                <a:moveTo>
                  <a:pt x="10778" y="13391"/>
                </a:moveTo>
                <a:cubicBezTo>
                  <a:pt x="9384" y="13391"/>
                  <a:pt x="8209" y="12215"/>
                  <a:pt x="8209" y="10822"/>
                </a:cubicBezTo>
                <a:cubicBezTo>
                  <a:pt x="8209" y="9384"/>
                  <a:pt x="9384" y="8252"/>
                  <a:pt x="10778" y="8252"/>
                </a:cubicBezTo>
                <a:cubicBezTo>
                  <a:pt x="12215" y="8252"/>
                  <a:pt x="13347" y="9384"/>
                  <a:pt x="13347" y="10822"/>
                </a:cubicBezTo>
                <a:cubicBezTo>
                  <a:pt x="13347" y="12215"/>
                  <a:pt x="12215" y="13391"/>
                  <a:pt x="10778" y="13391"/>
                </a:cubicBezTo>
                <a:close/>
                <a:moveTo>
                  <a:pt x="10778" y="14436"/>
                </a:moveTo>
                <a:cubicBezTo>
                  <a:pt x="10778" y="14436"/>
                  <a:pt x="10778" y="14436"/>
                  <a:pt x="10778" y="14436"/>
                </a:cubicBezTo>
              </a:path>
            </a:pathLst>
          </a:custGeom>
          <a:solidFill>
            <a:srgbClr val="9FE1C3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328" name="CustomShape 8"/>
          <p:cNvSpPr/>
          <p:nvPr/>
        </p:nvSpPr>
        <p:spPr>
          <a:xfrm>
            <a:off x="4272240" y="3082444"/>
            <a:ext cx="1545240" cy="15500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6" h="21578" fill="norm" stroke="1" extrusionOk="0">
                <a:moveTo>
                  <a:pt x="21491" y="9602"/>
                </a:moveTo>
                <a:cubicBezTo>
                  <a:pt x="21447" y="9297"/>
                  <a:pt x="21099" y="9036"/>
                  <a:pt x="20794" y="9036"/>
                </a:cubicBezTo>
                <a:cubicBezTo>
                  <a:pt x="19836" y="9036"/>
                  <a:pt x="18922" y="8470"/>
                  <a:pt x="18573" y="7599"/>
                </a:cubicBezTo>
                <a:cubicBezTo>
                  <a:pt x="18181" y="6641"/>
                  <a:pt x="18443" y="5596"/>
                  <a:pt x="19183" y="4899"/>
                </a:cubicBezTo>
                <a:cubicBezTo>
                  <a:pt x="19401" y="4681"/>
                  <a:pt x="19444" y="4333"/>
                  <a:pt x="19226" y="4115"/>
                </a:cubicBezTo>
                <a:cubicBezTo>
                  <a:pt x="18747" y="3462"/>
                  <a:pt x="18138" y="2852"/>
                  <a:pt x="17528" y="2373"/>
                </a:cubicBezTo>
                <a:cubicBezTo>
                  <a:pt x="17267" y="2155"/>
                  <a:pt x="16918" y="2199"/>
                  <a:pt x="16701" y="2417"/>
                </a:cubicBezTo>
                <a:cubicBezTo>
                  <a:pt x="16047" y="3157"/>
                  <a:pt x="14915" y="3418"/>
                  <a:pt x="14001" y="3026"/>
                </a:cubicBezTo>
                <a:cubicBezTo>
                  <a:pt x="13086" y="2634"/>
                  <a:pt x="12520" y="1720"/>
                  <a:pt x="12563" y="718"/>
                </a:cubicBezTo>
                <a:cubicBezTo>
                  <a:pt x="12563" y="370"/>
                  <a:pt x="12346" y="109"/>
                  <a:pt x="12041" y="65"/>
                </a:cubicBezTo>
                <a:cubicBezTo>
                  <a:pt x="11213" y="-22"/>
                  <a:pt x="10430" y="-22"/>
                  <a:pt x="9602" y="65"/>
                </a:cubicBezTo>
                <a:cubicBezTo>
                  <a:pt x="9297" y="109"/>
                  <a:pt x="9080" y="370"/>
                  <a:pt x="9080" y="675"/>
                </a:cubicBezTo>
                <a:cubicBezTo>
                  <a:pt x="9123" y="1676"/>
                  <a:pt x="8513" y="2591"/>
                  <a:pt x="7599" y="2983"/>
                </a:cubicBezTo>
                <a:cubicBezTo>
                  <a:pt x="6728" y="3331"/>
                  <a:pt x="5552" y="3070"/>
                  <a:pt x="4943" y="2373"/>
                </a:cubicBezTo>
                <a:cubicBezTo>
                  <a:pt x="4725" y="2155"/>
                  <a:pt x="4376" y="2112"/>
                  <a:pt x="4115" y="2286"/>
                </a:cubicBezTo>
                <a:cubicBezTo>
                  <a:pt x="3462" y="2809"/>
                  <a:pt x="2896" y="3375"/>
                  <a:pt x="2373" y="4028"/>
                </a:cubicBezTo>
                <a:cubicBezTo>
                  <a:pt x="2155" y="4289"/>
                  <a:pt x="2199" y="4638"/>
                  <a:pt x="2417" y="4855"/>
                </a:cubicBezTo>
                <a:cubicBezTo>
                  <a:pt x="3201" y="5552"/>
                  <a:pt x="3418" y="6597"/>
                  <a:pt x="3026" y="7555"/>
                </a:cubicBezTo>
                <a:cubicBezTo>
                  <a:pt x="2678" y="8426"/>
                  <a:pt x="1720" y="8993"/>
                  <a:pt x="675" y="8993"/>
                </a:cubicBezTo>
                <a:cubicBezTo>
                  <a:pt x="326" y="8993"/>
                  <a:pt x="109" y="9210"/>
                  <a:pt x="65" y="9515"/>
                </a:cubicBezTo>
                <a:cubicBezTo>
                  <a:pt x="-22" y="10343"/>
                  <a:pt x="-22" y="11170"/>
                  <a:pt x="65" y="11997"/>
                </a:cubicBezTo>
                <a:cubicBezTo>
                  <a:pt x="109" y="12302"/>
                  <a:pt x="457" y="12520"/>
                  <a:pt x="762" y="12520"/>
                </a:cubicBezTo>
                <a:cubicBezTo>
                  <a:pt x="1720" y="12476"/>
                  <a:pt x="2591" y="13086"/>
                  <a:pt x="2983" y="14001"/>
                </a:cubicBezTo>
                <a:cubicBezTo>
                  <a:pt x="3375" y="14915"/>
                  <a:pt x="3113" y="16004"/>
                  <a:pt x="2373" y="16657"/>
                </a:cubicBezTo>
                <a:cubicBezTo>
                  <a:pt x="2155" y="16875"/>
                  <a:pt x="2112" y="17223"/>
                  <a:pt x="2330" y="17484"/>
                </a:cubicBezTo>
                <a:cubicBezTo>
                  <a:pt x="2809" y="18094"/>
                  <a:pt x="3375" y="18704"/>
                  <a:pt x="4028" y="19183"/>
                </a:cubicBezTo>
                <a:cubicBezTo>
                  <a:pt x="4289" y="19401"/>
                  <a:pt x="4638" y="19357"/>
                  <a:pt x="4855" y="19139"/>
                </a:cubicBezTo>
                <a:cubicBezTo>
                  <a:pt x="5509" y="18443"/>
                  <a:pt x="6641" y="18138"/>
                  <a:pt x="7512" y="18530"/>
                </a:cubicBezTo>
                <a:cubicBezTo>
                  <a:pt x="8470" y="18922"/>
                  <a:pt x="9036" y="19880"/>
                  <a:pt x="8993" y="20881"/>
                </a:cubicBezTo>
                <a:cubicBezTo>
                  <a:pt x="8993" y="21186"/>
                  <a:pt x="9210" y="21447"/>
                  <a:pt x="9515" y="21491"/>
                </a:cubicBezTo>
                <a:cubicBezTo>
                  <a:pt x="9951" y="21534"/>
                  <a:pt x="10343" y="21578"/>
                  <a:pt x="10778" y="21578"/>
                </a:cubicBezTo>
                <a:cubicBezTo>
                  <a:pt x="11170" y="21578"/>
                  <a:pt x="11562" y="21534"/>
                  <a:pt x="11954" y="21491"/>
                </a:cubicBezTo>
                <a:cubicBezTo>
                  <a:pt x="12259" y="21491"/>
                  <a:pt x="12476" y="21186"/>
                  <a:pt x="12476" y="20881"/>
                </a:cubicBezTo>
                <a:cubicBezTo>
                  <a:pt x="12433" y="19880"/>
                  <a:pt x="13043" y="18965"/>
                  <a:pt x="13957" y="18573"/>
                </a:cubicBezTo>
                <a:cubicBezTo>
                  <a:pt x="14828" y="18225"/>
                  <a:pt x="16004" y="18486"/>
                  <a:pt x="16613" y="19183"/>
                </a:cubicBezTo>
                <a:cubicBezTo>
                  <a:pt x="16831" y="19444"/>
                  <a:pt x="17180" y="19444"/>
                  <a:pt x="17441" y="19270"/>
                </a:cubicBezTo>
                <a:cubicBezTo>
                  <a:pt x="18094" y="18747"/>
                  <a:pt x="18660" y="18181"/>
                  <a:pt x="19183" y="17528"/>
                </a:cubicBezTo>
                <a:cubicBezTo>
                  <a:pt x="19401" y="17310"/>
                  <a:pt x="19357" y="16918"/>
                  <a:pt x="19139" y="16701"/>
                </a:cubicBezTo>
                <a:cubicBezTo>
                  <a:pt x="18355" y="16047"/>
                  <a:pt x="18138" y="14959"/>
                  <a:pt x="18530" y="14044"/>
                </a:cubicBezTo>
                <a:cubicBezTo>
                  <a:pt x="18878" y="13173"/>
                  <a:pt x="19793" y="12563"/>
                  <a:pt x="20707" y="12563"/>
                </a:cubicBezTo>
                <a:cubicBezTo>
                  <a:pt x="20881" y="12563"/>
                  <a:pt x="20881" y="12563"/>
                  <a:pt x="20881" y="12563"/>
                </a:cubicBezTo>
                <a:cubicBezTo>
                  <a:pt x="21186" y="12607"/>
                  <a:pt x="21447" y="12346"/>
                  <a:pt x="21491" y="12041"/>
                </a:cubicBezTo>
                <a:cubicBezTo>
                  <a:pt x="21578" y="11213"/>
                  <a:pt x="21578" y="10386"/>
                  <a:pt x="21491" y="9602"/>
                </a:cubicBezTo>
                <a:close/>
                <a:moveTo>
                  <a:pt x="10778" y="13347"/>
                </a:moveTo>
                <a:cubicBezTo>
                  <a:pt x="9384" y="13347"/>
                  <a:pt x="8252" y="12215"/>
                  <a:pt x="8252" y="10822"/>
                </a:cubicBezTo>
                <a:cubicBezTo>
                  <a:pt x="8252" y="9428"/>
                  <a:pt x="9384" y="8296"/>
                  <a:pt x="10778" y="8296"/>
                </a:cubicBezTo>
                <a:cubicBezTo>
                  <a:pt x="12172" y="8296"/>
                  <a:pt x="13304" y="9428"/>
                  <a:pt x="13304" y="10822"/>
                </a:cubicBezTo>
                <a:cubicBezTo>
                  <a:pt x="13304" y="12215"/>
                  <a:pt x="12172" y="13347"/>
                  <a:pt x="10778" y="13347"/>
                </a:cubicBezTo>
                <a:close/>
                <a:moveTo>
                  <a:pt x="10778" y="14393"/>
                </a:moveTo>
                <a:cubicBezTo>
                  <a:pt x="10778" y="14393"/>
                  <a:pt x="10778" y="14393"/>
                  <a:pt x="10778" y="14393"/>
                </a:cubicBezTo>
              </a:path>
            </a:pathLst>
          </a:custGeom>
          <a:solidFill>
            <a:srgbClr val="604A7B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329" name="CustomShape 9"/>
          <p:cNvSpPr/>
          <p:nvPr/>
        </p:nvSpPr>
        <p:spPr>
          <a:xfrm>
            <a:off x="5737442" y="3436421"/>
            <a:ext cx="1546676" cy="15513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6" h="21552" fill="norm" stroke="1" extrusionOk="0">
                <a:moveTo>
                  <a:pt x="21491" y="9557"/>
                </a:moveTo>
                <a:cubicBezTo>
                  <a:pt x="21491" y="9253"/>
                  <a:pt x="21099" y="9035"/>
                  <a:pt x="20794" y="9035"/>
                </a:cubicBezTo>
                <a:cubicBezTo>
                  <a:pt x="19836" y="9035"/>
                  <a:pt x="18965" y="8470"/>
                  <a:pt x="18573" y="7558"/>
                </a:cubicBezTo>
                <a:cubicBezTo>
                  <a:pt x="18225" y="6645"/>
                  <a:pt x="18443" y="5558"/>
                  <a:pt x="19183" y="4907"/>
                </a:cubicBezTo>
                <a:cubicBezTo>
                  <a:pt x="19401" y="4689"/>
                  <a:pt x="19444" y="4342"/>
                  <a:pt x="19270" y="4081"/>
                </a:cubicBezTo>
                <a:cubicBezTo>
                  <a:pt x="18747" y="3429"/>
                  <a:pt x="18181" y="2864"/>
                  <a:pt x="17528" y="2386"/>
                </a:cubicBezTo>
                <a:cubicBezTo>
                  <a:pt x="17310" y="2168"/>
                  <a:pt x="16918" y="2212"/>
                  <a:pt x="16701" y="2429"/>
                </a:cubicBezTo>
                <a:cubicBezTo>
                  <a:pt x="16091" y="3125"/>
                  <a:pt x="14915" y="3429"/>
                  <a:pt x="14044" y="3038"/>
                </a:cubicBezTo>
                <a:cubicBezTo>
                  <a:pt x="13086" y="2647"/>
                  <a:pt x="12520" y="1690"/>
                  <a:pt x="12563" y="691"/>
                </a:cubicBezTo>
                <a:cubicBezTo>
                  <a:pt x="12607" y="387"/>
                  <a:pt x="12346" y="126"/>
                  <a:pt x="12041" y="82"/>
                </a:cubicBezTo>
                <a:cubicBezTo>
                  <a:pt x="11257" y="-5"/>
                  <a:pt x="10430" y="-48"/>
                  <a:pt x="9602" y="82"/>
                </a:cubicBezTo>
                <a:cubicBezTo>
                  <a:pt x="9297" y="82"/>
                  <a:pt x="9080" y="387"/>
                  <a:pt x="9080" y="691"/>
                </a:cubicBezTo>
                <a:cubicBezTo>
                  <a:pt x="9123" y="1690"/>
                  <a:pt x="8513" y="2603"/>
                  <a:pt x="7599" y="2994"/>
                </a:cubicBezTo>
                <a:cubicBezTo>
                  <a:pt x="6728" y="3342"/>
                  <a:pt x="5596" y="3081"/>
                  <a:pt x="4943" y="2386"/>
                </a:cubicBezTo>
                <a:cubicBezTo>
                  <a:pt x="4725" y="2125"/>
                  <a:pt x="4376" y="2125"/>
                  <a:pt x="4115" y="2299"/>
                </a:cubicBezTo>
                <a:cubicBezTo>
                  <a:pt x="3462" y="2820"/>
                  <a:pt x="2896" y="3385"/>
                  <a:pt x="2373" y="4037"/>
                </a:cubicBezTo>
                <a:cubicBezTo>
                  <a:pt x="2155" y="4255"/>
                  <a:pt x="2199" y="4646"/>
                  <a:pt x="2417" y="4863"/>
                </a:cubicBezTo>
                <a:cubicBezTo>
                  <a:pt x="3201" y="5515"/>
                  <a:pt x="3418" y="6601"/>
                  <a:pt x="3026" y="7514"/>
                </a:cubicBezTo>
                <a:cubicBezTo>
                  <a:pt x="2678" y="8427"/>
                  <a:pt x="1763" y="8992"/>
                  <a:pt x="675" y="8992"/>
                </a:cubicBezTo>
                <a:cubicBezTo>
                  <a:pt x="370" y="8992"/>
                  <a:pt x="109" y="9209"/>
                  <a:pt x="65" y="9513"/>
                </a:cubicBezTo>
                <a:cubicBezTo>
                  <a:pt x="-22" y="10339"/>
                  <a:pt x="-22" y="11165"/>
                  <a:pt x="65" y="11947"/>
                </a:cubicBezTo>
                <a:cubicBezTo>
                  <a:pt x="109" y="12251"/>
                  <a:pt x="457" y="12512"/>
                  <a:pt x="762" y="12512"/>
                </a:cubicBezTo>
                <a:cubicBezTo>
                  <a:pt x="1720" y="12469"/>
                  <a:pt x="2634" y="13034"/>
                  <a:pt x="2983" y="13946"/>
                </a:cubicBezTo>
                <a:cubicBezTo>
                  <a:pt x="3375" y="14903"/>
                  <a:pt x="3113" y="15946"/>
                  <a:pt x="2373" y="16641"/>
                </a:cubicBezTo>
                <a:cubicBezTo>
                  <a:pt x="2155" y="16858"/>
                  <a:pt x="2112" y="17206"/>
                  <a:pt x="2330" y="17423"/>
                </a:cubicBezTo>
                <a:cubicBezTo>
                  <a:pt x="2809" y="18075"/>
                  <a:pt x="3418" y="18640"/>
                  <a:pt x="4028" y="19162"/>
                </a:cubicBezTo>
                <a:cubicBezTo>
                  <a:pt x="4289" y="19379"/>
                  <a:pt x="4638" y="19336"/>
                  <a:pt x="4855" y="19118"/>
                </a:cubicBezTo>
                <a:cubicBezTo>
                  <a:pt x="5509" y="18379"/>
                  <a:pt x="6641" y="18119"/>
                  <a:pt x="7555" y="18510"/>
                </a:cubicBezTo>
                <a:cubicBezTo>
                  <a:pt x="8470" y="18901"/>
                  <a:pt x="9080" y="19814"/>
                  <a:pt x="8993" y="20813"/>
                </a:cubicBezTo>
                <a:cubicBezTo>
                  <a:pt x="8993" y="21161"/>
                  <a:pt x="9210" y="21422"/>
                  <a:pt x="9515" y="21465"/>
                </a:cubicBezTo>
                <a:cubicBezTo>
                  <a:pt x="9951" y="21509"/>
                  <a:pt x="10343" y="21552"/>
                  <a:pt x="10778" y="21552"/>
                </a:cubicBezTo>
                <a:cubicBezTo>
                  <a:pt x="11170" y="21552"/>
                  <a:pt x="11562" y="21509"/>
                  <a:pt x="11954" y="21465"/>
                </a:cubicBezTo>
                <a:cubicBezTo>
                  <a:pt x="12259" y="21422"/>
                  <a:pt x="12520" y="21161"/>
                  <a:pt x="12476" y="20857"/>
                </a:cubicBezTo>
                <a:cubicBezTo>
                  <a:pt x="12476" y="19857"/>
                  <a:pt x="13043" y="18944"/>
                  <a:pt x="13957" y="18553"/>
                </a:cubicBezTo>
                <a:cubicBezTo>
                  <a:pt x="14872" y="18206"/>
                  <a:pt x="16004" y="18466"/>
                  <a:pt x="16657" y="19162"/>
                </a:cubicBezTo>
                <a:cubicBezTo>
                  <a:pt x="16875" y="19379"/>
                  <a:pt x="17223" y="19422"/>
                  <a:pt x="17441" y="19249"/>
                </a:cubicBezTo>
                <a:cubicBezTo>
                  <a:pt x="18094" y="18727"/>
                  <a:pt x="18704" y="18162"/>
                  <a:pt x="19183" y="17510"/>
                </a:cubicBezTo>
                <a:cubicBezTo>
                  <a:pt x="19401" y="17249"/>
                  <a:pt x="19357" y="16902"/>
                  <a:pt x="19139" y="16684"/>
                </a:cubicBezTo>
                <a:cubicBezTo>
                  <a:pt x="18399" y="15989"/>
                  <a:pt x="18138" y="14946"/>
                  <a:pt x="18530" y="13990"/>
                </a:cubicBezTo>
                <a:cubicBezTo>
                  <a:pt x="18878" y="13121"/>
                  <a:pt x="19793" y="12556"/>
                  <a:pt x="20751" y="12556"/>
                </a:cubicBezTo>
                <a:cubicBezTo>
                  <a:pt x="20881" y="12556"/>
                  <a:pt x="20881" y="12556"/>
                  <a:pt x="20881" y="12556"/>
                </a:cubicBezTo>
                <a:cubicBezTo>
                  <a:pt x="21186" y="12556"/>
                  <a:pt x="21447" y="12338"/>
                  <a:pt x="21491" y="12034"/>
                </a:cubicBezTo>
                <a:cubicBezTo>
                  <a:pt x="21578" y="11208"/>
                  <a:pt x="21578" y="10383"/>
                  <a:pt x="21491" y="9557"/>
                </a:cubicBezTo>
                <a:close/>
                <a:moveTo>
                  <a:pt x="10822" y="14381"/>
                </a:moveTo>
                <a:cubicBezTo>
                  <a:pt x="8818" y="14381"/>
                  <a:pt x="7207" y="12773"/>
                  <a:pt x="7207" y="10774"/>
                </a:cubicBezTo>
                <a:cubicBezTo>
                  <a:pt x="7207" y="8818"/>
                  <a:pt x="8818" y="7210"/>
                  <a:pt x="10822" y="7210"/>
                </a:cubicBezTo>
                <a:cubicBezTo>
                  <a:pt x="12781" y="7210"/>
                  <a:pt x="14393" y="8818"/>
                  <a:pt x="14393" y="10774"/>
                </a:cubicBezTo>
                <a:cubicBezTo>
                  <a:pt x="14393" y="12773"/>
                  <a:pt x="12781" y="14381"/>
                  <a:pt x="10822" y="14381"/>
                </a:cubicBezTo>
                <a:close/>
                <a:moveTo>
                  <a:pt x="10822" y="14381"/>
                </a:moveTo>
                <a:cubicBezTo>
                  <a:pt x="10822" y="14381"/>
                  <a:pt x="10822" y="14381"/>
                  <a:pt x="10822" y="14381"/>
                </a:cubicBezTo>
              </a:path>
            </a:pathLst>
          </a:custGeom>
          <a:solidFill>
            <a:srgbClr val="9FE1C3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330" name="CustomShape 10"/>
          <p:cNvSpPr/>
          <p:nvPr/>
        </p:nvSpPr>
        <p:spPr>
          <a:xfrm>
            <a:off x="6126479" y="3826440"/>
            <a:ext cx="768961" cy="7689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21600"/>
                </a:moveTo>
                <a:cubicBezTo>
                  <a:pt x="4829" y="21600"/>
                  <a:pt x="0" y="16771"/>
                  <a:pt x="0" y="10800"/>
                </a:cubicBezTo>
                <a:cubicBezTo>
                  <a:pt x="0" y="4829"/>
                  <a:pt x="4829" y="0"/>
                  <a:pt x="10800" y="0"/>
                </a:cubicBezTo>
                <a:cubicBezTo>
                  <a:pt x="16771" y="0"/>
                  <a:pt x="21600" y="4829"/>
                  <a:pt x="21600" y="10800"/>
                </a:cubicBezTo>
                <a:cubicBezTo>
                  <a:pt x="21600" y="16771"/>
                  <a:pt x="16771" y="21600"/>
                  <a:pt x="10800" y="21600"/>
                </a:cubicBezTo>
                <a:close/>
                <a:moveTo>
                  <a:pt x="10800" y="1405"/>
                </a:moveTo>
                <a:cubicBezTo>
                  <a:pt x="5620" y="1405"/>
                  <a:pt x="1405" y="5620"/>
                  <a:pt x="1405" y="10800"/>
                </a:cubicBezTo>
                <a:cubicBezTo>
                  <a:pt x="1405" y="15980"/>
                  <a:pt x="5620" y="20195"/>
                  <a:pt x="10800" y="20195"/>
                </a:cubicBezTo>
                <a:cubicBezTo>
                  <a:pt x="15980" y="20195"/>
                  <a:pt x="20195" y="15980"/>
                  <a:pt x="20195" y="10800"/>
                </a:cubicBezTo>
                <a:cubicBezTo>
                  <a:pt x="20195" y="5620"/>
                  <a:pt x="15980" y="1405"/>
                  <a:pt x="10800" y="1405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331" name="CustomShape 11"/>
          <p:cNvSpPr/>
          <p:nvPr/>
        </p:nvSpPr>
        <p:spPr>
          <a:xfrm>
            <a:off x="2935440" y="1746000"/>
            <a:ext cx="741961" cy="743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21600"/>
                </a:moveTo>
                <a:cubicBezTo>
                  <a:pt x="4810" y="21600"/>
                  <a:pt x="0" y="16790"/>
                  <a:pt x="0" y="10800"/>
                </a:cubicBezTo>
                <a:cubicBezTo>
                  <a:pt x="0" y="4901"/>
                  <a:pt x="4810" y="0"/>
                  <a:pt x="10800" y="0"/>
                </a:cubicBezTo>
                <a:cubicBezTo>
                  <a:pt x="16790" y="0"/>
                  <a:pt x="21600" y="4901"/>
                  <a:pt x="21600" y="10800"/>
                </a:cubicBezTo>
                <a:cubicBezTo>
                  <a:pt x="21600" y="16790"/>
                  <a:pt x="16790" y="21600"/>
                  <a:pt x="10800" y="21600"/>
                </a:cubicBezTo>
                <a:close/>
                <a:moveTo>
                  <a:pt x="10800" y="726"/>
                </a:moveTo>
                <a:cubicBezTo>
                  <a:pt x="5264" y="726"/>
                  <a:pt x="726" y="5264"/>
                  <a:pt x="726" y="10800"/>
                </a:cubicBezTo>
                <a:cubicBezTo>
                  <a:pt x="726" y="16427"/>
                  <a:pt x="5264" y="20874"/>
                  <a:pt x="10800" y="20874"/>
                </a:cubicBezTo>
                <a:cubicBezTo>
                  <a:pt x="16336" y="20874"/>
                  <a:pt x="20874" y="16427"/>
                  <a:pt x="20874" y="10800"/>
                </a:cubicBezTo>
                <a:cubicBezTo>
                  <a:pt x="20874" y="5264"/>
                  <a:pt x="16336" y="726"/>
                  <a:pt x="10800" y="726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332" name="CustomShape 12"/>
          <p:cNvSpPr/>
          <p:nvPr/>
        </p:nvSpPr>
        <p:spPr>
          <a:xfrm>
            <a:off x="833759" y="3131640"/>
            <a:ext cx="768961" cy="7689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21600"/>
                </a:moveTo>
                <a:cubicBezTo>
                  <a:pt x="4829" y="21600"/>
                  <a:pt x="0" y="16771"/>
                  <a:pt x="0" y="10800"/>
                </a:cubicBezTo>
                <a:cubicBezTo>
                  <a:pt x="0" y="4829"/>
                  <a:pt x="4829" y="0"/>
                  <a:pt x="10800" y="0"/>
                </a:cubicBezTo>
                <a:cubicBezTo>
                  <a:pt x="16771" y="0"/>
                  <a:pt x="21600" y="4829"/>
                  <a:pt x="21600" y="10800"/>
                </a:cubicBezTo>
                <a:cubicBezTo>
                  <a:pt x="21600" y="16771"/>
                  <a:pt x="16771" y="21600"/>
                  <a:pt x="10800" y="21600"/>
                </a:cubicBezTo>
                <a:close/>
                <a:moveTo>
                  <a:pt x="10800" y="1405"/>
                </a:moveTo>
                <a:cubicBezTo>
                  <a:pt x="5620" y="1405"/>
                  <a:pt x="1405" y="5620"/>
                  <a:pt x="1405" y="10800"/>
                </a:cubicBezTo>
                <a:cubicBezTo>
                  <a:pt x="1405" y="15980"/>
                  <a:pt x="5620" y="20195"/>
                  <a:pt x="10800" y="20195"/>
                </a:cubicBezTo>
                <a:cubicBezTo>
                  <a:pt x="15980" y="20195"/>
                  <a:pt x="20195" y="15980"/>
                  <a:pt x="20195" y="10800"/>
                </a:cubicBezTo>
                <a:cubicBezTo>
                  <a:pt x="20195" y="5620"/>
                  <a:pt x="15980" y="1405"/>
                  <a:pt x="10800" y="1405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333" name="CustomShape 13"/>
          <p:cNvSpPr/>
          <p:nvPr/>
        </p:nvSpPr>
        <p:spPr>
          <a:xfrm>
            <a:off x="4673879" y="3484079"/>
            <a:ext cx="741961" cy="7452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21600"/>
                </a:moveTo>
                <a:cubicBezTo>
                  <a:pt x="4810" y="21600"/>
                  <a:pt x="0" y="16790"/>
                  <a:pt x="0" y="10800"/>
                </a:cubicBezTo>
                <a:cubicBezTo>
                  <a:pt x="0" y="4901"/>
                  <a:pt x="4810" y="0"/>
                  <a:pt x="10800" y="0"/>
                </a:cubicBezTo>
                <a:cubicBezTo>
                  <a:pt x="16790" y="0"/>
                  <a:pt x="21600" y="4901"/>
                  <a:pt x="21600" y="10800"/>
                </a:cubicBezTo>
                <a:cubicBezTo>
                  <a:pt x="21600" y="16790"/>
                  <a:pt x="16790" y="21600"/>
                  <a:pt x="10800" y="21600"/>
                </a:cubicBezTo>
                <a:close/>
                <a:moveTo>
                  <a:pt x="10800" y="726"/>
                </a:moveTo>
                <a:cubicBezTo>
                  <a:pt x="5264" y="726"/>
                  <a:pt x="726" y="5264"/>
                  <a:pt x="726" y="10800"/>
                </a:cubicBezTo>
                <a:cubicBezTo>
                  <a:pt x="726" y="16336"/>
                  <a:pt x="5264" y="20874"/>
                  <a:pt x="10800" y="20874"/>
                </a:cubicBezTo>
                <a:cubicBezTo>
                  <a:pt x="16336" y="20874"/>
                  <a:pt x="20874" y="16336"/>
                  <a:pt x="20874" y="10800"/>
                </a:cubicBezTo>
                <a:cubicBezTo>
                  <a:pt x="20874" y="5264"/>
                  <a:pt x="16336" y="726"/>
                  <a:pt x="10800" y="726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334" name="CustomShape 14"/>
          <p:cNvSpPr/>
          <p:nvPr/>
        </p:nvSpPr>
        <p:spPr>
          <a:xfrm>
            <a:off x="7085520" y="4401360"/>
            <a:ext cx="227161" cy="2343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764" y="4063"/>
                </a:moveTo>
                <a:cubicBezTo>
                  <a:pt x="7224" y="4063"/>
                  <a:pt x="4334" y="6771"/>
                  <a:pt x="4334" y="10157"/>
                </a:cubicBezTo>
                <a:cubicBezTo>
                  <a:pt x="4334" y="12527"/>
                  <a:pt x="5779" y="14558"/>
                  <a:pt x="7874" y="15574"/>
                </a:cubicBezTo>
                <a:cubicBezTo>
                  <a:pt x="7874" y="18892"/>
                  <a:pt x="7874" y="18892"/>
                  <a:pt x="7874" y="18892"/>
                </a:cubicBezTo>
                <a:cubicBezTo>
                  <a:pt x="7874" y="19636"/>
                  <a:pt x="8524" y="20246"/>
                  <a:pt x="9319" y="20246"/>
                </a:cubicBezTo>
                <a:cubicBezTo>
                  <a:pt x="9319" y="20991"/>
                  <a:pt x="9969" y="21600"/>
                  <a:pt x="10764" y="21600"/>
                </a:cubicBezTo>
                <a:cubicBezTo>
                  <a:pt x="11559" y="21600"/>
                  <a:pt x="12209" y="20991"/>
                  <a:pt x="12209" y="20246"/>
                </a:cubicBezTo>
                <a:cubicBezTo>
                  <a:pt x="13003" y="20246"/>
                  <a:pt x="13654" y="19636"/>
                  <a:pt x="13654" y="18892"/>
                </a:cubicBezTo>
                <a:cubicBezTo>
                  <a:pt x="13654" y="15574"/>
                  <a:pt x="13654" y="15574"/>
                  <a:pt x="13654" y="15574"/>
                </a:cubicBezTo>
                <a:cubicBezTo>
                  <a:pt x="15821" y="14558"/>
                  <a:pt x="17266" y="12527"/>
                  <a:pt x="17266" y="10157"/>
                </a:cubicBezTo>
                <a:cubicBezTo>
                  <a:pt x="17266" y="6771"/>
                  <a:pt x="14376" y="4063"/>
                  <a:pt x="10764" y="4063"/>
                </a:cubicBezTo>
                <a:close/>
                <a:moveTo>
                  <a:pt x="12209" y="18892"/>
                </a:moveTo>
                <a:cubicBezTo>
                  <a:pt x="9319" y="18892"/>
                  <a:pt x="9319" y="18892"/>
                  <a:pt x="9319" y="18892"/>
                </a:cubicBezTo>
                <a:cubicBezTo>
                  <a:pt x="9319" y="17537"/>
                  <a:pt x="9319" y="17537"/>
                  <a:pt x="9319" y="17537"/>
                </a:cubicBezTo>
                <a:cubicBezTo>
                  <a:pt x="12209" y="17537"/>
                  <a:pt x="12209" y="17537"/>
                  <a:pt x="12209" y="17537"/>
                </a:cubicBezTo>
                <a:lnTo>
                  <a:pt x="12209" y="18892"/>
                </a:lnTo>
                <a:close/>
                <a:moveTo>
                  <a:pt x="13003" y="14355"/>
                </a:moveTo>
                <a:cubicBezTo>
                  <a:pt x="12209" y="14693"/>
                  <a:pt x="12209" y="14693"/>
                  <a:pt x="12209" y="14693"/>
                </a:cubicBezTo>
                <a:cubicBezTo>
                  <a:pt x="12209" y="16183"/>
                  <a:pt x="12209" y="16183"/>
                  <a:pt x="12209" y="16183"/>
                </a:cubicBezTo>
                <a:cubicBezTo>
                  <a:pt x="9319" y="16183"/>
                  <a:pt x="9319" y="16183"/>
                  <a:pt x="9319" y="16183"/>
                </a:cubicBezTo>
                <a:cubicBezTo>
                  <a:pt x="9319" y="14693"/>
                  <a:pt x="9319" y="14693"/>
                  <a:pt x="9319" y="14693"/>
                </a:cubicBezTo>
                <a:cubicBezTo>
                  <a:pt x="8524" y="14355"/>
                  <a:pt x="8524" y="14355"/>
                  <a:pt x="8524" y="14355"/>
                </a:cubicBezTo>
                <a:cubicBezTo>
                  <a:pt x="6791" y="13542"/>
                  <a:pt x="5707" y="11917"/>
                  <a:pt x="5707" y="10157"/>
                </a:cubicBezTo>
                <a:cubicBezTo>
                  <a:pt x="5707" y="7516"/>
                  <a:pt x="8019" y="5417"/>
                  <a:pt x="10764" y="5417"/>
                </a:cubicBezTo>
                <a:cubicBezTo>
                  <a:pt x="13581" y="5417"/>
                  <a:pt x="15821" y="7516"/>
                  <a:pt x="15821" y="10157"/>
                </a:cubicBezTo>
                <a:cubicBezTo>
                  <a:pt x="15821" y="11917"/>
                  <a:pt x="14737" y="13542"/>
                  <a:pt x="13003" y="14355"/>
                </a:cubicBezTo>
                <a:close/>
                <a:moveTo>
                  <a:pt x="10041" y="2708"/>
                </a:moveTo>
                <a:cubicBezTo>
                  <a:pt x="10041" y="677"/>
                  <a:pt x="10041" y="677"/>
                  <a:pt x="10041" y="677"/>
                </a:cubicBezTo>
                <a:cubicBezTo>
                  <a:pt x="10041" y="271"/>
                  <a:pt x="10403" y="0"/>
                  <a:pt x="10764" y="0"/>
                </a:cubicBezTo>
                <a:cubicBezTo>
                  <a:pt x="11197" y="0"/>
                  <a:pt x="11486" y="271"/>
                  <a:pt x="11486" y="677"/>
                </a:cubicBezTo>
                <a:cubicBezTo>
                  <a:pt x="11486" y="2708"/>
                  <a:pt x="11486" y="2708"/>
                  <a:pt x="11486" y="2708"/>
                </a:cubicBezTo>
                <a:cubicBezTo>
                  <a:pt x="11486" y="3047"/>
                  <a:pt x="11197" y="3386"/>
                  <a:pt x="10764" y="3386"/>
                </a:cubicBezTo>
                <a:cubicBezTo>
                  <a:pt x="10403" y="3386"/>
                  <a:pt x="10041" y="3047"/>
                  <a:pt x="10041" y="2708"/>
                </a:cubicBezTo>
                <a:close/>
                <a:moveTo>
                  <a:pt x="17049" y="6771"/>
                </a:moveTo>
                <a:cubicBezTo>
                  <a:pt x="16832" y="6433"/>
                  <a:pt x="16977" y="6026"/>
                  <a:pt x="17266" y="5823"/>
                </a:cubicBezTo>
                <a:cubicBezTo>
                  <a:pt x="19144" y="4808"/>
                  <a:pt x="19144" y="4808"/>
                  <a:pt x="19144" y="4808"/>
                </a:cubicBezTo>
                <a:cubicBezTo>
                  <a:pt x="19505" y="4604"/>
                  <a:pt x="19938" y="4740"/>
                  <a:pt x="20155" y="5078"/>
                </a:cubicBezTo>
                <a:cubicBezTo>
                  <a:pt x="20372" y="5417"/>
                  <a:pt x="20227" y="5823"/>
                  <a:pt x="19866" y="5959"/>
                </a:cubicBezTo>
                <a:cubicBezTo>
                  <a:pt x="17988" y="6974"/>
                  <a:pt x="17988" y="6974"/>
                  <a:pt x="17988" y="6974"/>
                </a:cubicBezTo>
                <a:cubicBezTo>
                  <a:pt x="17916" y="7042"/>
                  <a:pt x="17771" y="7110"/>
                  <a:pt x="17627" y="7110"/>
                </a:cubicBezTo>
                <a:cubicBezTo>
                  <a:pt x="17410" y="7110"/>
                  <a:pt x="17193" y="6974"/>
                  <a:pt x="17049" y="6771"/>
                </a:cubicBezTo>
                <a:close/>
                <a:moveTo>
                  <a:pt x="14159" y="3386"/>
                </a:moveTo>
                <a:cubicBezTo>
                  <a:pt x="15243" y="1625"/>
                  <a:pt x="15243" y="1625"/>
                  <a:pt x="15243" y="1625"/>
                </a:cubicBezTo>
                <a:cubicBezTo>
                  <a:pt x="15387" y="1287"/>
                  <a:pt x="15821" y="1151"/>
                  <a:pt x="16182" y="1354"/>
                </a:cubicBezTo>
                <a:cubicBezTo>
                  <a:pt x="16543" y="1557"/>
                  <a:pt x="16688" y="1964"/>
                  <a:pt x="16471" y="2302"/>
                </a:cubicBezTo>
                <a:cubicBezTo>
                  <a:pt x="15387" y="4063"/>
                  <a:pt x="15387" y="4063"/>
                  <a:pt x="15387" y="4063"/>
                </a:cubicBezTo>
                <a:cubicBezTo>
                  <a:pt x="15243" y="4266"/>
                  <a:pt x="15026" y="4401"/>
                  <a:pt x="14737" y="4401"/>
                </a:cubicBezTo>
                <a:cubicBezTo>
                  <a:pt x="14665" y="4401"/>
                  <a:pt x="14520" y="4334"/>
                  <a:pt x="14376" y="4266"/>
                </a:cubicBezTo>
                <a:cubicBezTo>
                  <a:pt x="14015" y="4130"/>
                  <a:pt x="13942" y="3656"/>
                  <a:pt x="14159" y="3386"/>
                </a:cubicBezTo>
                <a:close/>
                <a:moveTo>
                  <a:pt x="4551" y="13542"/>
                </a:moveTo>
                <a:cubicBezTo>
                  <a:pt x="4768" y="13813"/>
                  <a:pt x="4623" y="14219"/>
                  <a:pt x="4262" y="14423"/>
                </a:cubicBezTo>
                <a:cubicBezTo>
                  <a:pt x="2384" y="15438"/>
                  <a:pt x="2384" y="15438"/>
                  <a:pt x="2384" y="15438"/>
                </a:cubicBezTo>
                <a:cubicBezTo>
                  <a:pt x="2312" y="15506"/>
                  <a:pt x="2167" y="15506"/>
                  <a:pt x="2023" y="15506"/>
                </a:cubicBezTo>
                <a:cubicBezTo>
                  <a:pt x="1806" y="15506"/>
                  <a:pt x="1589" y="15438"/>
                  <a:pt x="1445" y="15167"/>
                </a:cubicBezTo>
                <a:cubicBezTo>
                  <a:pt x="1228" y="14897"/>
                  <a:pt x="1373" y="14490"/>
                  <a:pt x="1662" y="14287"/>
                </a:cubicBezTo>
                <a:cubicBezTo>
                  <a:pt x="3540" y="13271"/>
                  <a:pt x="3540" y="13271"/>
                  <a:pt x="3540" y="13271"/>
                </a:cubicBezTo>
                <a:cubicBezTo>
                  <a:pt x="3901" y="13068"/>
                  <a:pt x="4334" y="13204"/>
                  <a:pt x="4551" y="13542"/>
                </a:cubicBezTo>
                <a:close/>
                <a:moveTo>
                  <a:pt x="2890" y="10834"/>
                </a:moveTo>
                <a:cubicBezTo>
                  <a:pt x="722" y="10834"/>
                  <a:pt x="722" y="10834"/>
                  <a:pt x="722" y="10834"/>
                </a:cubicBezTo>
                <a:cubicBezTo>
                  <a:pt x="289" y="10834"/>
                  <a:pt x="0" y="10495"/>
                  <a:pt x="0" y="10157"/>
                </a:cubicBezTo>
                <a:cubicBezTo>
                  <a:pt x="0" y="9750"/>
                  <a:pt x="289" y="9480"/>
                  <a:pt x="722" y="9480"/>
                </a:cubicBezTo>
                <a:cubicBezTo>
                  <a:pt x="2890" y="9480"/>
                  <a:pt x="2890" y="9480"/>
                  <a:pt x="2890" y="9480"/>
                </a:cubicBezTo>
                <a:cubicBezTo>
                  <a:pt x="3251" y="9480"/>
                  <a:pt x="3612" y="9750"/>
                  <a:pt x="3612" y="10157"/>
                </a:cubicBezTo>
                <a:cubicBezTo>
                  <a:pt x="3612" y="10495"/>
                  <a:pt x="3251" y="10834"/>
                  <a:pt x="2890" y="10834"/>
                </a:cubicBezTo>
                <a:close/>
                <a:moveTo>
                  <a:pt x="1445" y="5078"/>
                </a:moveTo>
                <a:cubicBezTo>
                  <a:pt x="1589" y="4740"/>
                  <a:pt x="2095" y="4604"/>
                  <a:pt x="2384" y="4808"/>
                </a:cubicBezTo>
                <a:cubicBezTo>
                  <a:pt x="4262" y="5823"/>
                  <a:pt x="4262" y="5823"/>
                  <a:pt x="4262" y="5823"/>
                </a:cubicBezTo>
                <a:cubicBezTo>
                  <a:pt x="4623" y="6026"/>
                  <a:pt x="4768" y="6433"/>
                  <a:pt x="4551" y="6771"/>
                </a:cubicBezTo>
                <a:cubicBezTo>
                  <a:pt x="4407" y="6974"/>
                  <a:pt x="4190" y="7110"/>
                  <a:pt x="3901" y="7110"/>
                </a:cubicBezTo>
                <a:cubicBezTo>
                  <a:pt x="3829" y="7110"/>
                  <a:pt x="3684" y="7042"/>
                  <a:pt x="3540" y="6974"/>
                </a:cubicBezTo>
                <a:cubicBezTo>
                  <a:pt x="1662" y="5959"/>
                  <a:pt x="1662" y="5959"/>
                  <a:pt x="1662" y="5959"/>
                </a:cubicBezTo>
                <a:cubicBezTo>
                  <a:pt x="1373" y="5823"/>
                  <a:pt x="1228" y="5417"/>
                  <a:pt x="1445" y="5078"/>
                </a:cubicBezTo>
                <a:close/>
                <a:moveTo>
                  <a:pt x="5129" y="2302"/>
                </a:moveTo>
                <a:cubicBezTo>
                  <a:pt x="4912" y="1964"/>
                  <a:pt x="5057" y="1557"/>
                  <a:pt x="5418" y="1354"/>
                </a:cubicBezTo>
                <a:cubicBezTo>
                  <a:pt x="5707" y="1151"/>
                  <a:pt x="6140" y="1287"/>
                  <a:pt x="6357" y="1625"/>
                </a:cubicBezTo>
                <a:cubicBezTo>
                  <a:pt x="7441" y="3386"/>
                  <a:pt x="7441" y="3386"/>
                  <a:pt x="7441" y="3386"/>
                </a:cubicBezTo>
                <a:cubicBezTo>
                  <a:pt x="7658" y="3656"/>
                  <a:pt x="7513" y="4063"/>
                  <a:pt x="7152" y="4266"/>
                </a:cubicBezTo>
                <a:cubicBezTo>
                  <a:pt x="7080" y="4334"/>
                  <a:pt x="6935" y="4401"/>
                  <a:pt x="6791" y="4401"/>
                </a:cubicBezTo>
                <a:cubicBezTo>
                  <a:pt x="6574" y="4401"/>
                  <a:pt x="6357" y="4266"/>
                  <a:pt x="6213" y="4063"/>
                </a:cubicBezTo>
                <a:lnTo>
                  <a:pt x="5129" y="2302"/>
                </a:lnTo>
                <a:close/>
                <a:moveTo>
                  <a:pt x="20155" y="15167"/>
                </a:moveTo>
                <a:cubicBezTo>
                  <a:pt x="20011" y="15438"/>
                  <a:pt x="19794" y="15506"/>
                  <a:pt x="19505" y="15506"/>
                </a:cubicBezTo>
                <a:cubicBezTo>
                  <a:pt x="19433" y="15506"/>
                  <a:pt x="19288" y="15506"/>
                  <a:pt x="19144" y="15438"/>
                </a:cubicBezTo>
                <a:cubicBezTo>
                  <a:pt x="17266" y="14423"/>
                  <a:pt x="17266" y="14423"/>
                  <a:pt x="17266" y="14423"/>
                </a:cubicBezTo>
                <a:cubicBezTo>
                  <a:pt x="16977" y="14219"/>
                  <a:pt x="16832" y="13813"/>
                  <a:pt x="17049" y="13542"/>
                </a:cubicBezTo>
                <a:cubicBezTo>
                  <a:pt x="17193" y="13204"/>
                  <a:pt x="17699" y="13068"/>
                  <a:pt x="17988" y="13271"/>
                </a:cubicBezTo>
                <a:cubicBezTo>
                  <a:pt x="19866" y="14287"/>
                  <a:pt x="19866" y="14287"/>
                  <a:pt x="19866" y="14287"/>
                </a:cubicBezTo>
                <a:cubicBezTo>
                  <a:pt x="20227" y="14490"/>
                  <a:pt x="20372" y="14897"/>
                  <a:pt x="20155" y="15167"/>
                </a:cubicBezTo>
                <a:close/>
                <a:moveTo>
                  <a:pt x="21600" y="10157"/>
                </a:moveTo>
                <a:cubicBezTo>
                  <a:pt x="21600" y="10495"/>
                  <a:pt x="21311" y="10834"/>
                  <a:pt x="20878" y="10834"/>
                </a:cubicBezTo>
                <a:cubicBezTo>
                  <a:pt x="18710" y="10834"/>
                  <a:pt x="18710" y="10834"/>
                  <a:pt x="18710" y="10834"/>
                </a:cubicBezTo>
                <a:cubicBezTo>
                  <a:pt x="18349" y="10834"/>
                  <a:pt x="17988" y="10495"/>
                  <a:pt x="17988" y="10157"/>
                </a:cubicBezTo>
                <a:cubicBezTo>
                  <a:pt x="17988" y="9750"/>
                  <a:pt x="18349" y="9480"/>
                  <a:pt x="18710" y="9480"/>
                </a:cubicBezTo>
                <a:cubicBezTo>
                  <a:pt x="20878" y="9480"/>
                  <a:pt x="20878" y="9480"/>
                  <a:pt x="20878" y="9480"/>
                </a:cubicBezTo>
                <a:cubicBezTo>
                  <a:pt x="21311" y="9480"/>
                  <a:pt x="21600" y="9750"/>
                  <a:pt x="21600" y="10157"/>
                </a:cubicBezTo>
                <a:close/>
                <a:moveTo>
                  <a:pt x="7874" y="13542"/>
                </a:moveTo>
                <a:cubicBezTo>
                  <a:pt x="10764" y="10157"/>
                  <a:pt x="10764" y="10157"/>
                  <a:pt x="10764" y="10157"/>
                </a:cubicBezTo>
                <a:cubicBezTo>
                  <a:pt x="13654" y="10157"/>
                  <a:pt x="13654" y="10157"/>
                  <a:pt x="13654" y="10157"/>
                </a:cubicBezTo>
                <a:lnTo>
                  <a:pt x="7874" y="13542"/>
                </a:lnTo>
                <a:close/>
                <a:moveTo>
                  <a:pt x="13654" y="6771"/>
                </a:moveTo>
                <a:cubicBezTo>
                  <a:pt x="10764" y="10157"/>
                  <a:pt x="10764" y="10157"/>
                  <a:pt x="10764" y="10157"/>
                </a:cubicBezTo>
                <a:cubicBezTo>
                  <a:pt x="7874" y="10157"/>
                  <a:pt x="7874" y="10157"/>
                  <a:pt x="7874" y="10157"/>
                </a:cubicBezTo>
                <a:lnTo>
                  <a:pt x="13654" y="6771"/>
                </a:lnTo>
                <a:close/>
                <a:moveTo>
                  <a:pt x="13654" y="6771"/>
                </a:moveTo>
                <a:cubicBezTo>
                  <a:pt x="13654" y="6771"/>
                  <a:pt x="13654" y="6771"/>
                  <a:pt x="13654" y="6771"/>
                </a:cubicBezTo>
              </a:path>
            </a:pathLst>
          </a:custGeom>
          <a:solidFill>
            <a:srgbClr val="FFE92B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335" name="CustomShape 15"/>
          <p:cNvSpPr/>
          <p:nvPr/>
        </p:nvSpPr>
        <p:spPr>
          <a:xfrm>
            <a:off x="6608309" y="4593240"/>
            <a:ext cx="599751" cy="5270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77" h="21600" fill="norm" stroke="1" extrusionOk="0">
                <a:moveTo>
                  <a:pt x="10336" y="21600"/>
                </a:moveTo>
                <a:cubicBezTo>
                  <a:pt x="10125" y="21600"/>
                  <a:pt x="9887" y="21600"/>
                  <a:pt x="9676" y="21600"/>
                </a:cubicBezTo>
                <a:cubicBezTo>
                  <a:pt x="7171" y="21479"/>
                  <a:pt x="5140" y="20393"/>
                  <a:pt x="3558" y="18342"/>
                </a:cubicBezTo>
                <a:cubicBezTo>
                  <a:pt x="1210" y="15204"/>
                  <a:pt x="393" y="10408"/>
                  <a:pt x="129" y="6908"/>
                </a:cubicBezTo>
                <a:cubicBezTo>
                  <a:pt x="-161" y="3137"/>
                  <a:pt x="129" y="60"/>
                  <a:pt x="129" y="0"/>
                </a:cubicBezTo>
                <a:cubicBezTo>
                  <a:pt x="551" y="60"/>
                  <a:pt x="551" y="60"/>
                  <a:pt x="551" y="60"/>
                </a:cubicBezTo>
                <a:cubicBezTo>
                  <a:pt x="551" y="181"/>
                  <a:pt x="-504" y="12218"/>
                  <a:pt x="3874" y="18010"/>
                </a:cubicBezTo>
                <a:cubicBezTo>
                  <a:pt x="5377" y="19971"/>
                  <a:pt x="7329" y="21027"/>
                  <a:pt x="9676" y="21117"/>
                </a:cubicBezTo>
                <a:cubicBezTo>
                  <a:pt x="13026" y="21268"/>
                  <a:pt x="15637" y="20303"/>
                  <a:pt x="17377" y="18312"/>
                </a:cubicBezTo>
                <a:cubicBezTo>
                  <a:pt x="20674" y="14511"/>
                  <a:pt x="20437" y="7632"/>
                  <a:pt x="20278" y="3530"/>
                </a:cubicBezTo>
                <a:cubicBezTo>
                  <a:pt x="20252" y="2745"/>
                  <a:pt x="20226" y="2082"/>
                  <a:pt x="20226" y="1508"/>
                </a:cubicBezTo>
                <a:cubicBezTo>
                  <a:pt x="20648" y="1508"/>
                  <a:pt x="20648" y="1508"/>
                  <a:pt x="20648" y="1508"/>
                </a:cubicBezTo>
                <a:cubicBezTo>
                  <a:pt x="20648" y="2051"/>
                  <a:pt x="20674" y="2745"/>
                  <a:pt x="20700" y="3499"/>
                </a:cubicBezTo>
                <a:cubicBezTo>
                  <a:pt x="20859" y="7693"/>
                  <a:pt x="21096" y="14722"/>
                  <a:pt x="17667" y="18644"/>
                </a:cubicBezTo>
                <a:cubicBezTo>
                  <a:pt x="15953" y="20604"/>
                  <a:pt x="13500" y="21600"/>
                  <a:pt x="10336" y="21600"/>
                </a:cubicBezTo>
                <a:close/>
              </a:path>
            </a:pathLst>
          </a:custGeom>
          <a:solidFill>
            <a:srgbClr val="FFE92B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336" name="CustomShape 16"/>
          <p:cNvSpPr txBox="1"/>
          <p:nvPr/>
        </p:nvSpPr>
        <p:spPr>
          <a:xfrm>
            <a:off x="366839" y="4167359"/>
            <a:ext cx="523203" cy="24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4999" tIns="44999" rIns="44999" bIns="44999">
            <a:spAutoFit/>
          </a:bodyPr>
          <a:lstStyle>
            <a:lvl1pPr>
              <a:defRPr sz="1000">
                <a:uFill>
                  <a:solidFill>
                    <a:srgbClr val="FFFFFF"/>
                  </a:solidFill>
                </a:u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/>
            <a:r>
              <a:t>CREAR</a:t>
            </a:r>
          </a:p>
        </p:txBody>
      </p:sp>
      <p:sp>
        <p:nvSpPr>
          <p:cNvPr id="1337" name="CustomShape 17"/>
          <p:cNvSpPr txBox="1"/>
          <p:nvPr/>
        </p:nvSpPr>
        <p:spPr>
          <a:xfrm>
            <a:off x="343800" y="4370759"/>
            <a:ext cx="1098356" cy="54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/>
          <a:p>
            <a:pPr>
              <a:defRPr sz="800">
                <a:uFill>
                  <a:solidFill>
                    <a:srgbClr val="FFFFFF"/>
                  </a:solidFill>
                </a:u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Los </a:t>
            </a:r>
            <a:r>
              <a:rPr i="1"/>
              <a:t>tickets</a:t>
            </a:r>
            <a:r>
              <a:t> se crean a través del portal de autoservicio, correo electrónico o teléfono </a:t>
            </a:r>
          </a:p>
        </p:txBody>
      </p:sp>
      <p:sp>
        <p:nvSpPr>
          <p:cNvPr id="1338" name="CustomShape 18"/>
          <p:cNvSpPr txBox="1"/>
          <p:nvPr/>
        </p:nvSpPr>
        <p:spPr>
          <a:xfrm>
            <a:off x="2051999" y="3626639"/>
            <a:ext cx="917505" cy="66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/>
          <a:p>
            <a:pPr>
              <a:defRPr sz="800">
                <a:uFill>
                  <a:solidFill>
                    <a:srgbClr val="FFFFFF"/>
                  </a:solidFill>
                </a:u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Las notificaciones emergentes/SMS mantienen al equipo de TI informado de los </a:t>
            </a:r>
            <a:r>
              <a:rPr i="1"/>
              <a:t>tickets</a:t>
            </a:r>
            <a:r>
              <a:t> entrantes. </a:t>
            </a:r>
          </a:p>
        </p:txBody>
      </p:sp>
      <p:sp>
        <p:nvSpPr>
          <p:cNvPr id="1339" name="CustomShape 19"/>
          <p:cNvSpPr txBox="1"/>
          <p:nvPr/>
        </p:nvSpPr>
        <p:spPr>
          <a:xfrm>
            <a:off x="2067480" y="3404160"/>
            <a:ext cx="799092" cy="24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4999" tIns="44999" rIns="44999" bIns="44999">
            <a:spAutoFit/>
          </a:bodyPr>
          <a:lstStyle>
            <a:lvl1pPr>
              <a:defRPr sz="1000">
                <a:uFill>
                  <a:solidFill>
                    <a:srgbClr val="FFFFFF"/>
                  </a:solidFill>
                </a:u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/>
            <a:r>
              <a:t>NOTIFICAR</a:t>
            </a:r>
          </a:p>
        </p:txBody>
      </p:sp>
      <p:sp>
        <p:nvSpPr>
          <p:cNvPr id="1340" name="CustomShape 20"/>
          <p:cNvSpPr txBox="1"/>
          <p:nvPr/>
        </p:nvSpPr>
        <p:spPr>
          <a:xfrm>
            <a:off x="1116719" y="3359160"/>
            <a:ext cx="221293" cy="33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4999" tIns="44999" rIns="44999" bIns="44999">
            <a:spAutoFit/>
          </a:bodyPr>
          <a:lstStyle>
            <a:lvl1pPr>
              <a:defRPr sz="1400">
                <a:uFill>
                  <a:solidFill>
                    <a:srgbClr val="FFFFFF"/>
                  </a:solidFill>
                </a:u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1341" name="CustomShape 21"/>
          <p:cNvSpPr txBox="1"/>
          <p:nvPr/>
        </p:nvSpPr>
        <p:spPr>
          <a:xfrm>
            <a:off x="2179080" y="2645640"/>
            <a:ext cx="221292" cy="33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4999" tIns="44999" rIns="44999" bIns="44999">
            <a:spAutoFit/>
          </a:bodyPr>
          <a:lstStyle>
            <a:lvl1pPr>
              <a:defRPr sz="1400">
                <a:uFill>
                  <a:solidFill>
                    <a:srgbClr val="FFFFFF"/>
                  </a:solidFill>
                </a:u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1342" name="CustomShape 22"/>
          <p:cNvSpPr txBox="1"/>
          <p:nvPr/>
        </p:nvSpPr>
        <p:spPr>
          <a:xfrm>
            <a:off x="3207239" y="1957320"/>
            <a:ext cx="221293" cy="33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4999" tIns="44999" rIns="44999" bIns="44999">
            <a:spAutoFit/>
          </a:bodyPr>
          <a:lstStyle>
            <a:lvl1pPr>
              <a:defRPr sz="1400">
                <a:uFill>
                  <a:solidFill>
                    <a:srgbClr val="FFFFFF"/>
                  </a:solidFill>
                </a:u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1343" name="CustomShape 23"/>
          <p:cNvSpPr txBox="1"/>
          <p:nvPr/>
        </p:nvSpPr>
        <p:spPr>
          <a:xfrm>
            <a:off x="4346280" y="2585879"/>
            <a:ext cx="221292" cy="33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4999" tIns="44999" rIns="44999" bIns="44999">
            <a:spAutoFit/>
          </a:bodyPr>
          <a:lstStyle>
            <a:lvl1pPr>
              <a:defRPr sz="1400">
                <a:uFill>
                  <a:solidFill>
                    <a:srgbClr val="FFFFFF"/>
                  </a:solidFill>
                </a:u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4</a:t>
            </a:r>
          </a:p>
        </p:txBody>
      </p:sp>
      <p:sp>
        <p:nvSpPr>
          <p:cNvPr id="1344" name="CustomShape 24"/>
          <p:cNvSpPr txBox="1"/>
          <p:nvPr/>
        </p:nvSpPr>
        <p:spPr>
          <a:xfrm>
            <a:off x="4942799" y="3691799"/>
            <a:ext cx="221293" cy="33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4999" tIns="44999" rIns="44999" bIns="44999">
            <a:spAutoFit/>
          </a:bodyPr>
          <a:lstStyle>
            <a:lvl1pPr>
              <a:defRPr sz="1400">
                <a:uFill>
                  <a:solidFill>
                    <a:srgbClr val="FFFFFF"/>
                  </a:solidFill>
                </a:u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5</a:t>
            </a:r>
          </a:p>
        </p:txBody>
      </p:sp>
      <p:sp>
        <p:nvSpPr>
          <p:cNvPr id="1345" name="CustomShape 25"/>
          <p:cNvSpPr txBox="1"/>
          <p:nvPr/>
        </p:nvSpPr>
        <p:spPr>
          <a:xfrm>
            <a:off x="6426360" y="4052880"/>
            <a:ext cx="221292" cy="33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4999" tIns="44999" rIns="44999" bIns="44999">
            <a:spAutoFit/>
          </a:bodyPr>
          <a:lstStyle>
            <a:lvl1pPr>
              <a:defRPr sz="1400">
                <a:uFill>
                  <a:solidFill>
                    <a:srgbClr val="FFFFFF"/>
                  </a:solidFill>
                </a:u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6</a:t>
            </a:r>
          </a:p>
        </p:txBody>
      </p:sp>
      <p:sp>
        <p:nvSpPr>
          <p:cNvPr id="1346" name="CustomShape 26"/>
          <p:cNvSpPr txBox="1"/>
          <p:nvPr/>
        </p:nvSpPr>
        <p:spPr>
          <a:xfrm>
            <a:off x="7723080" y="3735720"/>
            <a:ext cx="221292" cy="33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4999" tIns="44999" rIns="44999" bIns="44999">
            <a:spAutoFit/>
          </a:bodyPr>
          <a:lstStyle>
            <a:lvl1pPr>
              <a:defRPr sz="1400">
                <a:uFill>
                  <a:solidFill>
                    <a:srgbClr val="FFFFFF"/>
                  </a:solidFill>
                </a:u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7</a:t>
            </a:r>
          </a:p>
        </p:txBody>
      </p:sp>
      <p:sp>
        <p:nvSpPr>
          <p:cNvPr id="1347" name="CustomShape 27"/>
          <p:cNvSpPr txBox="1"/>
          <p:nvPr/>
        </p:nvSpPr>
        <p:spPr>
          <a:xfrm>
            <a:off x="3057119" y="3029399"/>
            <a:ext cx="1045776" cy="24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4999" tIns="44999" rIns="44999" bIns="44999">
            <a:spAutoFit/>
          </a:bodyPr>
          <a:lstStyle>
            <a:lvl1pPr>
              <a:defRPr sz="1000">
                <a:uFill>
                  <a:solidFill>
                    <a:srgbClr val="FFFFFF"/>
                  </a:solidFill>
                </a:u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/>
            <a:r>
              <a:t>AUTOMATIZAR</a:t>
            </a:r>
          </a:p>
        </p:txBody>
      </p:sp>
      <p:sp>
        <p:nvSpPr>
          <p:cNvPr id="1348" name="CustomShape 28"/>
          <p:cNvSpPr txBox="1"/>
          <p:nvPr/>
        </p:nvSpPr>
        <p:spPr>
          <a:xfrm>
            <a:off x="3042000" y="3293640"/>
            <a:ext cx="1172881" cy="100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/>
          <a:p>
            <a:pPr>
              <a:defRPr sz="800">
                <a:uFill>
                  <a:solidFill>
                    <a:srgbClr val="FFFFFF"/>
                  </a:solidFill>
                </a:u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Las reglas de negocio preconfiguradas permiten asignar los </a:t>
            </a:r>
            <a:r>
              <a:rPr i="1"/>
              <a:t>tickets</a:t>
            </a:r>
            <a:r>
              <a:t> por orden de prioridad a los técnicos pertinentes. Los SLA garantizan los tiempos de respuesta y las rutas de escalamiento </a:t>
            </a:r>
          </a:p>
        </p:txBody>
      </p:sp>
      <p:sp>
        <p:nvSpPr>
          <p:cNvPr id="1349" name="CustomShape 29"/>
          <p:cNvSpPr txBox="1"/>
          <p:nvPr/>
        </p:nvSpPr>
        <p:spPr>
          <a:xfrm>
            <a:off x="4814999" y="1412279"/>
            <a:ext cx="947053" cy="24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4999" tIns="44999" rIns="44999" bIns="44999">
            <a:spAutoFit/>
          </a:bodyPr>
          <a:lstStyle>
            <a:lvl1pPr>
              <a:defRPr sz="1000">
                <a:uFill>
                  <a:solidFill>
                    <a:srgbClr val="FFFFFF"/>
                  </a:solidFill>
                </a:u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/>
            <a:r>
              <a:t>GARANTIZAR</a:t>
            </a:r>
          </a:p>
        </p:txBody>
      </p:sp>
      <p:sp>
        <p:nvSpPr>
          <p:cNvPr id="1350" name="CustomShape 30"/>
          <p:cNvSpPr txBox="1"/>
          <p:nvPr/>
        </p:nvSpPr>
        <p:spPr>
          <a:xfrm>
            <a:off x="5473439" y="2266200"/>
            <a:ext cx="908730" cy="24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4999" tIns="44999" rIns="44999" bIns="44999">
            <a:spAutoFit/>
          </a:bodyPr>
          <a:lstStyle>
            <a:lvl1pPr>
              <a:defRPr sz="1000">
                <a:uFill>
                  <a:solidFill>
                    <a:srgbClr val="FFFFFF"/>
                  </a:solidFill>
                </a:u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/>
            <a:r>
              <a:t>COMUNICAR</a:t>
            </a:r>
          </a:p>
        </p:txBody>
      </p:sp>
      <p:sp>
        <p:nvSpPr>
          <p:cNvPr id="1351" name="CustomShape 31"/>
          <p:cNvSpPr txBox="1"/>
          <p:nvPr/>
        </p:nvSpPr>
        <p:spPr>
          <a:xfrm>
            <a:off x="4795920" y="1645199"/>
            <a:ext cx="1285561" cy="66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>
            <a:lvl1pPr>
              <a:defRPr sz="800">
                <a:uFill>
                  <a:solidFill>
                    <a:srgbClr val="FFFFFF"/>
                  </a:solidFill>
                </a:u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/>
            <a:r>
              <a:t>La tabla de disponibilidad de técnicos y de técnicos de respaldo garantiza la responsabilización por la mesa de ayuda </a:t>
            </a:r>
          </a:p>
        </p:txBody>
      </p:sp>
      <p:sp>
        <p:nvSpPr>
          <p:cNvPr id="1352" name="CustomShape 32"/>
          <p:cNvSpPr txBox="1"/>
          <p:nvPr/>
        </p:nvSpPr>
        <p:spPr>
          <a:xfrm>
            <a:off x="5469480" y="2483999"/>
            <a:ext cx="1172881" cy="54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>
            <a:lvl1pPr>
              <a:defRPr sz="800">
                <a:uFill>
                  <a:solidFill>
                    <a:srgbClr val="FFFFFF"/>
                  </a:solidFill>
                </a:u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/>
            <a:r>
              <a:t>Los anuncios se muestran a los usuarios finales para mantenerlos informados del estado. </a:t>
            </a:r>
          </a:p>
        </p:txBody>
      </p:sp>
      <p:sp>
        <p:nvSpPr>
          <p:cNvPr id="1353" name="CustomShape 33"/>
          <p:cNvSpPr txBox="1"/>
          <p:nvPr/>
        </p:nvSpPr>
        <p:spPr>
          <a:xfrm>
            <a:off x="6878520" y="1711080"/>
            <a:ext cx="726601" cy="24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4999" tIns="44999" rIns="44999" bIns="44999">
            <a:spAutoFit/>
          </a:bodyPr>
          <a:lstStyle>
            <a:lvl1pPr>
              <a:defRPr sz="1000">
                <a:uFill>
                  <a:solidFill>
                    <a:srgbClr val="FFFFFF"/>
                  </a:solidFill>
                </a:u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/>
            <a:r>
              <a:t>PUBLICAR</a:t>
            </a:r>
          </a:p>
        </p:txBody>
      </p:sp>
      <p:sp>
        <p:nvSpPr>
          <p:cNvPr id="1354" name="CustomShape 34"/>
          <p:cNvSpPr txBox="1"/>
          <p:nvPr/>
        </p:nvSpPr>
        <p:spPr>
          <a:xfrm>
            <a:off x="8326440" y="2180159"/>
            <a:ext cx="539945" cy="24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4999" tIns="44999" rIns="44999" bIns="44999">
            <a:spAutoFit/>
          </a:bodyPr>
          <a:lstStyle>
            <a:lvl1pPr>
              <a:defRPr sz="1000">
                <a:uFill>
                  <a:solidFill>
                    <a:srgbClr val="FFFFFF"/>
                  </a:solidFill>
                </a:u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/>
            <a:r>
              <a:t>CIERRE</a:t>
            </a:r>
          </a:p>
        </p:txBody>
      </p:sp>
      <p:sp>
        <p:nvSpPr>
          <p:cNvPr id="1355" name="CustomShape 35"/>
          <p:cNvSpPr txBox="1"/>
          <p:nvPr/>
        </p:nvSpPr>
        <p:spPr>
          <a:xfrm>
            <a:off x="6883560" y="1916279"/>
            <a:ext cx="1172881" cy="89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>
            <a:lvl1pPr>
              <a:defRPr sz="800">
                <a:uFill>
                  <a:solidFill>
                    <a:srgbClr val="FFFFFF"/>
                  </a:solidFill>
                </a:u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/>
            <a:r>
              <a:t>La base de conocimientos permite a los técnicos encontrar una solución publicada en la base de conocimientos (KB) usando la búsqueda por palabra clave. </a:t>
            </a:r>
          </a:p>
        </p:txBody>
      </p:sp>
      <p:sp>
        <p:nvSpPr>
          <p:cNvPr id="1356" name="CustomShape 36"/>
          <p:cNvSpPr txBox="1"/>
          <p:nvPr/>
        </p:nvSpPr>
        <p:spPr>
          <a:xfrm>
            <a:off x="8330040" y="2439720"/>
            <a:ext cx="848521" cy="1575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>
            <a:lvl1pPr>
              <a:defRPr sz="800">
                <a:uFill>
                  <a:solidFill>
                    <a:srgbClr val="FFFFFF"/>
                  </a:solidFill>
                </a:u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/>
            <a:r>
              <a:t>Las reglas de cierre de problemas permiten a los técnicos asociar todos los incidentes relacionados a un problema y cerrar todos los incidentes cuando el problema esté resuelto </a:t>
            </a:r>
          </a:p>
        </p:txBody>
      </p:sp>
      <p:pic>
        <p:nvPicPr>
          <p:cNvPr id="1357" name="Imagen 548" descr="Imagen 54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247960" y="4883039"/>
            <a:ext cx="803881" cy="2005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9" name="CustomShape 1"/>
          <p:cNvSpPr/>
          <p:nvPr/>
        </p:nvSpPr>
        <p:spPr>
          <a:xfrm>
            <a:off x="1279440" y="756359"/>
            <a:ext cx="605881" cy="577801"/>
          </a:xfrm>
          <a:prstGeom prst="ellipse">
            <a:avLst/>
          </a:prstGeom>
          <a:solidFill>
            <a:srgbClr val="49B1AB"/>
          </a:solidFill>
          <a:ln>
            <a:solidFill>
              <a:srgbClr val="000000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1360" name="CustomShape 2"/>
          <p:cNvSpPr txBox="1"/>
          <p:nvPr/>
        </p:nvSpPr>
        <p:spPr>
          <a:xfrm>
            <a:off x="1229040" y="2467080"/>
            <a:ext cx="1721733" cy="128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4999" tIns="44999" rIns="44999" bIns="44999">
            <a:spAutoFit/>
          </a:bodyPr>
          <a:lstStyle/>
          <a:p>
            <a:pPr>
              <a:defRPr spc="-1">
                <a:uFill>
                  <a:solidFill>
                    <a:srgbClr val="FFFFFF"/>
                  </a:solidFill>
                </a:uFill>
              </a:defRPr>
            </a:pPr>
          </a:p>
          <a:p>
            <a:pPr>
              <a:defRPr spc="-1">
                <a:uFill>
                  <a:solidFill>
                    <a:srgbClr val="FFFFFF"/>
                  </a:solidFill>
                </a:uFill>
              </a:defRPr>
            </a:pPr>
          </a:p>
          <a:p>
            <a:pPr>
              <a:defRPr sz="1100">
                <a:uFill>
                  <a:solidFill>
                    <a:srgbClr val="FFFFFF"/>
                  </a:solidFill>
                </a:u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James Arnold</a:t>
            </a:r>
          </a:p>
          <a:p>
            <a:pPr>
              <a:defRPr sz="1100">
                <a:uFill>
                  <a:solidFill>
                    <a:srgbClr val="FFFFFF"/>
                  </a:solidFill>
                </a:u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Director de servicio al cliente</a:t>
            </a:r>
          </a:p>
          <a:p>
            <a:pPr>
              <a:defRPr sz="1100">
                <a:uFill>
                  <a:solidFill>
                    <a:srgbClr val="FFFFFF"/>
                  </a:solidFill>
                </a:u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Manhattan Associates</a:t>
            </a:r>
          </a:p>
          <a:p>
            <a:pPr>
              <a:defRPr sz="1100">
                <a:uFill>
                  <a:solidFill>
                    <a:srgbClr val="FFFFFF"/>
                  </a:solidFill>
                </a:u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 </a:t>
            </a:r>
          </a:p>
        </p:txBody>
      </p:sp>
      <p:pic>
        <p:nvPicPr>
          <p:cNvPr id="1361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92119" y="896400"/>
            <a:ext cx="380881" cy="342001"/>
          </a:xfrm>
          <a:prstGeom prst="rect">
            <a:avLst/>
          </a:prstGeom>
          <a:ln w="12700">
            <a:miter lim="400000"/>
          </a:ln>
        </p:spPr>
      </p:pic>
      <p:sp>
        <p:nvSpPr>
          <p:cNvPr id="1362" name="CustomShape 3"/>
          <p:cNvSpPr txBox="1"/>
          <p:nvPr/>
        </p:nvSpPr>
        <p:spPr>
          <a:xfrm>
            <a:off x="673379" y="2212200"/>
            <a:ext cx="7460987" cy="603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4999" tIns="44999" rIns="44999" bIns="44999">
            <a:spAutoFit/>
          </a:bodyPr>
          <a:lstStyle>
            <a:lvl1pPr>
              <a:defRPr>
                <a:uFill>
                  <a:solidFill>
                    <a:srgbClr val="FFFFFF"/>
                  </a:solidFill>
                </a:u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/>
            <a:r>
              <a:t>ServiceDesk Plus ha sido una gran decisión tanto funcional como financieramente.</a:t>
            </a:r>
          </a:p>
        </p:txBody>
      </p:sp>
      <p:sp>
        <p:nvSpPr>
          <p:cNvPr id="1363" name="CustomShape 4"/>
          <p:cNvSpPr/>
          <p:nvPr/>
        </p:nvSpPr>
        <p:spPr>
          <a:xfrm>
            <a:off x="-2881" y="1064520"/>
            <a:ext cx="1262522" cy="361"/>
          </a:xfrm>
          <a:prstGeom prst="line">
            <a:avLst/>
          </a:prstGeom>
          <a:ln w="9360">
            <a:solidFill>
              <a:srgbClr val="CCCCC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364" name="CustomShape 5"/>
          <p:cNvSpPr/>
          <p:nvPr/>
        </p:nvSpPr>
        <p:spPr>
          <a:xfrm>
            <a:off x="6107040" y="1101959"/>
            <a:ext cx="3035881" cy="361"/>
          </a:xfrm>
          <a:prstGeom prst="line">
            <a:avLst/>
          </a:prstGeom>
          <a:ln w="9360">
            <a:solidFill>
              <a:srgbClr val="CCCCC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365" name="CustomShape 6"/>
          <p:cNvSpPr txBox="1"/>
          <p:nvPr/>
        </p:nvSpPr>
        <p:spPr>
          <a:xfrm>
            <a:off x="1933199" y="718920"/>
            <a:ext cx="5808549" cy="61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4999" tIns="44999" rIns="44999" bIns="44999">
            <a:spAutoFit/>
          </a:bodyPr>
          <a:lstStyle>
            <a:lvl1pPr>
              <a:defRPr sz="3600">
                <a:uFill>
                  <a:solidFill>
                    <a:srgbClr val="FFFFFF"/>
                  </a:solidFill>
                </a:u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/>
            <a:r>
              <a:t>Lo que opinan nuestros clientes</a:t>
            </a:r>
          </a:p>
        </p:txBody>
      </p:sp>
      <p:pic>
        <p:nvPicPr>
          <p:cNvPr id="1366" name="Imagen 556" descr="Imagen 55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827119" y="4663440"/>
            <a:ext cx="1041841" cy="2552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8" name="CustomShape 1"/>
          <p:cNvSpPr txBox="1"/>
          <p:nvPr/>
        </p:nvSpPr>
        <p:spPr>
          <a:xfrm>
            <a:off x="685799" y="357019"/>
            <a:ext cx="7771322" cy="87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9999" tIns="89999" rIns="89999" bIns="89999" anchor="b">
            <a:spAutoFit/>
          </a:bodyPr>
          <a:lstStyle>
            <a:lvl1pPr algn="ctr">
              <a:defRPr b="1" sz="4800">
                <a:uFill>
                  <a:solidFill>
                    <a:srgbClr val="FFFFFF"/>
                  </a:solidFill>
                </a:u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+100 000</a:t>
            </a:r>
          </a:p>
        </p:txBody>
      </p:sp>
      <p:sp>
        <p:nvSpPr>
          <p:cNvPr id="1369" name="CustomShape 2"/>
          <p:cNvSpPr txBox="1"/>
          <p:nvPr/>
        </p:nvSpPr>
        <p:spPr>
          <a:xfrm>
            <a:off x="685799" y="955440"/>
            <a:ext cx="7771322" cy="47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9999" tIns="89999" rIns="89999" bIns="89999">
            <a:spAutoFit/>
          </a:bodyPr>
          <a:lstStyle>
            <a:lvl1pPr algn="ctr">
              <a:defRPr sz="2000">
                <a:uFill>
                  <a:solidFill>
                    <a:srgbClr val="FFFFFF"/>
                  </a:solidFill>
                </a:u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/>
            <a:r>
              <a:t>Mesas de servicio de TI</a:t>
            </a:r>
          </a:p>
        </p:txBody>
      </p:sp>
      <p:sp>
        <p:nvSpPr>
          <p:cNvPr id="1370" name="CustomShape 3"/>
          <p:cNvSpPr txBox="1"/>
          <p:nvPr/>
        </p:nvSpPr>
        <p:spPr>
          <a:xfrm>
            <a:off x="685799" y="2986100"/>
            <a:ext cx="7771322" cy="878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9999" tIns="89999" rIns="89999" bIns="89999" anchor="b">
            <a:spAutoFit/>
          </a:bodyPr>
          <a:lstStyle>
            <a:lvl1pPr algn="ctr">
              <a:defRPr b="1" sz="4800">
                <a:uFill>
                  <a:solidFill>
                    <a:srgbClr val="FFFFFF"/>
                  </a:solidFill>
                </a:u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185</a:t>
            </a:r>
          </a:p>
        </p:txBody>
      </p:sp>
      <p:sp>
        <p:nvSpPr>
          <p:cNvPr id="1371" name="CustomShape 4"/>
          <p:cNvSpPr txBox="1"/>
          <p:nvPr/>
        </p:nvSpPr>
        <p:spPr>
          <a:xfrm>
            <a:off x="685799" y="3584520"/>
            <a:ext cx="7771322" cy="47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9999" tIns="89999" rIns="89999" bIns="89999">
            <a:spAutoFit/>
          </a:bodyPr>
          <a:lstStyle>
            <a:lvl1pPr algn="ctr">
              <a:defRPr sz="2000">
                <a:uFill>
                  <a:solidFill>
                    <a:srgbClr val="FFFFFF"/>
                  </a:solidFill>
                </a:u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/>
            <a:r>
              <a:t>Países de todo el mundo</a:t>
            </a:r>
          </a:p>
        </p:txBody>
      </p:sp>
      <p:sp>
        <p:nvSpPr>
          <p:cNvPr id="1372" name="CustomShape 5"/>
          <p:cNvSpPr txBox="1"/>
          <p:nvPr/>
        </p:nvSpPr>
        <p:spPr>
          <a:xfrm>
            <a:off x="685799" y="1671739"/>
            <a:ext cx="7771322" cy="87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9999" tIns="89999" rIns="89999" bIns="89999" anchor="b">
            <a:spAutoFit/>
          </a:bodyPr>
          <a:lstStyle>
            <a:lvl1pPr algn="ctr">
              <a:defRPr b="1" sz="4800">
                <a:uFill>
                  <a:solidFill>
                    <a:srgbClr val="FFFFFF"/>
                  </a:solidFill>
                </a:u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700.000</a:t>
            </a:r>
          </a:p>
        </p:txBody>
      </p:sp>
      <p:sp>
        <p:nvSpPr>
          <p:cNvPr id="1373" name="CustomShape 6"/>
          <p:cNvSpPr txBox="1"/>
          <p:nvPr/>
        </p:nvSpPr>
        <p:spPr>
          <a:xfrm>
            <a:off x="685799" y="2270160"/>
            <a:ext cx="7771322" cy="47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9999" tIns="89999" rIns="89999" bIns="89999">
            <a:spAutoFit/>
          </a:bodyPr>
          <a:lstStyle>
            <a:lvl1pPr algn="ctr">
              <a:defRPr sz="2000">
                <a:uFill>
                  <a:solidFill>
                    <a:srgbClr val="FFFFFF"/>
                  </a:solidFill>
                </a:u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/>
            <a:r>
              <a:t>Técnicos de TI</a:t>
            </a:r>
          </a:p>
        </p:txBody>
      </p:sp>
      <p:sp>
        <p:nvSpPr>
          <p:cNvPr id="1374" name="CustomShape 7"/>
          <p:cNvSpPr/>
          <p:nvPr/>
        </p:nvSpPr>
        <p:spPr>
          <a:xfrm>
            <a:off x="4486340" y="4413628"/>
            <a:ext cx="358880" cy="3588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0940"/>
                </a:lnTo>
                <a:lnTo>
                  <a:pt x="29" y="21106"/>
                </a:lnTo>
                <a:lnTo>
                  <a:pt x="150" y="21353"/>
                </a:lnTo>
                <a:lnTo>
                  <a:pt x="240" y="21476"/>
                </a:lnTo>
                <a:lnTo>
                  <a:pt x="359" y="21517"/>
                </a:lnTo>
                <a:lnTo>
                  <a:pt x="448" y="21600"/>
                </a:lnTo>
                <a:lnTo>
                  <a:pt x="21600" y="21600"/>
                </a:lnTo>
              </a:path>
            </a:pathLst>
          </a:custGeom>
          <a:ln w="9360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375" name="CustomShape 8"/>
          <p:cNvSpPr/>
          <p:nvPr/>
        </p:nvSpPr>
        <p:spPr>
          <a:xfrm>
            <a:off x="4517300" y="4580280"/>
            <a:ext cx="62261" cy="1486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21600" y="1587"/>
                </a:lnTo>
                <a:lnTo>
                  <a:pt x="21432" y="1188"/>
                </a:lnTo>
                <a:lnTo>
                  <a:pt x="21090" y="891"/>
                </a:lnTo>
                <a:lnTo>
                  <a:pt x="20238" y="395"/>
                </a:lnTo>
                <a:lnTo>
                  <a:pt x="19561" y="199"/>
                </a:lnTo>
                <a:lnTo>
                  <a:pt x="18876" y="98"/>
                </a:lnTo>
                <a:lnTo>
                  <a:pt x="18199" y="0"/>
                </a:lnTo>
                <a:lnTo>
                  <a:pt x="3401" y="0"/>
                </a:lnTo>
                <a:lnTo>
                  <a:pt x="2724" y="98"/>
                </a:lnTo>
                <a:lnTo>
                  <a:pt x="2039" y="199"/>
                </a:lnTo>
                <a:lnTo>
                  <a:pt x="1529" y="395"/>
                </a:lnTo>
                <a:lnTo>
                  <a:pt x="1020" y="594"/>
                </a:lnTo>
                <a:lnTo>
                  <a:pt x="510" y="891"/>
                </a:lnTo>
                <a:lnTo>
                  <a:pt x="342" y="1188"/>
                </a:lnTo>
                <a:lnTo>
                  <a:pt x="0" y="1587"/>
                </a:ln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ln w="9360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376" name="CustomShape 9"/>
          <p:cNvSpPr/>
          <p:nvPr/>
        </p:nvSpPr>
        <p:spPr>
          <a:xfrm>
            <a:off x="4770020" y="4580280"/>
            <a:ext cx="62260" cy="1486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21600" y="1587"/>
                </a:lnTo>
                <a:lnTo>
                  <a:pt x="21432" y="1188"/>
                </a:lnTo>
                <a:lnTo>
                  <a:pt x="21090" y="891"/>
                </a:lnTo>
                <a:lnTo>
                  <a:pt x="20238" y="395"/>
                </a:lnTo>
                <a:lnTo>
                  <a:pt x="19561" y="199"/>
                </a:lnTo>
                <a:lnTo>
                  <a:pt x="18876" y="98"/>
                </a:lnTo>
                <a:lnTo>
                  <a:pt x="18199" y="0"/>
                </a:lnTo>
                <a:lnTo>
                  <a:pt x="3401" y="0"/>
                </a:lnTo>
                <a:lnTo>
                  <a:pt x="2717" y="98"/>
                </a:lnTo>
                <a:lnTo>
                  <a:pt x="2039" y="199"/>
                </a:lnTo>
                <a:lnTo>
                  <a:pt x="1529" y="395"/>
                </a:lnTo>
                <a:lnTo>
                  <a:pt x="1020" y="594"/>
                </a:lnTo>
                <a:lnTo>
                  <a:pt x="510" y="891"/>
                </a:lnTo>
                <a:lnTo>
                  <a:pt x="342" y="1188"/>
                </a:lnTo>
                <a:lnTo>
                  <a:pt x="0" y="1587"/>
                </a:ln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ln w="9360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377" name="CustomShape 10"/>
          <p:cNvSpPr/>
          <p:nvPr/>
        </p:nvSpPr>
        <p:spPr>
          <a:xfrm>
            <a:off x="4601540" y="4415427"/>
            <a:ext cx="62260" cy="3135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21600" y="755"/>
                </a:lnTo>
                <a:lnTo>
                  <a:pt x="21432" y="565"/>
                </a:lnTo>
                <a:lnTo>
                  <a:pt x="21090" y="424"/>
                </a:lnTo>
                <a:lnTo>
                  <a:pt x="20238" y="188"/>
                </a:lnTo>
                <a:lnTo>
                  <a:pt x="19561" y="95"/>
                </a:lnTo>
                <a:lnTo>
                  <a:pt x="18876" y="46"/>
                </a:lnTo>
                <a:lnTo>
                  <a:pt x="18199" y="0"/>
                </a:lnTo>
                <a:lnTo>
                  <a:pt x="3401" y="0"/>
                </a:lnTo>
                <a:lnTo>
                  <a:pt x="2724" y="46"/>
                </a:lnTo>
                <a:lnTo>
                  <a:pt x="2039" y="95"/>
                </a:lnTo>
                <a:lnTo>
                  <a:pt x="1529" y="188"/>
                </a:lnTo>
                <a:lnTo>
                  <a:pt x="1020" y="283"/>
                </a:lnTo>
                <a:lnTo>
                  <a:pt x="510" y="424"/>
                </a:lnTo>
                <a:lnTo>
                  <a:pt x="342" y="565"/>
                </a:lnTo>
                <a:lnTo>
                  <a:pt x="0" y="755"/>
                </a:ln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ln w="9360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378" name="CustomShape 11"/>
          <p:cNvSpPr/>
          <p:nvPr/>
        </p:nvSpPr>
        <p:spPr>
          <a:xfrm>
            <a:off x="4685780" y="4495320"/>
            <a:ext cx="62261" cy="2339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21600" y="1011"/>
                </a:lnTo>
                <a:lnTo>
                  <a:pt x="21432" y="757"/>
                </a:lnTo>
                <a:lnTo>
                  <a:pt x="21090" y="568"/>
                </a:lnTo>
                <a:lnTo>
                  <a:pt x="20238" y="252"/>
                </a:lnTo>
                <a:lnTo>
                  <a:pt x="19561" y="127"/>
                </a:lnTo>
                <a:lnTo>
                  <a:pt x="18876" y="62"/>
                </a:lnTo>
                <a:lnTo>
                  <a:pt x="18199" y="0"/>
                </a:lnTo>
                <a:lnTo>
                  <a:pt x="3401" y="0"/>
                </a:lnTo>
                <a:lnTo>
                  <a:pt x="2724" y="62"/>
                </a:lnTo>
                <a:lnTo>
                  <a:pt x="2039" y="127"/>
                </a:lnTo>
                <a:lnTo>
                  <a:pt x="1529" y="252"/>
                </a:lnTo>
                <a:lnTo>
                  <a:pt x="1020" y="379"/>
                </a:lnTo>
                <a:lnTo>
                  <a:pt x="510" y="568"/>
                </a:lnTo>
                <a:lnTo>
                  <a:pt x="342" y="757"/>
                </a:lnTo>
                <a:lnTo>
                  <a:pt x="0" y="1011"/>
                </a:ln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ln w="9360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pic>
        <p:nvPicPr>
          <p:cNvPr id="1379" name="Imagen 568" descr="Imagen 56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27119" y="4754879"/>
            <a:ext cx="1041841" cy="2552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1" name="CustomShape 1"/>
          <p:cNvSpPr/>
          <p:nvPr/>
        </p:nvSpPr>
        <p:spPr>
          <a:xfrm>
            <a:off x="-1" y="2073239"/>
            <a:ext cx="9148682" cy="1381681"/>
          </a:xfrm>
          <a:prstGeom prst="rect">
            <a:avLst/>
          </a:prstGeom>
          <a:gradFill>
            <a:gsLst>
              <a:gs pos="0">
                <a:srgbClr val="069F91">
                  <a:alpha val="85000"/>
                </a:srgbClr>
              </a:gs>
              <a:gs pos="100000">
                <a:srgbClr val="FFFFFF">
                  <a:alpha val="85000"/>
                </a:srgbClr>
              </a:gs>
            </a:gsLst>
          </a:gra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1382" name="CustomShape 2"/>
          <p:cNvSpPr txBox="1"/>
          <p:nvPr/>
        </p:nvSpPr>
        <p:spPr>
          <a:xfrm>
            <a:off x="1704239" y="532030"/>
            <a:ext cx="7073642" cy="64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9999" tIns="89999" rIns="89999" bIns="89999" anchor="ctr">
            <a:spAutoFit/>
          </a:bodyPr>
          <a:lstStyle>
            <a:lvl1pPr>
              <a:defRPr sz="3200">
                <a:uFill>
                  <a:solidFill>
                    <a:srgbClr val="FFFFFF"/>
                  </a:solidFill>
                </a:u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/>
            <a:r>
              <a:t>Descargue ServiceDesk Plus</a:t>
            </a:r>
          </a:p>
        </p:txBody>
      </p:sp>
      <p:sp>
        <p:nvSpPr>
          <p:cNvPr id="1383" name="CustomShape 3"/>
          <p:cNvSpPr txBox="1"/>
          <p:nvPr/>
        </p:nvSpPr>
        <p:spPr>
          <a:xfrm>
            <a:off x="5261399" y="2258640"/>
            <a:ext cx="3021841" cy="81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/>
          <a:p>
            <a:pPr>
              <a:defRPr spc="-1">
                <a:uFill>
                  <a:solidFill>
                    <a:srgbClr val="FFFFFF"/>
                  </a:solidFill>
                </a:uFill>
              </a:defRPr>
            </a:pPr>
          </a:p>
          <a:p>
            <a:pPr>
              <a:defRPr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rPr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Regístrese</a:t>
            </a:r>
            <a:r>
              <a:rPr u="none">
                <a:solidFill>
                  <a:srgbClr val="712627"/>
                </a:solidFill>
              </a:rPr>
              <a:t> </a:t>
            </a:r>
            <a:r>
              <a:rPr sz="1400" u="none">
                <a:solidFill>
                  <a:srgbClr val="000000"/>
                </a:solidFill>
              </a:rPr>
              <a:t>para obtener una prueba gratuita de 30 días.</a:t>
            </a:r>
          </a:p>
        </p:txBody>
      </p:sp>
      <p:pic>
        <p:nvPicPr>
          <p:cNvPr id="1384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rcRect l="0" t="0" r="0" b="27978"/>
          <a:stretch>
            <a:fillRect/>
          </a:stretch>
        </p:blipFill>
        <p:spPr>
          <a:xfrm>
            <a:off x="1077479" y="680039"/>
            <a:ext cx="586441" cy="421921"/>
          </a:xfrm>
          <a:prstGeom prst="rect">
            <a:avLst/>
          </a:prstGeom>
          <a:ln w="12700">
            <a:miter lim="400000"/>
          </a:ln>
        </p:spPr>
      </p:pic>
      <p:sp>
        <p:nvSpPr>
          <p:cNvPr id="1385" name="CustomShape 4"/>
          <p:cNvSpPr txBox="1"/>
          <p:nvPr/>
        </p:nvSpPr>
        <p:spPr>
          <a:xfrm>
            <a:off x="1053359" y="2260080"/>
            <a:ext cx="3071707" cy="96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>
            <a:lvl1pPr>
              <a:defRPr sz="2000">
                <a:uFill>
                  <a:solidFill>
                    <a:srgbClr val="FFFFFF"/>
                  </a:solidFill>
                </a:u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/>
            <a:r>
              <a:t>Únase a las más de 100 000 mesas de ayuda de TI en todo el mundo.  </a:t>
            </a:r>
          </a:p>
        </p:txBody>
      </p:sp>
      <p:sp>
        <p:nvSpPr>
          <p:cNvPr id="1386" name="CustomShape 5"/>
          <p:cNvSpPr txBox="1"/>
          <p:nvPr/>
        </p:nvSpPr>
        <p:spPr>
          <a:xfrm>
            <a:off x="214920" y="4577039"/>
            <a:ext cx="3436560" cy="62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/>
          <a:p>
            <a:pPr>
              <a:defRPr sz="1200">
                <a:uFill>
                  <a:solidFill>
                    <a:srgbClr val="FFFFFF"/>
                  </a:solidFill>
                </a:u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¿Tiene alguna pregunta? Envíenos un correo a hello@servicedeskplus.com</a:t>
            </a:r>
          </a:p>
          <a:p>
            <a:pPr>
              <a:defRPr sz="1200">
                <a:uFill>
                  <a:solidFill>
                    <a:srgbClr val="FFFFFF"/>
                  </a:solidFill>
                </a:u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 </a:t>
            </a:r>
          </a:p>
        </p:txBody>
      </p:sp>
      <p:pic>
        <p:nvPicPr>
          <p:cNvPr id="1387" name="Imagen 575" descr="Imagen 57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827119" y="4755239"/>
            <a:ext cx="1041841" cy="2552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CustomShape 1"/>
          <p:cNvSpPr txBox="1"/>
          <p:nvPr/>
        </p:nvSpPr>
        <p:spPr>
          <a:xfrm>
            <a:off x="2033999" y="302060"/>
            <a:ext cx="7108922" cy="2554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9999" tIns="89999" rIns="89999" bIns="89999" anchor="b">
            <a:spAutoFit/>
          </a:bodyPr>
          <a:lstStyle/>
          <a:p>
            <a:pPr>
              <a:defRPr spc="-1">
                <a:uFill>
                  <a:solidFill>
                    <a:srgbClr val="FFFFFF"/>
                  </a:solidFill>
                </a:uFill>
              </a:defRPr>
            </a:pPr>
          </a:p>
          <a:p>
            <a:pPr>
              <a:defRPr spc="-1">
                <a:uFill>
                  <a:solidFill>
                    <a:srgbClr val="FFFFFF"/>
                  </a:solidFill>
                </a:uFill>
              </a:defRPr>
            </a:pPr>
          </a:p>
          <a:p>
            <a:pPr>
              <a:defRPr spc="-1">
                <a:uFill>
                  <a:solidFill>
                    <a:srgbClr val="FFFFFF"/>
                  </a:solidFill>
                </a:uFill>
              </a:defRPr>
            </a:pPr>
          </a:p>
          <a:p>
            <a:pPr>
              <a:defRPr spc="-1">
                <a:uFill>
                  <a:solidFill>
                    <a:srgbClr val="FFFFFF"/>
                  </a:solidFill>
                </a:uFill>
              </a:defRPr>
            </a:pPr>
          </a:p>
          <a:p>
            <a:pPr>
              <a:defRPr spc="-1">
                <a:uFill>
                  <a:solidFill>
                    <a:srgbClr val="FFFFFF"/>
                  </a:solidFill>
                </a:uFill>
              </a:defRPr>
            </a:pPr>
          </a:p>
          <a:p>
            <a:pPr>
              <a:defRPr sz="3600">
                <a:uFill>
                  <a:solidFill>
                    <a:srgbClr val="FFFFFF"/>
                  </a:solidFill>
                </a:u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Cómo Zylker maneja los incidentes mayores</a:t>
            </a:r>
          </a:p>
        </p:txBody>
      </p:sp>
      <p:sp>
        <p:nvSpPr>
          <p:cNvPr id="1053" name="CustomShape 3"/>
          <p:cNvSpPr txBox="1"/>
          <p:nvPr/>
        </p:nvSpPr>
        <p:spPr>
          <a:xfrm>
            <a:off x="2091600" y="2753640"/>
            <a:ext cx="7007040" cy="29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/>
          <a:p>
            <a:pPr>
              <a:defRPr sz="1400">
                <a:uFill>
                  <a:solidFill>
                    <a:srgbClr val="FFFFFF"/>
                  </a:solidFill>
                </a:u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¡Lo que sucede cuando se bloquea EzeeBill, el </a:t>
            </a:r>
            <a:r>
              <a:rPr i="1"/>
              <a:t>software</a:t>
            </a:r>
            <a:r>
              <a:t> de facturación de Zylker! </a:t>
            </a:r>
          </a:p>
        </p:txBody>
      </p:sp>
      <p:pic>
        <p:nvPicPr>
          <p:cNvPr id="1054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rcRect l="0" t="0" r="0" b="13977"/>
          <a:stretch>
            <a:fillRect/>
          </a:stretch>
        </p:blipFill>
        <p:spPr>
          <a:xfrm>
            <a:off x="1366559" y="2339280"/>
            <a:ext cx="528121" cy="4543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55" name="Imagen 298" descr="Imagen 29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826399" y="4773240"/>
            <a:ext cx="1042921" cy="2426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" name="CustomShape 1"/>
          <p:cNvSpPr/>
          <p:nvPr/>
        </p:nvSpPr>
        <p:spPr>
          <a:xfrm>
            <a:off x="5601599" y="2573640"/>
            <a:ext cx="1078921" cy="1078920"/>
          </a:xfrm>
          <a:prstGeom prst="ellipse">
            <a:avLst/>
          </a:prstGeom>
          <a:solidFill>
            <a:srgbClr val="D9D9D9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058" name="CustomShape 2"/>
          <p:cNvSpPr/>
          <p:nvPr/>
        </p:nvSpPr>
        <p:spPr>
          <a:xfrm>
            <a:off x="578879" y="3319919"/>
            <a:ext cx="1078921" cy="1078921"/>
          </a:xfrm>
          <a:prstGeom prst="ellipse">
            <a:avLst/>
          </a:prstGeom>
          <a:solidFill>
            <a:srgbClr val="D9D9D9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059" name="CustomShape 3"/>
          <p:cNvSpPr/>
          <p:nvPr/>
        </p:nvSpPr>
        <p:spPr>
          <a:xfrm>
            <a:off x="1862279" y="3319919"/>
            <a:ext cx="1078921" cy="1078921"/>
          </a:xfrm>
          <a:prstGeom prst="ellipse">
            <a:avLst/>
          </a:prstGeom>
          <a:solidFill>
            <a:srgbClr val="D9D9D9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060" name="CustomShape 4"/>
          <p:cNvSpPr/>
          <p:nvPr/>
        </p:nvSpPr>
        <p:spPr>
          <a:xfrm>
            <a:off x="1216439" y="2190600"/>
            <a:ext cx="1078921" cy="1078921"/>
          </a:xfrm>
          <a:prstGeom prst="ellipse">
            <a:avLst/>
          </a:prstGeom>
          <a:solidFill>
            <a:srgbClr val="D9D9D9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061" name="CustomShape 5"/>
          <p:cNvSpPr/>
          <p:nvPr/>
        </p:nvSpPr>
        <p:spPr>
          <a:xfrm>
            <a:off x="6967080" y="3859919"/>
            <a:ext cx="1078921" cy="1078921"/>
          </a:xfrm>
          <a:prstGeom prst="ellipse">
            <a:avLst/>
          </a:prstGeom>
          <a:solidFill>
            <a:srgbClr val="D9D9D9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062" name="CustomShape 6"/>
          <p:cNvSpPr/>
          <p:nvPr/>
        </p:nvSpPr>
        <p:spPr>
          <a:xfrm>
            <a:off x="6945840" y="1265760"/>
            <a:ext cx="1078921" cy="1078921"/>
          </a:xfrm>
          <a:prstGeom prst="ellipse">
            <a:avLst/>
          </a:prstGeom>
          <a:solidFill>
            <a:srgbClr val="D9D9D9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grpSp>
        <p:nvGrpSpPr>
          <p:cNvPr id="1065" name="CustomShape 7"/>
          <p:cNvGrpSpPr/>
          <p:nvPr/>
        </p:nvGrpSpPr>
        <p:grpSpPr>
          <a:xfrm>
            <a:off x="6967080" y="2573640"/>
            <a:ext cx="1078921" cy="1078920"/>
            <a:chOff x="0" y="0"/>
            <a:chExt cx="1078919" cy="1078919"/>
          </a:xfrm>
        </p:grpSpPr>
        <p:sp>
          <p:nvSpPr>
            <p:cNvPr id="1063" name="Círculo"/>
            <p:cNvSpPr/>
            <p:nvPr/>
          </p:nvSpPr>
          <p:spPr>
            <a:xfrm>
              <a:off x="0" y="0"/>
              <a:ext cx="1078920" cy="1078920"/>
            </a:xfrm>
            <a:prstGeom prst="ellipse">
              <a:avLst/>
            </a:pr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1064" name="Texto"/>
            <p:cNvSpPr txBox="1"/>
            <p:nvPr/>
          </p:nvSpPr>
          <p:spPr>
            <a:xfrm>
              <a:off x="158003" y="309760"/>
              <a:ext cx="762914" cy="459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89999" tIns="89999" rIns="89999" bIns="89999" numCol="1" anchor="ctr">
              <a:spAutoFit/>
            </a:bodyPr>
            <a:lstStyle>
              <a:lvl1pPr algn="ctr">
                <a:defRPr>
                  <a:uFill>
                    <a:solidFill>
                      <a:srgbClr val="FFFFFF"/>
                    </a:solidFill>
                  </a:uFill>
                  <a:latin typeface="Quattrocento Sans"/>
                  <a:ea typeface="Quattrocento Sans"/>
                  <a:cs typeface="Quattrocento Sans"/>
                  <a:sym typeface="Quattrocento Sans"/>
                </a:defRPr>
              </a:lvl1pPr>
            </a:lstStyle>
            <a:p>
              <a:pPr/>
              <a:r>
                <a:t> </a:t>
              </a:r>
            </a:p>
          </p:txBody>
        </p:sp>
      </p:grpSp>
      <p:sp>
        <p:nvSpPr>
          <p:cNvPr id="1066" name="CustomShape 8"/>
          <p:cNvSpPr/>
          <p:nvPr/>
        </p:nvSpPr>
        <p:spPr>
          <a:xfrm>
            <a:off x="4224959" y="2573640"/>
            <a:ext cx="1078921" cy="1078920"/>
          </a:xfrm>
          <a:prstGeom prst="ellipse">
            <a:avLst/>
          </a:prstGeom>
          <a:solidFill>
            <a:srgbClr val="D9D9D9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067" name="CustomShape 9"/>
          <p:cNvSpPr txBox="1"/>
          <p:nvPr/>
        </p:nvSpPr>
        <p:spPr>
          <a:xfrm>
            <a:off x="1784160" y="635259"/>
            <a:ext cx="3877201" cy="53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9999" tIns="89999" rIns="89999" bIns="89999" anchor="ctr">
            <a:spAutoFit/>
          </a:bodyPr>
          <a:lstStyle>
            <a:lvl1pPr>
              <a:defRPr sz="240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/>
            <a:r>
              <a:t>Le presentamos a Zylker </a:t>
            </a:r>
          </a:p>
        </p:txBody>
      </p:sp>
      <p:sp>
        <p:nvSpPr>
          <p:cNvPr id="1068" name="CustomShape 10"/>
          <p:cNvSpPr/>
          <p:nvPr/>
        </p:nvSpPr>
        <p:spPr>
          <a:xfrm>
            <a:off x="1216460" y="954720"/>
            <a:ext cx="152960" cy="153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197" y="0"/>
                </a:moveTo>
                <a:lnTo>
                  <a:pt x="1539" y="18454"/>
                </a:lnTo>
                <a:lnTo>
                  <a:pt x="0" y="21600"/>
                </a:lnTo>
                <a:lnTo>
                  <a:pt x="3146" y="20062"/>
                </a:lnTo>
                <a:lnTo>
                  <a:pt x="21600" y="4403"/>
                </a:lnTo>
                <a:lnTo>
                  <a:pt x="17197" y="0"/>
                </a:lnTo>
                <a:close/>
              </a:path>
            </a:pathLst>
          </a:custGeom>
          <a:ln w="9360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069" name="CustomShape 11"/>
          <p:cNvSpPr/>
          <p:nvPr/>
        </p:nvSpPr>
        <p:spPr>
          <a:xfrm>
            <a:off x="1432439" y="748799"/>
            <a:ext cx="142921" cy="1429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822" y="8298"/>
                </a:moveTo>
                <a:lnTo>
                  <a:pt x="13306" y="20778"/>
                </a:lnTo>
                <a:lnTo>
                  <a:pt x="14275" y="21226"/>
                </a:lnTo>
                <a:lnTo>
                  <a:pt x="15322" y="21526"/>
                </a:lnTo>
                <a:lnTo>
                  <a:pt x="16294" y="21600"/>
                </a:lnTo>
                <a:lnTo>
                  <a:pt x="17341" y="21600"/>
                </a:lnTo>
                <a:lnTo>
                  <a:pt x="18387" y="21376"/>
                </a:lnTo>
                <a:lnTo>
                  <a:pt x="19357" y="21002"/>
                </a:lnTo>
                <a:lnTo>
                  <a:pt x="19805" y="20704"/>
                </a:lnTo>
                <a:lnTo>
                  <a:pt x="20256" y="20480"/>
                </a:lnTo>
                <a:lnTo>
                  <a:pt x="21152" y="19731"/>
                </a:lnTo>
                <a:lnTo>
                  <a:pt x="21302" y="19507"/>
                </a:lnTo>
                <a:lnTo>
                  <a:pt x="21526" y="19210"/>
                </a:lnTo>
                <a:lnTo>
                  <a:pt x="21600" y="18835"/>
                </a:lnTo>
                <a:lnTo>
                  <a:pt x="21600" y="18237"/>
                </a:lnTo>
                <a:lnTo>
                  <a:pt x="21526" y="17939"/>
                </a:lnTo>
                <a:lnTo>
                  <a:pt x="21302" y="17638"/>
                </a:lnTo>
                <a:lnTo>
                  <a:pt x="21152" y="17341"/>
                </a:lnTo>
                <a:lnTo>
                  <a:pt x="4262" y="451"/>
                </a:lnTo>
                <a:lnTo>
                  <a:pt x="3962" y="301"/>
                </a:lnTo>
                <a:lnTo>
                  <a:pt x="3664" y="77"/>
                </a:lnTo>
                <a:lnTo>
                  <a:pt x="3363" y="0"/>
                </a:lnTo>
                <a:lnTo>
                  <a:pt x="2768" y="0"/>
                </a:lnTo>
                <a:lnTo>
                  <a:pt x="2394" y="77"/>
                </a:lnTo>
                <a:lnTo>
                  <a:pt x="2093" y="301"/>
                </a:lnTo>
                <a:lnTo>
                  <a:pt x="1869" y="451"/>
                </a:lnTo>
                <a:lnTo>
                  <a:pt x="1494" y="899"/>
                </a:lnTo>
                <a:lnTo>
                  <a:pt x="1123" y="1347"/>
                </a:lnTo>
                <a:lnTo>
                  <a:pt x="899" y="1795"/>
                </a:lnTo>
                <a:lnTo>
                  <a:pt x="598" y="2243"/>
                </a:lnTo>
                <a:lnTo>
                  <a:pt x="224" y="3216"/>
                </a:lnTo>
                <a:lnTo>
                  <a:pt x="0" y="4262"/>
                </a:lnTo>
                <a:lnTo>
                  <a:pt x="0" y="5309"/>
                </a:lnTo>
                <a:lnTo>
                  <a:pt x="77" y="6278"/>
                </a:lnTo>
                <a:lnTo>
                  <a:pt x="374" y="7325"/>
                </a:lnTo>
                <a:lnTo>
                  <a:pt x="822" y="8298"/>
                </a:lnTo>
                <a:close/>
              </a:path>
            </a:pathLst>
          </a:custGeom>
          <a:ln w="9360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070" name="CustomShape 12"/>
          <p:cNvSpPr/>
          <p:nvPr/>
        </p:nvSpPr>
        <p:spPr>
          <a:xfrm>
            <a:off x="1272980" y="804260"/>
            <a:ext cx="247301" cy="247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4313" y="0"/>
                </a:moveTo>
                <a:lnTo>
                  <a:pt x="8675" y="5681"/>
                </a:lnTo>
                <a:lnTo>
                  <a:pt x="8240" y="5508"/>
                </a:lnTo>
                <a:lnTo>
                  <a:pt x="7807" y="5335"/>
                </a:lnTo>
                <a:lnTo>
                  <a:pt x="7285" y="5161"/>
                </a:lnTo>
                <a:lnTo>
                  <a:pt x="6765" y="5074"/>
                </a:lnTo>
                <a:lnTo>
                  <a:pt x="6203" y="4944"/>
                </a:lnTo>
                <a:lnTo>
                  <a:pt x="5638" y="4858"/>
                </a:lnTo>
                <a:lnTo>
                  <a:pt x="5074" y="4814"/>
                </a:lnTo>
                <a:lnTo>
                  <a:pt x="3989" y="4814"/>
                </a:lnTo>
                <a:lnTo>
                  <a:pt x="3469" y="4858"/>
                </a:lnTo>
                <a:lnTo>
                  <a:pt x="2906" y="4944"/>
                </a:lnTo>
                <a:lnTo>
                  <a:pt x="2342" y="5074"/>
                </a:lnTo>
                <a:lnTo>
                  <a:pt x="1777" y="5291"/>
                </a:lnTo>
                <a:lnTo>
                  <a:pt x="1257" y="5508"/>
                </a:lnTo>
                <a:lnTo>
                  <a:pt x="737" y="5855"/>
                </a:lnTo>
                <a:lnTo>
                  <a:pt x="260" y="6245"/>
                </a:lnTo>
                <a:lnTo>
                  <a:pt x="130" y="6375"/>
                </a:lnTo>
                <a:lnTo>
                  <a:pt x="43" y="6548"/>
                </a:lnTo>
                <a:lnTo>
                  <a:pt x="0" y="6723"/>
                </a:lnTo>
                <a:lnTo>
                  <a:pt x="0" y="7113"/>
                </a:lnTo>
                <a:lnTo>
                  <a:pt x="43" y="7287"/>
                </a:lnTo>
                <a:lnTo>
                  <a:pt x="130" y="7460"/>
                </a:lnTo>
                <a:lnTo>
                  <a:pt x="260" y="7633"/>
                </a:lnTo>
                <a:lnTo>
                  <a:pt x="13965" y="21340"/>
                </a:lnTo>
                <a:lnTo>
                  <a:pt x="14140" y="21470"/>
                </a:lnTo>
                <a:lnTo>
                  <a:pt x="14313" y="21555"/>
                </a:lnTo>
                <a:lnTo>
                  <a:pt x="14485" y="21600"/>
                </a:lnTo>
                <a:lnTo>
                  <a:pt x="14877" y="21600"/>
                </a:lnTo>
                <a:lnTo>
                  <a:pt x="15050" y="21555"/>
                </a:lnTo>
                <a:lnTo>
                  <a:pt x="15223" y="21470"/>
                </a:lnTo>
                <a:lnTo>
                  <a:pt x="15353" y="21340"/>
                </a:lnTo>
                <a:lnTo>
                  <a:pt x="15745" y="20863"/>
                </a:lnTo>
                <a:lnTo>
                  <a:pt x="16090" y="20341"/>
                </a:lnTo>
                <a:lnTo>
                  <a:pt x="16307" y="19821"/>
                </a:lnTo>
                <a:lnTo>
                  <a:pt x="16525" y="19256"/>
                </a:lnTo>
                <a:lnTo>
                  <a:pt x="16655" y="18694"/>
                </a:lnTo>
                <a:lnTo>
                  <a:pt x="16742" y="18129"/>
                </a:lnTo>
                <a:lnTo>
                  <a:pt x="16785" y="17609"/>
                </a:lnTo>
                <a:lnTo>
                  <a:pt x="16785" y="16525"/>
                </a:lnTo>
                <a:lnTo>
                  <a:pt x="16742" y="15962"/>
                </a:lnTo>
                <a:lnTo>
                  <a:pt x="16655" y="15397"/>
                </a:lnTo>
                <a:lnTo>
                  <a:pt x="16525" y="14833"/>
                </a:lnTo>
                <a:lnTo>
                  <a:pt x="16437" y="14313"/>
                </a:lnTo>
                <a:lnTo>
                  <a:pt x="16265" y="13793"/>
                </a:lnTo>
                <a:lnTo>
                  <a:pt x="16090" y="13358"/>
                </a:lnTo>
                <a:lnTo>
                  <a:pt x="15917" y="12925"/>
                </a:lnTo>
                <a:lnTo>
                  <a:pt x="21600" y="7287"/>
                </a:lnTo>
              </a:path>
            </a:pathLst>
          </a:custGeom>
          <a:ln w="9360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071" name="CustomShape 13"/>
          <p:cNvSpPr/>
          <p:nvPr/>
        </p:nvSpPr>
        <p:spPr>
          <a:xfrm flipV="1">
            <a:off x="1397540" y="848879"/>
            <a:ext cx="39941" cy="39941"/>
          </a:xfrm>
          <a:prstGeom prst="line">
            <a:avLst/>
          </a:prstGeom>
          <a:ln w="9360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072" name="Line 14"/>
          <p:cNvSpPr/>
          <p:nvPr/>
        </p:nvSpPr>
        <p:spPr>
          <a:xfrm>
            <a:off x="3920399" y="1836720"/>
            <a:ext cx="361" cy="2114640"/>
          </a:xfrm>
          <a:prstGeom prst="line">
            <a:avLst/>
          </a:prstGeom>
          <a:ln>
            <a:solidFill>
              <a:srgbClr val="D9D9D9"/>
            </a:solidFill>
          </a:ln>
        </p:spPr>
        <p:txBody>
          <a:bodyPr lIns="45719" rIns="45719"/>
          <a:lstStyle/>
          <a:p>
            <a:pPr/>
          </a:p>
        </p:txBody>
      </p:sp>
      <p:pic>
        <p:nvPicPr>
          <p:cNvPr id="1073" name="Picture 33" descr="Picture 3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11559" y="2365200"/>
            <a:ext cx="718921" cy="7189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74" name="Picture 34" descr="Picture 34"/>
          <p:cNvPicPr>
            <a:picLocks noChangeAspect="1"/>
          </p:cNvPicPr>
          <p:nvPr/>
        </p:nvPicPr>
        <p:blipFill>
          <a:blip r:embed="rId3">
            <a:extLst/>
          </a:blip>
          <a:srcRect l="61" t="0" r="61" b="0"/>
          <a:stretch>
            <a:fillRect/>
          </a:stretch>
        </p:blipFill>
        <p:spPr>
          <a:xfrm>
            <a:off x="2049120" y="3490919"/>
            <a:ext cx="718921" cy="7189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75" name="Picture 35" descr="Picture 3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67520" y="3497400"/>
            <a:ext cx="718921" cy="718921"/>
          </a:xfrm>
          <a:prstGeom prst="rect">
            <a:avLst/>
          </a:prstGeom>
          <a:ln w="12700">
            <a:miter lim="400000"/>
          </a:ln>
        </p:spPr>
      </p:pic>
      <p:sp>
        <p:nvSpPr>
          <p:cNvPr id="1076" name="CustomShape 15"/>
          <p:cNvSpPr txBox="1"/>
          <p:nvPr/>
        </p:nvSpPr>
        <p:spPr>
          <a:xfrm>
            <a:off x="785519" y="4664159"/>
            <a:ext cx="789842" cy="2913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639" tIns="35639" rIns="35639" bIns="35639">
            <a:spAutoFit/>
          </a:bodyPr>
          <a:lstStyle/>
          <a:p>
            <a:pPr algn="ctr">
              <a:defRPr sz="800">
                <a:uFill>
                  <a:solidFill>
                    <a:srgbClr val="FFFFFF"/>
                  </a:solidFill>
                </a:u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WENDY</a:t>
            </a:r>
          </a:p>
          <a:p>
            <a:pPr algn="ctr">
              <a:defRPr sz="800">
                <a:uFill>
                  <a:solidFill>
                    <a:srgbClr val="FFFFFF"/>
                  </a:solidFill>
                </a:uFill>
                <a:latin typeface="Apple Symbols"/>
                <a:ea typeface="Apple Symbols"/>
                <a:cs typeface="Apple Symbols"/>
                <a:sym typeface="Apple Symbols"/>
              </a:defRPr>
            </a:pPr>
            <a:r>
              <a:t>RRHH</a:t>
            </a:r>
          </a:p>
        </p:txBody>
      </p:sp>
      <p:sp>
        <p:nvSpPr>
          <p:cNvPr id="1077" name="CustomShape 16"/>
          <p:cNvSpPr txBox="1"/>
          <p:nvPr/>
        </p:nvSpPr>
        <p:spPr>
          <a:xfrm>
            <a:off x="930959" y="1842119"/>
            <a:ext cx="1716310" cy="3273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639" tIns="35639" rIns="35639" bIns="35639">
            <a:spAutoFit/>
          </a:bodyPr>
          <a:lstStyle/>
          <a:p>
            <a:pPr algn="ctr">
              <a:defRPr sz="800">
                <a:uFill>
                  <a:solidFill>
                    <a:srgbClr val="FFFFFF"/>
                  </a:solidFill>
                </a:u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DAVE</a:t>
            </a:r>
          </a:p>
          <a:p>
            <a:pPr algn="ctr">
              <a:defRPr sz="800">
                <a:uFill>
                  <a:solidFill>
                    <a:srgbClr val="FFFFFF"/>
                  </a:solidFill>
                </a:uFill>
                <a:latin typeface="Apple Symbols"/>
                <a:ea typeface="Apple Symbols"/>
                <a:cs typeface="Apple Symbols"/>
                <a:sym typeface="Apple Symbols"/>
              </a:defRPr>
            </a:pPr>
            <a:r>
              <a:t>DIRECTOR DE CONTRATACIÓN</a:t>
            </a:r>
          </a:p>
        </p:txBody>
      </p:sp>
      <p:sp>
        <p:nvSpPr>
          <p:cNvPr id="1078" name="CustomShape 17"/>
          <p:cNvSpPr txBox="1"/>
          <p:nvPr/>
        </p:nvSpPr>
        <p:spPr>
          <a:xfrm>
            <a:off x="2069999" y="4664159"/>
            <a:ext cx="842041" cy="2913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639" tIns="35639" rIns="35639" bIns="35639">
            <a:spAutoFit/>
          </a:bodyPr>
          <a:lstStyle/>
          <a:p>
            <a:pPr algn="ctr">
              <a:defRPr sz="800">
                <a:uFill>
                  <a:solidFill>
                    <a:srgbClr val="FFFFFF"/>
                  </a:solidFill>
                </a:u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JOHN</a:t>
            </a:r>
          </a:p>
          <a:p>
            <a:pPr algn="ctr">
              <a:defRPr sz="800">
                <a:uFill>
                  <a:solidFill>
                    <a:srgbClr val="FFFFFF"/>
                  </a:solidFill>
                </a:uFill>
                <a:latin typeface="Apple Symbols"/>
                <a:ea typeface="Apple Symbols"/>
                <a:cs typeface="Apple Symbols"/>
                <a:sym typeface="Apple Symbols"/>
              </a:defRPr>
            </a:pPr>
            <a:r>
              <a:t>USUARIO FINAL</a:t>
            </a:r>
          </a:p>
        </p:txBody>
      </p:sp>
      <p:sp>
        <p:nvSpPr>
          <p:cNvPr id="1079" name="CustomShape 18"/>
          <p:cNvSpPr txBox="1"/>
          <p:nvPr/>
        </p:nvSpPr>
        <p:spPr>
          <a:xfrm>
            <a:off x="241199" y="1448639"/>
            <a:ext cx="1267922" cy="36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>
            <a:lvl1pPr>
              <a:defRPr b="1" sz="1000">
                <a:uFill>
                  <a:solidFill>
                    <a:srgbClr val="FFFFFF"/>
                  </a:solidFill>
                </a:u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USUARIOS EMPRESARIALES</a:t>
            </a:r>
          </a:p>
        </p:txBody>
      </p:sp>
      <p:sp>
        <p:nvSpPr>
          <p:cNvPr id="1080" name="CustomShape 19"/>
          <p:cNvSpPr txBox="1"/>
          <p:nvPr/>
        </p:nvSpPr>
        <p:spPr>
          <a:xfrm>
            <a:off x="4506480" y="1397159"/>
            <a:ext cx="873719" cy="36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>
            <a:lvl1pPr>
              <a:defRPr b="1" sz="1000">
                <a:uFill>
                  <a:solidFill>
                    <a:srgbClr val="FFFFFF"/>
                  </a:solidFill>
                </a:u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PERSONAL DE TI</a:t>
            </a:r>
          </a:p>
        </p:txBody>
      </p:sp>
      <p:pic>
        <p:nvPicPr>
          <p:cNvPr id="1081" name="Picture 50" descr="Picture 50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431600" y="2764439"/>
            <a:ext cx="718921" cy="718922"/>
          </a:xfrm>
          <a:prstGeom prst="rect">
            <a:avLst/>
          </a:prstGeom>
          <a:ln w="12700">
            <a:miter lim="400000"/>
          </a:ln>
        </p:spPr>
      </p:pic>
      <p:sp>
        <p:nvSpPr>
          <p:cNvPr id="1082" name="CustomShape 20"/>
          <p:cNvSpPr txBox="1"/>
          <p:nvPr/>
        </p:nvSpPr>
        <p:spPr>
          <a:xfrm>
            <a:off x="4430519" y="3711600"/>
            <a:ext cx="700561" cy="3151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7520" tIns="47520" rIns="47520" bIns="47520">
            <a:spAutoFit/>
          </a:bodyPr>
          <a:lstStyle/>
          <a:p>
            <a:pPr algn="ctr">
              <a:defRPr sz="800">
                <a:uFill>
                  <a:solidFill>
                    <a:srgbClr val="FFFFFF"/>
                  </a:solidFill>
                </a:u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CIO</a:t>
            </a:r>
          </a:p>
          <a:p>
            <a:pPr algn="ctr">
              <a:defRPr sz="800">
                <a:uFill>
                  <a:solidFill>
                    <a:srgbClr val="FFFFFF"/>
                  </a:solidFill>
                </a:uFill>
                <a:latin typeface="Apple Symbols"/>
                <a:ea typeface="Apple Symbols"/>
                <a:cs typeface="Apple Symbols"/>
                <a:sym typeface="Apple Symbols"/>
              </a:defRPr>
            </a:pPr>
            <a:r>
              <a:t>MARCUS</a:t>
            </a:r>
          </a:p>
        </p:txBody>
      </p:sp>
      <p:pic>
        <p:nvPicPr>
          <p:cNvPr id="1083" name="Picture 59" descr="Picture 59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797439" y="2757959"/>
            <a:ext cx="718921" cy="7189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4" name="Picture 60" descr="Picture 60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160759" y="4052880"/>
            <a:ext cx="718921" cy="7189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5" name="Picture 61" descr="Picture 61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147080" y="2755439"/>
            <a:ext cx="718921" cy="7189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6" name="Picture 62" descr="Picture 62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7120080" y="1436400"/>
            <a:ext cx="718921" cy="718921"/>
          </a:xfrm>
          <a:prstGeom prst="rect">
            <a:avLst/>
          </a:prstGeom>
          <a:ln w="12700">
            <a:miter lim="400000"/>
          </a:ln>
        </p:spPr>
      </p:pic>
      <p:sp>
        <p:nvSpPr>
          <p:cNvPr id="1087" name="CustomShape 21"/>
          <p:cNvSpPr txBox="1"/>
          <p:nvPr/>
        </p:nvSpPr>
        <p:spPr>
          <a:xfrm>
            <a:off x="8009639" y="1482119"/>
            <a:ext cx="880201" cy="3510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7520" tIns="47520" rIns="47520" bIns="47520">
            <a:spAutoFit/>
          </a:bodyPr>
          <a:lstStyle/>
          <a:p>
            <a:pPr algn="ctr">
              <a:defRPr sz="800">
                <a:uFill>
                  <a:solidFill>
                    <a:srgbClr val="FFFFFF"/>
                  </a:solidFill>
                </a:u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SCOTT </a:t>
            </a:r>
          </a:p>
          <a:p>
            <a:pPr algn="ctr">
              <a:defRPr sz="800">
                <a:uFill>
                  <a:solidFill>
                    <a:srgbClr val="FFFFFF"/>
                  </a:solidFill>
                </a:uFill>
                <a:latin typeface="Apple Symbols"/>
                <a:ea typeface="Apple Symbols"/>
                <a:cs typeface="Apple Symbols"/>
                <a:sym typeface="Apple Symbols"/>
              </a:defRPr>
            </a:pPr>
            <a:r>
              <a:t>TÉCNICO DE TI</a:t>
            </a:r>
          </a:p>
        </p:txBody>
      </p:sp>
      <p:sp>
        <p:nvSpPr>
          <p:cNvPr id="1088" name="CustomShape 22"/>
          <p:cNvSpPr txBox="1"/>
          <p:nvPr/>
        </p:nvSpPr>
        <p:spPr>
          <a:xfrm>
            <a:off x="8060039" y="2946960"/>
            <a:ext cx="948241" cy="3510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7520" tIns="47520" rIns="47520" bIns="47520">
            <a:spAutoFit/>
          </a:bodyPr>
          <a:lstStyle/>
          <a:p>
            <a:pPr algn="ctr">
              <a:defRPr sz="800">
                <a:uFill>
                  <a:solidFill>
                    <a:srgbClr val="FFFFFF"/>
                  </a:solidFill>
                </a:u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JASON</a:t>
            </a:r>
          </a:p>
          <a:p>
            <a:pPr algn="ctr">
              <a:defRPr sz="800">
                <a:uFill>
                  <a:solidFill>
                    <a:srgbClr val="FFFFFF"/>
                  </a:solidFill>
                </a:uFill>
                <a:latin typeface="Apple Symbols"/>
                <a:ea typeface="Apple Symbols"/>
                <a:cs typeface="Apple Symbols"/>
                <a:sym typeface="Apple Symbols"/>
              </a:defRPr>
            </a:pPr>
            <a:r>
              <a:t>TÉCNICO DE TI</a:t>
            </a:r>
          </a:p>
        </p:txBody>
      </p:sp>
      <p:sp>
        <p:nvSpPr>
          <p:cNvPr id="1089" name="CustomShape 23"/>
          <p:cNvSpPr txBox="1"/>
          <p:nvPr/>
        </p:nvSpPr>
        <p:spPr>
          <a:xfrm>
            <a:off x="8036279" y="4228560"/>
            <a:ext cx="880201" cy="3510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7520" tIns="47520" rIns="47520" bIns="47520">
            <a:spAutoFit/>
          </a:bodyPr>
          <a:lstStyle/>
          <a:p>
            <a:pPr algn="ctr">
              <a:defRPr sz="800">
                <a:uFill>
                  <a:solidFill>
                    <a:srgbClr val="FFFFFF"/>
                  </a:solidFill>
                </a:u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ADAM</a:t>
            </a:r>
          </a:p>
          <a:p>
            <a:pPr algn="ctr">
              <a:defRPr sz="800">
                <a:uFill>
                  <a:solidFill>
                    <a:srgbClr val="FFFFFF"/>
                  </a:solidFill>
                </a:uFill>
                <a:latin typeface="Apple Symbols"/>
                <a:ea typeface="Apple Symbols"/>
                <a:cs typeface="Apple Symbols"/>
                <a:sym typeface="Apple Symbols"/>
              </a:defRPr>
            </a:pPr>
            <a:r>
              <a:t>TÉCNICO DE TI</a:t>
            </a:r>
          </a:p>
        </p:txBody>
      </p:sp>
      <p:sp>
        <p:nvSpPr>
          <p:cNvPr id="1090" name="CustomShape 24"/>
          <p:cNvSpPr txBox="1"/>
          <p:nvPr/>
        </p:nvSpPr>
        <p:spPr>
          <a:xfrm>
            <a:off x="5602680" y="3725640"/>
            <a:ext cx="1078561" cy="4167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7520" tIns="47520" rIns="47520" bIns="47520">
            <a:spAutoFit/>
          </a:bodyPr>
          <a:lstStyle/>
          <a:p>
            <a:pPr algn="ctr">
              <a:defRPr sz="800">
                <a:uFill>
                  <a:solidFill>
                    <a:srgbClr val="FFFFFF"/>
                  </a:solidFill>
                </a:u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CATRIN</a:t>
            </a:r>
          </a:p>
          <a:p>
            <a:pPr algn="ctr">
              <a:defRPr sz="800">
                <a:uFill>
                  <a:solidFill>
                    <a:srgbClr val="FFFFFF"/>
                  </a:solidFill>
                </a:uFill>
                <a:latin typeface="Apple Symbols"/>
                <a:ea typeface="Apple Symbols"/>
                <a:cs typeface="Apple Symbols"/>
                <a:sym typeface="Apple Symbols"/>
              </a:defRPr>
            </a:pPr>
            <a:r>
              <a:t>DIRECTOR DE SERVICIOS DE TI</a:t>
            </a:r>
          </a:p>
        </p:txBody>
      </p:sp>
      <p:pic>
        <p:nvPicPr>
          <p:cNvPr id="1091" name="Imagen 331" descr="Imagen 331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8247960" y="4901039"/>
            <a:ext cx="808201" cy="187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5" name="CustomShape 1"/>
          <p:cNvGrpSpPr/>
          <p:nvPr/>
        </p:nvGrpSpPr>
        <p:grpSpPr>
          <a:xfrm>
            <a:off x="5377319" y="1511639"/>
            <a:ext cx="3583441" cy="1009623"/>
            <a:chOff x="0" y="0"/>
            <a:chExt cx="3583440" cy="1009621"/>
          </a:xfrm>
        </p:grpSpPr>
        <p:sp>
          <p:nvSpPr>
            <p:cNvPr id="1093" name="Rectángulo"/>
            <p:cNvSpPr/>
            <p:nvPr/>
          </p:nvSpPr>
          <p:spPr>
            <a:xfrm>
              <a:off x="0" y="0"/>
              <a:ext cx="3583441" cy="860759"/>
            </a:xfrm>
            <a:prstGeom prst="rect">
              <a:avLst/>
            </a:prstGeom>
            <a:solidFill>
              <a:srgbClr val="81C6AD">
                <a:alpha val="42000"/>
              </a:srgbClr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pc="-1">
                  <a:uFill>
                    <a:solidFill>
                      <a:srgbClr val="FFFFFF"/>
                    </a:solidFill>
                  </a:uFill>
                </a:defRPr>
              </a:pPr>
            </a:p>
          </p:txBody>
        </p:sp>
        <p:sp>
          <p:nvSpPr>
            <p:cNvPr id="1094" name="PASO 1…"/>
            <p:cNvSpPr txBox="1"/>
            <p:nvPr/>
          </p:nvSpPr>
          <p:spPr>
            <a:xfrm>
              <a:off x="44999" y="0"/>
              <a:ext cx="3493442" cy="10096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4999" tIns="44999" rIns="44999" bIns="44999" numCol="1" anchor="t">
              <a:spAutoFit/>
            </a:bodyPr>
            <a:lstStyle/>
            <a:p>
              <a:pPr>
                <a:defRPr b="1" sz="900">
                  <a:solidFill>
                    <a:srgbClr val="0D0D0D"/>
                  </a:solidFill>
                  <a:uFill>
                    <a:solidFill>
                      <a:srgbClr val="FFFFFF"/>
                    </a:solidFill>
                  </a:uFill>
                  <a:latin typeface="American Typewriter"/>
                  <a:ea typeface="American Typewriter"/>
                  <a:cs typeface="American Typewriter"/>
                  <a:sym typeface="American Typewriter"/>
                </a:defRPr>
              </a:pPr>
              <a:r>
                <a:t>          PASO 1</a:t>
              </a:r>
            </a:p>
            <a:p>
              <a:pPr>
                <a:defRPr b="1" sz="900">
                  <a:solidFill>
                    <a:srgbClr val="0D0D0D"/>
                  </a:solidFill>
                  <a:uFill>
                    <a:solidFill>
                      <a:srgbClr val="FFFFFF"/>
                    </a:solidFill>
                  </a:uFill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t>	</a:t>
              </a:r>
            </a:p>
            <a:p>
              <a:pPr>
                <a:defRPr sz="900">
                  <a:solidFill>
                    <a:srgbClr val="0D0D0D"/>
                  </a:solidFill>
                  <a:uFill>
                    <a:solidFill>
                      <a:srgbClr val="FFFFFF"/>
                    </a:solidFill>
                  </a:u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  <a:r>
                <a:t>         Scott recibe una notificación del incidente.</a:t>
              </a:r>
            </a:p>
            <a:p>
              <a:pPr>
                <a:defRPr sz="900">
                  <a:solidFill>
                    <a:srgbClr val="0D0D0D"/>
                  </a:solidFill>
                  <a:uFill>
                    <a:solidFill>
                      <a:srgbClr val="FFFFFF"/>
                    </a:solidFill>
                  </a:u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  <a:r>
                <a:t>         Mantiene a los usuarios informados del progreso.</a:t>
              </a:r>
            </a:p>
            <a:p>
              <a:pPr>
                <a:defRPr sz="900">
                  <a:solidFill>
                    <a:srgbClr val="0D0D0D"/>
                  </a:solidFill>
                  <a:uFill>
                    <a:solidFill>
                      <a:srgbClr val="FFFFFF"/>
                    </a:solidFill>
                  </a:u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  <a:r>
                <a:t>         Escala al director de servicio.</a:t>
              </a:r>
            </a:p>
          </p:txBody>
        </p:sp>
      </p:grpSp>
      <p:sp>
        <p:nvSpPr>
          <p:cNvPr id="1096" name="CustomShape 2"/>
          <p:cNvSpPr txBox="1"/>
          <p:nvPr/>
        </p:nvSpPr>
        <p:spPr>
          <a:xfrm>
            <a:off x="1746719" y="619419"/>
            <a:ext cx="5215681" cy="53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9999" tIns="89999" rIns="89999" bIns="89999" anchor="ctr">
            <a:spAutoFit/>
          </a:bodyPr>
          <a:lstStyle>
            <a:lvl1pPr>
              <a:defRPr sz="240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/>
            <a:r>
              <a:t>Cómo deben funcionar las cosas</a:t>
            </a:r>
          </a:p>
        </p:txBody>
      </p:sp>
      <p:sp>
        <p:nvSpPr>
          <p:cNvPr id="1097" name="CustomShape 3"/>
          <p:cNvSpPr/>
          <p:nvPr/>
        </p:nvSpPr>
        <p:spPr>
          <a:xfrm>
            <a:off x="1216460" y="954720"/>
            <a:ext cx="152960" cy="153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197" y="0"/>
                </a:moveTo>
                <a:lnTo>
                  <a:pt x="1539" y="18454"/>
                </a:lnTo>
                <a:lnTo>
                  <a:pt x="0" y="21600"/>
                </a:lnTo>
                <a:lnTo>
                  <a:pt x="3146" y="20062"/>
                </a:lnTo>
                <a:lnTo>
                  <a:pt x="21600" y="4403"/>
                </a:lnTo>
                <a:lnTo>
                  <a:pt x="17197" y="0"/>
                </a:lnTo>
                <a:close/>
              </a:path>
            </a:pathLst>
          </a:custGeom>
          <a:ln w="9360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098" name="CustomShape 4"/>
          <p:cNvSpPr/>
          <p:nvPr/>
        </p:nvSpPr>
        <p:spPr>
          <a:xfrm>
            <a:off x="1432439" y="748799"/>
            <a:ext cx="142921" cy="1429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822" y="8298"/>
                </a:moveTo>
                <a:lnTo>
                  <a:pt x="13306" y="20778"/>
                </a:lnTo>
                <a:lnTo>
                  <a:pt x="14275" y="21226"/>
                </a:lnTo>
                <a:lnTo>
                  <a:pt x="15322" y="21526"/>
                </a:lnTo>
                <a:lnTo>
                  <a:pt x="16294" y="21600"/>
                </a:lnTo>
                <a:lnTo>
                  <a:pt x="17341" y="21600"/>
                </a:lnTo>
                <a:lnTo>
                  <a:pt x="18387" y="21376"/>
                </a:lnTo>
                <a:lnTo>
                  <a:pt x="19357" y="21002"/>
                </a:lnTo>
                <a:lnTo>
                  <a:pt x="19805" y="20704"/>
                </a:lnTo>
                <a:lnTo>
                  <a:pt x="20256" y="20480"/>
                </a:lnTo>
                <a:lnTo>
                  <a:pt x="21152" y="19731"/>
                </a:lnTo>
                <a:lnTo>
                  <a:pt x="21302" y="19507"/>
                </a:lnTo>
                <a:lnTo>
                  <a:pt x="21526" y="19210"/>
                </a:lnTo>
                <a:lnTo>
                  <a:pt x="21600" y="18835"/>
                </a:lnTo>
                <a:lnTo>
                  <a:pt x="21600" y="18237"/>
                </a:lnTo>
                <a:lnTo>
                  <a:pt x="21526" y="17939"/>
                </a:lnTo>
                <a:lnTo>
                  <a:pt x="21302" y="17638"/>
                </a:lnTo>
                <a:lnTo>
                  <a:pt x="21152" y="17341"/>
                </a:lnTo>
                <a:lnTo>
                  <a:pt x="4262" y="451"/>
                </a:lnTo>
                <a:lnTo>
                  <a:pt x="3962" y="301"/>
                </a:lnTo>
                <a:lnTo>
                  <a:pt x="3664" y="77"/>
                </a:lnTo>
                <a:lnTo>
                  <a:pt x="3363" y="0"/>
                </a:lnTo>
                <a:lnTo>
                  <a:pt x="2768" y="0"/>
                </a:lnTo>
                <a:lnTo>
                  <a:pt x="2394" y="77"/>
                </a:lnTo>
                <a:lnTo>
                  <a:pt x="2093" y="301"/>
                </a:lnTo>
                <a:lnTo>
                  <a:pt x="1869" y="451"/>
                </a:lnTo>
                <a:lnTo>
                  <a:pt x="1494" y="899"/>
                </a:lnTo>
                <a:lnTo>
                  <a:pt x="1123" y="1347"/>
                </a:lnTo>
                <a:lnTo>
                  <a:pt x="899" y="1795"/>
                </a:lnTo>
                <a:lnTo>
                  <a:pt x="598" y="2243"/>
                </a:lnTo>
                <a:lnTo>
                  <a:pt x="224" y="3216"/>
                </a:lnTo>
                <a:lnTo>
                  <a:pt x="0" y="4262"/>
                </a:lnTo>
                <a:lnTo>
                  <a:pt x="0" y="5309"/>
                </a:lnTo>
                <a:lnTo>
                  <a:pt x="77" y="6278"/>
                </a:lnTo>
                <a:lnTo>
                  <a:pt x="374" y="7325"/>
                </a:lnTo>
                <a:lnTo>
                  <a:pt x="822" y="8298"/>
                </a:lnTo>
                <a:close/>
              </a:path>
            </a:pathLst>
          </a:custGeom>
          <a:ln w="9360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099" name="CustomShape 5"/>
          <p:cNvSpPr/>
          <p:nvPr/>
        </p:nvSpPr>
        <p:spPr>
          <a:xfrm>
            <a:off x="1272980" y="804260"/>
            <a:ext cx="247301" cy="247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4313" y="0"/>
                </a:moveTo>
                <a:lnTo>
                  <a:pt x="8675" y="5681"/>
                </a:lnTo>
                <a:lnTo>
                  <a:pt x="8240" y="5508"/>
                </a:lnTo>
                <a:lnTo>
                  <a:pt x="7807" y="5335"/>
                </a:lnTo>
                <a:lnTo>
                  <a:pt x="7285" y="5161"/>
                </a:lnTo>
                <a:lnTo>
                  <a:pt x="6765" y="5074"/>
                </a:lnTo>
                <a:lnTo>
                  <a:pt x="6203" y="4944"/>
                </a:lnTo>
                <a:lnTo>
                  <a:pt x="5638" y="4858"/>
                </a:lnTo>
                <a:lnTo>
                  <a:pt x="5074" y="4814"/>
                </a:lnTo>
                <a:lnTo>
                  <a:pt x="3989" y="4814"/>
                </a:lnTo>
                <a:lnTo>
                  <a:pt x="3469" y="4858"/>
                </a:lnTo>
                <a:lnTo>
                  <a:pt x="2906" y="4944"/>
                </a:lnTo>
                <a:lnTo>
                  <a:pt x="2342" y="5074"/>
                </a:lnTo>
                <a:lnTo>
                  <a:pt x="1777" y="5291"/>
                </a:lnTo>
                <a:lnTo>
                  <a:pt x="1257" y="5508"/>
                </a:lnTo>
                <a:lnTo>
                  <a:pt x="737" y="5855"/>
                </a:lnTo>
                <a:lnTo>
                  <a:pt x="260" y="6245"/>
                </a:lnTo>
                <a:lnTo>
                  <a:pt x="130" y="6375"/>
                </a:lnTo>
                <a:lnTo>
                  <a:pt x="43" y="6548"/>
                </a:lnTo>
                <a:lnTo>
                  <a:pt x="0" y="6723"/>
                </a:lnTo>
                <a:lnTo>
                  <a:pt x="0" y="7113"/>
                </a:lnTo>
                <a:lnTo>
                  <a:pt x="43" y="7287"/>
                </a:lnTo>
                <a:lnTo>
                  <a:pt x="130" y="7460"/>
                </a:lnTo>
                <a:lnTo>
                  <a:pt x="260" y="7633"/>
                </a:lnTo>
                <a:lnTo>
                  <a:pt x="13965" y="21340"/>
                </a:lnTo>
                <a:lnTo>
                  <a:pt x="14140" y="21470"/>
                </a:lnTo>
                <a:lnTo>
                  <a:pt x="14313" y="21555"/>
                </a:lnTo>
                <a:lnTo>
                  <a:pt x="14485" y="21600"/>
                </a:lnTo>
                <a:lnTo>
                  <a:pt x="14877" y="21600"/>
                </a:lnTo>
                <a:lnTo>
                  <a:pt x="15050" y="21555"/>
                </a:lnTo>
                <a:lnTo>
                  <a:pt x="15223" y="21470"/>
                </a:lnTo>
                <a:lnTo>
                  <a:pt x="15353" y="21340"/>
                </a:lnTo>
                <a:lnTo>
                  <a:pt x="15745" y="20863"/>
                </a:lnTo>
                <a:lnTo>
                  <a:pt x="16090" y="20341"/>
                </a:lnTo>
                <a:lnTo>
                  <a:pt x="16307" y="19821"/>
                </a:lnTo>
                <a:lnTo>
                  <a:pt x="16525" y="19256"/>
                </a:lnTo>
                <a:lnTo>
                  <a:pt x="16655" y="18694"/>
                </a:lnTo>
                <a:lnTo>
                  <a:pt x="16742" y="18129"/>
                </a:lnTo>
                <a:lnTo>
                  <a:pt x="16785" y="17609"/>
                </a:lnTo>
                <a:lnTo>
                  <a:pt x="16785" y="16525"/>
                </a:lnTo>
                <a:lnTo>
                  <a:pt x="16742" y="15962"/>
                </a:lnTo>
                <a:lnTo>
                  <a:pt x="16655" y="15397"/>
                </a:lnTo>
                <a:lnTo>
                  <a:pt x="16525" y="14833"/>
                </a:lnTo>
                <a:lnTo>
                  <a:pt x="16437" y="14313"/>
                </a:lnTo>
                <a:lnTo>
                  <a:pt x="16265" y="13793"/>
                </a:lnTo>
                <a:lnTo>
                  <a:pt x="16090" y="13358"/>
                </a:lnTo>
                <a:lnTo>
                  <a:pt x="15917" y="12925"/>
                </a:lnTo>
                <a:lnTo>
                  <a:pt x="21600" y="7287"/>
                </a:lnTo>
              </a:path>
            </a:pathLst>
          </a:custGeom>
          <a:ln w="9360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100" name="CustomShape 6"/>
          <p:cNvSpPr/>
          <p:nvPr/>
        </p:nvSpPr>
        <p:spPr>
          <a:xfrm flipV="1">
            <a:off x="1397540" y="848879"/>
            <a:ext cx="39941" cy="39941"/>
          </a:xfrm>
          <a:prstGeom prst="line">
            <a:avLst/>
          </a:prstGeom>
          <a:ln w="9360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pic>
        <p:nvPicPr>
          <p:cNvPr id="1101" name="Picture 49" descr="Picture 4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57839" y="1502639"/>
            <a:ext cx="898922" cy="8989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102" name="Picture 50" descr="Picture 5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50039" y="1521360"/>
            <a:ext cx="898922" cy="8989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03" name="Picture 51" descr="Picture 5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806360" y="1482479"/>
            <a:ext cx="898921" cy="8989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04" name="Picture 54" descr="Picture 54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300040" y="3976920"/>
            <a:ext cx="898921" cy="8989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05" name="Picture 55" descr="Picture 55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695640" y="2750040"/>
            <a:ext cx="898921" cy="898921"/>
          </a:xfrm>
          <a:prstGeom prst="rect">
            <a:avLst/>
          </a:prstGeom>
          <a:ln w="12700">
            <a:miter lim="400000"/>
          </a:ln>
        </p:spPr>
      </p:pic>
      <p:sp>
        <p:nvSpPr>
          <p:cNvPr id="1106" name="CustomShape 7"/>
          <p:cNvSpPr/>
          <p:nvPr/>
        </p:nvSpPr>
        <p:spPr>
          <a:xfrm>
            <a:off x="2750040" y="3810599"/>
            <a:ext cx="2414880" cy="361"/>
          </a:xfrm>
          <a:prstGeom prst="line">
            <a:avLst/>
          </a:prstGeom>
          <a:solidFill>
            <a:schemeClr val="accent1"/>
          </a:solidFill>
          <a:ln w="19080">
            <a:solidFill>
              <a:srgbClr val="FCFBF9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1107" name="CustomShape 8"/>
          <p:cNvSpPr/>
          <p:nvPr/>
        </p:nvSpPr>
        <p:spPr>
          <a:xfrm flipV="1">
            <a:off x="2750040" y="3809879"/>
            <a:ext cx="361" cy="184321"/>
          </a:xfrm>
          <a:prstGeom prst="line">
            <a:avLst/>
          </a:prstGeom>
          <a:solidFill>
            <a:schemeClr val="accent1"/>
          </a:solidFill>
          <a:ln w="19080">
            <a:solidFill>
              <a:srgbClr val="FCFBF9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1108" name="CustomShape 9"/>
          <p:cNvSpPr/>
          <p:nvPr/>
        </p:nvSpPr>
        <p:spPr>
          <a:xfrm flipV="1">
            <a:off x="5155920" y="3819600"/>
            <a:ext cx="361" cy="184321"/>
          </a:xfrm>
          <a:prstGeom prst="line">
            <a:avLst/>
          </a:prstGeom>
          <a:solidFill>
            <a:schemeClr val="accent1"/>
          </a:solidFill>
          <a:ln w="19080">
            <a:solidFill>
              <a:srgbClr val="FCFBF9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1109" name="CustomShape 10"/>
          <p:cNvSpPr/>
          <p:nvPr/>
        </p:nvSpPr>
        <p:spPr>
          <a:xfrm flipV="1">
            <a:off x="4010040" y="3634199"/>
            <a:ext cx="361" cy="184321"/>
          </a:xfrm>
          <a:prstGeom prst="line">
            <a:avLst/>
          </a:prstGeom>
          <a:solidFill>
            <a:schemeClr val="accent1"/>
          </a:solidFill>
          <a:ln w="19080">
            <a:solidFill>
              <a:srgbClr val="FCFBF9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1110" name="CustomShape 11"/>
          <p:cNvSpPr/>
          <p:nvPr/>
        </p:nvSpPr>
        <p:spPr>
          <a:xfrm flipV="1">
            <a:off x="2750040" y="1931040"/>
            <a:ext cx="2054881" cy="8281"/>
          </a:xfrm>
          <a:prstGeom prst="line">
            <a:avLst/>
          </a:prstGeom>
          <a:solidFill>
            <a:schemeClr val="accent1"/>
          </a:solidFill>
          <a:ln w="19080">
            <a:solidFill>
              <a:srgbClr val="FCFBF9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grpSp>
        <p:nvGrpSpPr>
          <p:cNvPr id="1113" name="CustomShape 12"/>
          <p:cNvGrpSpPr/>
          <p:nvPr/>
        </p:nvGrpSpPr>
        <p:grpSpPr>
          <a:xfrm>
            <a:off x="3454920" y="2750760"/>
            <a:ext cx="2762641" cy="860759"/>
            <a:chOff x="0" y="0"/>
            <a:chExt cx="2762640" cy="860758"/>
          </a:xfrm>
        </p:grpSpPr>
        <p:sp>
          <p:nvSpPr>
            <p:cNvPr id="1111" name="Rectángulo"/>
            <p:cNvSpPr/>
            <p:nvPr/>
          </p:nvSpPr>
          <p:spPr>
            <a:xfrm>
              <a:off x="-1" y="0"/>
              <a:ext cx="2762642" cy="860759"/>
            </a:xfrm>
            <a:prstGeom prst="rect">
              <a:avLst/>
            </a:prstGeom>
            <a:solidFill>
              <a:srgbClr val="81C6AD">
                <a:alpha val="42000"/>
              </a:srgbClr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tabLst>
                  <a:tab pos="355600" algn="l"/>
                </a:tabLst>
              </a:pPr>
            </a:p>
          </p:txBody>
        </p:sp>
        <p:sp>
          <p:nvSpPr>
            <p:cNvPr id="1112" name="PASO 2…"/>
            <p:cNvSpPr txBox="1"/>
            <p:nvPr/>
          </p:nvSpPr>
          <p:spPr>
            <a:xfrm>
              <a:off x="44999" y="0"/>
              <a:ext cx="2672642" cy="750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4999" tIns="44999" rIns="44999" bIns="44999" numCol="1" anchor="t">
              <a:spAutoFit/>
            </a:bodyPr>
            <a:lstStyle/>
            <a:p>
              <a:pPr>
                <a:defRPr b="1" sz="900">
                  <a:solidFill>
                    <a:srgbClr val="0D0D0D"/>
                  </a:solidFill>
                  <a:uFill>
                    <a:solidFill>
                      <a:srgbClr val="FFFFFF"/>
                    </a:solidFill>
                  </a:uFill>
                  <a:latin typeface="American Typewriter"/>
                  <a:ea typeface="American Typewriter"/>
                  <a:cs typeface="American Typewriter"/>
                  <a:sym typeface="American Typewriter"/>
                </a:defRPr>
              </a:pPr>
              <a:r>
                <a:t>          PASO 2</a:t>
              </a:r>
            </a:p>
            <a:p>
              <a:pPr>
                <a:defRPr b="1" sz="900">
                  <a:solidFill>
                    <a:srgbClr val="0D0D0D"/>
                  </a:solidFill>
                  <a:uFill>
                    <a:solidFill>
                      <a:srgbClr val="FFFFFF"/>
                    </a:solidFill>
                  </a:uFill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t>	</a:t>
              </a:r>
            </a:p>
            <a:p>
              <a:pPr indent="361950">
                <a:tabLst>
                  <a:tab pos="355600" algn="l"/>
                </a:tabLst>
                <a:defRPr sz="900">
                  <a:solidFill>
                    <a:srgbClr val="0D0D0D"/>
                  </a:solidFill>
                  <a:uFill>
                    <a:solidFill>
                      <a:srgbClr val="FFFFFF"/>
                    </a:solidFill>
                  </a:u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  <a:r>
                <a:t>Catrin forma un equipo de investigación de incidentes.</a:t>
              </a:r>
            </a:p>
            <a:p>
              <a:pPr indent="361950">
                <a:tabLst>
                  <a:tab pos="355600" algn="l"/>
                </a:tabLst>
                <a:defRPr sz="900">
                  <a:solidFill>
                    <a:srgbClr val="0D0D0D"/>
                  </a:solidFill>
                  <a:uFill>
                    <a:solidFill>
                      <a:srgbClr val="FFFFFF"/>
                    </a:solidFill>
                  </a:u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  <a:r>
                <a:t>Mantiene al director de TI informado del estado.</a:t>
              </a:r>
            </a:p>
          </p:txBody>
        </p:sp>
      </p:grpSp>
      <p:pic>
        <p:nvPicPr>
          <p:cNvPr id="1114" name="Picture 94" descr="Picture 94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927519" y="2740679"/>
            <a:ext cx="898921" cy="89892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117" name="CustomShape 13"/>
          <p:cNvGrpSpPr/>
          <p:nvPr/>
        </p:nvGrpSpPr>
        <p:grpSpPr>
          <a:xfrm>
            <a:off x="5117400" y="4018319"/>
            <a:ext cx="2928961" cy="877401"/>
            <a:chOff x="0" y="0"/>
            <a:chExt cx="2928959" cy="877400"/>
          </a:xfrm>
        </p:grpSpPr>
        <p:sp>
          <p:nvSpPr>
            <p:cNvPr id="1115" name="Rectángulo"/>
            <p:cNvSpPr/>
            <p:nvPr/>
          </p:nvSpPr>
          <p:spPr>
            <a:xfrm>
              <a:off x="0" y="0"/>
              <a:ext cx="2928960" cy="860759"/>
            </a:xfrm>
            <a:prstGeom prst="rect">
              <a:avLst/>
            </a:prstGeom>
            <a:solidFill>
              <a:srgbClr val="81C6AD">
                <a:alpha val="42000"/>
              </a:srgbClr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116" name="PASO 3…"/>
            <p:cNvSpPr txBox="1"/>
            <p:nvPr/>
          </p:nvSpPr>
          <p:spPr>
            <a:xfrm>
              <a:off x="44999" y="0"/>
              <a:ext cx="2838961" cy="877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4999" tIns="44999" rIns="44999" bIns="44999" numCol="1" anchor="t">
              <a:spAutoFit/>
            </a:bodyPr>
            <a:lstStyle/>
            <a:p>
              <a:pPr>
                <a:defRPr b="1" sz="900">
                  <a:solidFill>
                    <a:srgbClr val="0D0D0D"/>
                  </a:solidFill>
                  <a:uFill>
                    <a:solidFill>
                      <a:srgbClr val="FFFFFF"/>
                    </a:solidFill>
                  </a:uFill>
                  <a:latin typeface="American Typewriter"/>
                  <a:ea typeface="American Typewriter"/>
                  <a:cs typeface="American Typewriter"/>
                  <a:sym typeface="American Typewriter"/>
                </a:defRPr>
              </a:pPr>
              <a:r>
                <a:t>          PASO 3</a:t>
              </a:r>
            </a:p>
            <a:p>
              <a:pPr>
                <a:defRPr b="1" sz="900">
                  <a:solidFill>
                    <a:srgbClr val="0D0D0D"/>
                  </a:solidFill>
                  <a:uFill>
                    <a:solidFill>
                      <a:srgbClr val="FFFFFF"/>
                    </a:solidFill>
                  </a:uFill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t>	</a:t>
              </a:r>
            </a:p>
            <a:p>
              <a:pPr indent="361950">
                <a:defRPr sz="900">
                  <a:solidFill>
                    <a:srgbClr val="0D0D0D"/>
                  </a:solidFill>
                  <a:uFill>
                    <a:solidFill>
                      <a:srgbClr val="FFFFFF"/>
                    </a:solidFill>
                  </a:u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  <a:r>
                <a:t>Análisis del equipo de investigación de incidentes.</a:t>
              </a:r>
            </a:p>
            <a:p>
              <a:pPr indent="361950">
                <a:defRPr sz="900">
                  <a:solidFill>
                    <a:srgbClr val="0D0D0D"/>
                  </a:solidFill>
                  <a:uFill>
                    <a:solidFill>
                      <a:srgbClr val="FFFFFF"/>
                    </a:solidFill>
                  </a:u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  <a:r>
                <a:t>Encontrar una resolución rápidamente. El servicio se restaura.</a:t>
              </a:r>
            </a:p>
            <a:p>
              <a:pPr>
                <a:defRPr sz="900">
                  <a:solidFill>
                    <a:srgbClr val="0D0D0D"/>
                  </a:solidFill>
                  <a:uFill>
                    <a:solidFill>
                      <a:srgbClr val="FFFFFF"/>
                    </a:solidFill>
                  </a:u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  <a:r>
                <a:t>           </a:t>
              </a:r>
            </a:p>
          </p:txBody>
        </p:sp>
      </p:grpSp>
      <p:pic>
        <p:nvPicPr>
          <p:cNvPr id="1118" name="Picture 53" descr="Picture 53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4612680" y="4000320"/>
            <a:ext cx="898921" cy="898921"/>
          </a:xfrm>
          <a:prstGeom prst="rect">
            <a:avLst/>
          </a:prstGeom>
          <a:ln w="12700">
            <a:miter lim="400000"/>
          </a:ln>
        </p:spPr>
      </p:pic>
      <p:sp>
        <p:nvSpPr>
          <p:cNvPr id="1119" name="CustomShape 14"/>
          <p:cNvSpPr/>
          <p:nvPr/>
        </p:nvSpPr>
        <p:spPr>
          <a:xfrm rot="7980600">
            <a:off x="1783720" y="2241153"/>
            <a:ext cx="410941" cy="4109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1929" y="0"/>
                  <a:pt x="21600" y="9671"/>
                  <a:pt x="21600" y="21600"/>
                </a:cubicBezTo>
              </a:path>
            </a:pathLst>
          </a:custGeom>
          <a:ln w="25400">
            <a:solidFill>
              <a:srgbClr val="1C4271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1120" name="CustomShape 15"/>
          <p:cNvSpPr txBox="1"/>
          <p:nvPr/>
        </p:nvSpPr>
        <p:spPr>
          <a:xfrm>
            <a:off x="1677239" y="2556360"/>
            <a:ext cx="774908" cy="1831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4999" tIns="44999" rIns="44999" bIns="44999">
            <a:spAutoFit/>
          </a:bodyPr>
          <a:lstStyle>
            <a:lvl1pPr>
              <a:defRPr sz="800">
                <a:uFill>
                  <a:solidFill>
                    <a:srgbClr val="FFFFFF"/>
                  </a:solidFill>
                </a:uFill>
                <a:latin typeface="Apple Symbols"/>
                <a:ea typeface="Apple Symbols"/>
                <a:cs typeface="Apple Symbols"/>
                <a:sym typeface="Apple Symbols"/>
              </a:defRPr>
            </a:lvl1pPr>
          </a:lstStyle>
          <a:p>
            <a:pPr/>
            <a:r>
              <a:t>USUARIOS FINALES</a:t>
            </a:r>
          </a:p>
        </p:txBody>
      </p:sp>
      <p:sp>
        <p:nvSpPr>
          <p:cNvPr id="1121" name="CustomShape 16"/>
          <p:cNvSpPr txBox="1"/>
          <p:nvPr/>
        </p:nvSpPr>
        <p:spPr>
          <a:xfrm>
            <a:off x="2201759" y="3403799"/>
            <a:ext cx="1078561" cy="3913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7520" tIns="47520" rIns="47520" bIns="47520">
            <a:spAutoFit/>
          </a:bodyPr>
          <a:lstStyle/>
          <a:p>
            <a:pPr algn="ctr">
              <a:defRPr sz="800">
                <a:uFill>
                  <a:solidFill>
                    <a:srgbClr val="FFFFFF"/>
                  </a:solidFill>
                </a:uFill>
                <a:latin typeface="Apple Symbols"/>
                <a:ea typeface="Apple Symbols"/>
                <a:cs typeface="Apple Symbols"/>
                <a:sym typeface="Apple Symbols"/>
              </a:defRPr>
            </a:pPr>
            <a:r>
              <a:t>CATRIN</a:t>
            </a:r>
          </a:p>
          <a:p>
            <a:pPr algn="ctr">
              <a:defRPr sz="800">
                <a:uFill>
                  <a:solidFill>
                    <a:srgbClr val="FFFFFF"/>
                  </a:solidFill>
                </a:uFill>
                <a:latin typeface="Apple Symbols"/>
                <a:ea typeface="Apple Symbols"/>
                <a:cs typeface="Apple Symbols"/>
                <a:sym typeface="Apple Symbols"/>
              </a:defRPr>
            </a:pPr>
            <a:r>
              <a:t>DIRECTOR DE SERVICIOS DE TI</a:t>
            </a:r>
          </a:p>
        </p:txBody>
      </p:sp>
      <p:sp>
        <p:nvSpPr>
          <p:cNvPr id="1122" name="CustomShape 17"/>
          <p:cNvSpPr txBox="1"/>
          <p:nvPr/>
        </p:nvSpPr>
        <p:spPr>
          <a:xfrm>
            <a:off x="4172136" y="2077920"/>
            <a:ext cx="880201" cy="3256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7520" tIns="47520" rIns="47520" bIns="47520">
            <a:spAutoFit/>
          </a:bodyPr>
          <a:lstStyle/>
          <a:p>
            <a:pPr algn="ctr">
              <a:defRPr sz="800">
                <a:uFill>
                  <a:solidFill>
                    <a:srgbClr val="FFFFFF"/>
                  </a:solidFill>
                </a:uFill>
                <a:latin typeface="Apple Symbols"/>
                <a:ea typeface="Apple Symbols"/>
                <a:cs typeface="Apple Symbols"/>
                <a:sym typeface="Apple Symbols"/>
              </a:defRPr>
            </a:pPr>
            <a:r>
              <a:t>SCOTT </a:t>
            </a:r>
          </a:p>
          <a:p>
            <a:pPr algn="ctr">
              <a:defRPr sz="800">
                <a:uFill>
                  <a:solidFill>
                    <a:srgbClr val="FFFFFF"/>
                  </a:solidFill>
                </a:uFill>
                <a:latin typeface="Apple Symbols"/>
                <a:ea typeface="Apple Symbols"/>
                <a:cs typeface="Apple Symbols"/>
                <a:sym typeface="Apple Symbols"/>
              </a:defRPr>
            </a:pPr>
            <a:r>
              <a:t>TÉCNICO DE TI</a:t>
            </a:r>
          </a:p>
        </p:txBody>
      </p:sp>
      <p:sp>
        <p:nvSpPr>
          <p:cNvPr id="1123" name="CustomShape 18"/>
          <p:cNvSpPr txBox="1"/>
          <p:nvPr/>
        </p:nvSpPr>
        <p:spPr>
          <a:xfrm>
            <a:off x="6213959" y="3487680"/>
            <a:ext cx="700561" cy="1881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7520" tIns="47520" rIns="47520" bIns="47520">
            <a:spAutoFit/>
          </a:bodyPr>
          <a:lstStyle>
            <a:lvl1pPr algn="ctr">
              <a:defRPr sz="800">
                <a:uFill>
                  <a:solidFill>
                    <a:srgbClr val="FFFFFF"/>
                  </a:solidFill>
                </a:uFill>
                <a:latin typeface="Apple Symbols"/>
                <a:ea typeface="Apple Symbols"/>
                <a:cs typeface="Apple Symbols"/>
                <a:sym typeface="Apple Symbols"/>
              </a:defRPr>
            </a:lvl1pPr>
          </a:lstStyle>
          <a:p>
            <a:pPr/>
            <a:r>
              <a:t>MARCUS, CIO</a:t>
            </a:r>
          </a:p>
        </p:txBody>
      </p:sp>
      <p:sp>
        <p:nvSpPr>
          <p:cNvPr id="1124" name="CustomShape 19"/>
          <p:cNvSpPr txBox="1"/>
          <p:nvPr/>
        </p:nvSpPr>
        <p:spPr>
          <a:xfrm>
            <a:off x="3876576" y="4576319"/>
            <a:ext cx="965161" cy="3256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7520" tIns="47520" rIns="47520" bIns="47520">
            <a:spAutoFit/>
          </a:bodyPr>
          <a:lstStyle/>
          <a:p>
            <a:pPr algn="ctr">
              <a:defRPr sz="800">
                <a:uFill>
                  <a:solidFill>
                    <a:srgbClr val="FFFFFF"/>
                  </a:solidFill>
                </a:uFill>
                <a:latin typeface="Apple Symbols"/>
                <a:ea typeface="Apple Symbols"/>
                <a:cs typeface="Apple Symbols"/>
                <a:sym typeface="Apple Symbols"/>
              </a:defRPr>
            </a:pPr>
            <a:r>
              <a:t>JASON</a:t>
            </a:r>
          </a:p>
          <a:p>
            <a:pPr algn="ctr">
              <a:defRPr sz="800">
                <a:uFill>
                  <a:solidFill>
                    <a:srgbClr val="FFFFFF"/>
                  </a:solidFill>
                </a:uFill>
                <a:latin typeface="Apple Symbols"/>
                <a:ea typeface="Apple Symbols"/>
                <a:cs typeface="Apple Symbols"/>
                <a:sym typeface="Apple Symbols"/>
              </a:defRPr>
            </a:pPr>
            <a:r>
              <a:t>TÉCNICO DE TI</a:t>
            </a:r>
          </a:p>
        </p:txBody>
      </p:sp>
      <p:sp>
        <p:nvSpPr>
          <p:cNvPr id="1125" name="CustomShape 20"/>
          <p:cNvSpPr txBox="1"/>
          <p:nvPr/>
        </p:nvSpPr>
        <p:spPr>
          <a:xfrm>
            <a:off x="1657895" y="4585320"/>
            <a:ext cx="880201" cy="3256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7520" tIns="47520" rIns="47520" bIns="47520">
            <a:spAutoFit/>
          </a:bodyPr>
          <a:lstStyle/>
          <a:p>
            <a:pPr algn="ctr">
              <a:defRPr sz="800">
                <a:uFill>
                  <a:solidFill>
                    <a:srgbClr val="FFFFFF"/>
                  </a:solidFill>
                </a:uFill>
                <a:latin typeface="Apple Symbols"/>
                <a:ea typeface="Apple Symbols"/>
                <a:cs typeface="Apple Symbols"/>
                <a:sym typeface="Apple Symbols"/>
              </a:defRPr>
            </a:pPr>
            <a:r>
              <a:t>ADAM</a:t>
            </a:r>
          </a:p>
          <a:p>
            <a:pPr algn="ctr">
              <a:defRPr sz="800">
                <a:uFill>
                  <a:solidFill>
                    <a:srgbClr val="FFFFFF"/>
                  </a:solidFill>
                </a:uFill>
                <a:latin typeface="Apple Symbols"/>
                <a:ea typeface="Apple Symbols"/>
                <a:cs typeface="Apple Symbols"/>
                <a:sym typeface="Apple Symbols"/>
              </a:defRPr>
            </a:pPr>
            <a:r>
              <a:t>TÉCNICO DE TI</a:t>
            </a:r>
          </a:p>
        </p:txBody>
      </p:sp>
      <p:sp>
        <p:nvSpPr>
          <p:cNvPr id="1126" name="CustomShape 21"/>
          <p:cNvSpPr/>
          <p:nvPr/>
        </p:nvSpPr>
        <p:spPr>
          <a:xfrm>
            <a:off x="4006799" y="2554920"/>
            <a:ext cx="3153961" cy="361"/>
          </a:xfrm>
          <a:prstGeom prst="line">
            <a:avLst/>
          </a:prstGeom>
          <a:solidFill>
            <a:schemeClr val="accent1"/>
          </a:solidFill>
          <a:ln w="19080">
            <a:solidFill>
              <a:srgbClr val="FCFBF9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1127" name="CustomShape 22"/>
          <p:cNvSpPr/>
          <p:nvPr/>
        </p:nvSpPr>
        <p:spPr>
          <a:xfrm flipV="1">
            <a:off x="4006800" y="2554199"/>
            <a:ext cx="361" cy="184321"/>
          </a:xfrm>
          <a:prstGeom prst="line">
            <a:avLst/>
          </a:prstGeom>
          <a:solidFill>
            <a:schemeClr val="accent1"/>
          </a:solidFill>
          <a:ln w="19080">
            <a:solidFill>
              <a:srgbClr val="FCFBF9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1128" name="CustomShape 23"/>
          <p:cNvSpPr/>
          <p:nvPr/>
        </p:nvSpPr>
        <p:spPr>
          <a:xfrm flipV="1">
            <a:off x="7149240" y="2563920"/>
            <a:ext cx="361" cy="184321"/>
          </a:xfrm>
          <a:prstGeom prst="line">
            <a:avLst/>
          </a:prstGeom>
          <a:solidFill>
            <a:schemeClr val="accent1"/>
          </a:solidFill>
          <a:ln w="19080">
            <a:solidFill>
              <a:srgbClr val="FCFBF9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1129" name="CustomShape 24"/>
          <p:cNvSpPr/>
          <p:nvPr/>
        </p:nvSpPr>
        <p:spPr>
          <a:xfrm flipV="1">
            <a:off x="4010040" y="2362319"/>
            <a:ext cx="361" cy="184321"/>
          </a:xfrm>
          <a:prstGeom prst="line">
            <a:avLst/>
          </a:prstGeom>
          <a:solidFill>
            <a:schemeClr val="accent1"/>
          </a:solidFill>
          <a:ln w="19080">
            <a:solidFill>
              <a:srgbClr val="FCFBF9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1130" name="CustomShape 25"/>
          <p:cNvSpPr/>
          <p:nvPr/>
        </p:nvSpPr>
        <p:spPr>
          <a:xfrm>
            <a:off x="4012200" y="2372399"/>
            <a:ext cx="1242721" cy="9001"/>
          </a:xfrm>
          <a:prstGeom prst="line">
            <a:avLst/>
          </a:prstGeom>
          <a:solidFill>
            <a:schemeClr val="accent1"/>
          </a:solidFill>
          <a:ln w="19080">
            <a:solidFill>
              <a:srgbClr val="FCFBF9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pic>
        <p:nvPicPr>
          <p:cNvPr id="1131" name="Imagen 364" descr="Imagen 364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8174880" y="4809599"/>
            <a:ext cx="913681" cy="2188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3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rcRect l="0" t="0" r="0" b="14037"/>
          <a:stretch>
            <a:fillRect/>
          </a:stretch>
        </p:blipFill>
        <p:spPr>
          <a:xfrm rot="377400">
            <a:off x="2326150" y="1118628"/>
            <a:ext cx="4679090" cy="4022196"/>
          </a:xfrm>
          <a:prstGeom prst="rect">
            <a:avLst/>
          </a:prstGeom>
          <a:ln w="12700">
            <a:miter lim="400000"/>
          </a:ln>
        </p:spPr>
      </p:pic>
      <p:sp>
        <p:nvSpPr>
          <p:cNvPr id="1134" name="CustomShape 1"/>
          <p:cNvSpPr txBox="1"/>
          <p:nvPr/>
        </p:nvSpPr>
        <p:spPr>
          <a:xfrm>
            <a:off x="1746719" y="619419"/>
            <a:ext cx="6019561" cy="53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9999" tIns="89999" rIns="89999" bIns="89999" anchor="ctr">
            <a:spAutoFit/>
          </a:bodyPr>
          <a:lstStyle>
            <a:lvl1pPr>
              <a:defRPr sz="240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/>
            <a:r>
              <a:t>¡Cómo funcionan las cosas en Zylker!</a:t>
            </a:r>
          </a:p>
        </p:txBody>
      </p:sp>
      <p:sp>
        <p:nvSpPr>
          <p:cNvPr id="1135" name="CustomShape 2"/>
          <p:cNvSpPr/>
          <p:nvPr/>
        </p:nvSpPr>
        <p:spPr>
          <a:xfrm>
            <a:off x="1207460" y="973440"/>
            <a:ext cx="152960" cy="153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197" y="0"/>
                </a:moveTo>
                <a:lnTo>
                  <a:pt x="1539" y="18454"/>
                </a:lnTo>
                <a:lnTo>
                  <a:pt x="0" y="21600"/>
                </a:lnTo>
                <a:lnTo>
                  <a:pt x="3146" y="20062"/>
                </a:lnTo>
                <a:lnTo>
                  <a:pt x="21600" y="4403"/>
                </a:lnTo>
                <a:lnTo>
                  <a:pt x="17197" y="0"/>
                </a:lnTo>
                <a:close/>
              </a:path>
            </a:pathLst>
          </a:custGeom>
          <a:ln w="9360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136" name="CustomShape 3"/>
          <p:cNvSpPr/>
          <p:nvPr/>
        </p:nvSpPr>
        <p:spPr>
          <a:xfrm>
            <a:off x="1423079" y="767520"/>
            <a:ext cx="142921" cy="142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822" y="8298"/>
                </a:moveTo>
                <a:lnTo>
                  <a:pt x="13306" y="20778"/>
                </a:lnTo>
                <a:lnTo>
                  <a:pt x="14275" y="21226"/>
                </a:lnTo>
                <a:lnTo>
                  <a:pt x="15322" y="21526"/>
                </a:lnTo>
                <a:lnTo>
                  <a:pt x="16294" y="21600"/>
                </a:lnTo>
                <a:lnTo>
                  <a:pt x="17341" y="21600"/>
                </a:lnTo>
                <a:lnTo>
                  <a:pt x="18387" y="21376"/>
                </a:lnTo>
                <a:lnTo>
                  <a:pt x="19357" y="21002"/>
                </a:lnTo>
                <a:lnTo>
                  <a:pt x="19805" y="20704"/>
                </a:lnTo>
                <a:lnTo>
                  <a:pt x="20256" y="20480"/>
                </a:lnTo>
                <a:lnTo>
                  <a:pt x="21152" y="19731"/>
                </a:lnTo>
                <a:lnTo>
                  <a:pt x="21302" y="19507"/>
                </a:lnTo>
                <a:lnTo>
                  <a:pt x="21526" y="19210"/>
                </a:lnTo>
                <a:lnTo>
                  <a:pt x="21600" y="18835"/>
                </a:lnTo>
                <a:lnTo>
                  <a:pt x="21600" y="18237"/>
                </a:lnTo>
                <a:lnTo>
                  <a:pt x="21526" y="17939"/>
                </a:lnTo>
                <a:lnTo>
                  <a:pt x="21302" y="17638"/>
                </a:lnTo>
                <a:lnTo>
                  <a:pt x="21152" y="17341"/>
                </a:lnTo>
                <a:lnTo>
                  <a:pt x="4262" y="451"/>
                </a:lnTo>
                <a:lnTo>
                  <a:pt x="3962" y="301"/>
                </a:lnTo>
                <a:lnTo>
                  <a:pt x="3664" y="77"/>
                </a:lnTo>
                <a:lnTo>
                  <a:pt x="3363" y="0"/>
                </a:lnTo>
                <a:lnTo>
                  <a:pt x="2768" y="0"/>
                </a:lnTo>
                <a:lnTo>
                  <a:pt x="2394" y="77"/>
                </a:lnTo>
                <a:lnTo>
                  <a:pt x="2093" y="301"/>
                </a:lnTo>
                <a:lnTo>
                  <a:pt x="1869" y="451"/>
                </a:lnTo>
                <a:lnTo>
                  <a:pt x="1494" y="899"/>
                </a:lnTo>
                <a:lnTo>
                  <a:pt x="1123" y="1347"/>
                </a:lnTo>
                <a:lnTo>
                  <a:pt x="899" y="1795"/>
                </a:lnTo>
                <a:lnTo>
                  <a:pt x="598" y="2243"/>
                </a:lnTo>
                <a:lnTo>
                  <a:pt x="224" y="3216"/>
                </a:lnTo>
                <a:lnTo>
                  <a:pt x="0" y="4262"/>
                </a:lnTo>
                <a:lnTo>
                  <a:pt x="0" y="5309"/>
                </a:lnTo>
                <a:lnTo>
                  <a:pt x="77" y="6278"/>
                </a:lnTo>
                <a:lnTo>
                  <a:pt x="374" y="7325"/>
                </a:lnTo>
                <a:lnTo>
                  <a:pt x="822" y="8298"/>
                </a:lnTo>
                <a:close/>
              </a:path>
            </a:pathLst>
          </a:custGeom>
          <a:ln w="9360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137" name="CustomShape 4"/>
          <p:cNvSpPr/>
          <p:nvPr/>
        </p:nvSpPr>
        <p:spPr>
          <a:xfrm>
            <a:off x="1263620" y="822980"/>
            <a:ext cx="247301" cy="247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4313" y="0"/>
                </a:moveTo>
                <a:lnTo>
                  <a:pt x="8675" y="5681"/>
                </a:lnTo>
                <a:lnTo>
                  <a:pt x="8240" y="5508"/>
                </a:lnTo>
                <a:lnTo>
                  <a:pt x="7807" y="5335"/>
                </a:lnTo>
                <a:lnTo>
                  <a:pt x="7285" y="5161"/>
                </a:lnTo>
                <a:lnTo>
                  <a:pt x="6765" y="5074"/>
                </a:lnTo>
                <a:lnTo>
                  <a:pt x="6203" y="4944"/>
                </a:lnTo>
                <a:lnTo>
                  <a:pt x="5638" y="4858"/>
                </a:lnTo>
                <a:lnTo>
                  <a:pt x="5074" y="4814"/>
                </a:lnTo>
                <a:lnTo>
                  <a:pt x="3989" y="4814"/>
                </a:lnTo>
                <a:lnTo>
                  <a:pt x="3469" y="4858"/>
                </a:lnTo>
                <a:lnTo>
                  <a:pt x="2906" y="4944"/>
                </a:lnTo>
                <a:lnTo>
                  <a:pt x="2342" y="5074"/>
                </a:lnTo>
                <a:lnTo>
                  <a:pt x="1777" y="5291"/>
                </a:lnTo>
                <a:lnTo>
                  <a:pt x="1257" y="5508"/>
                </a:lnTo>
                <a:lnTo>
                  <a:pt x="737" y="5855"/>
                </a:lnTo>
                <a:lnTo>
                  <a:pt x="260" y="6245"/>
                </a:lnTo>
                <a:lnTo>
                  <a:pt x="130" y="6375"/>
                </a:lnTo>
                <a:lnTo>
                  <a:pt x="43" y="6548"/>
                </a:lnTo>
                <a:lnTo>
                  <a:pt x="0" y="6723"/>
                </a:lnTo>
                <a:lnTo>
                  <a:pt x="0" y="7113"/>
                </a:lnTo>
                <a:lnTo>
                  <a:pt x="43" y="7287"/>
                </a:lnTo>
                <a:lnTo>
                  <a:pt x="130" y="7460"/>
                </a:lnTo>
                <a:lnTo>
                  <a:pt x="260" y="7633"/>
                </a:lnTo>
                <a:lnTo>
                  <a:pt x="13965" y="21340"/>
                </a:lnTo>
                <a:lnTo>
                  <a:pt x="14140" y="21470"/>
                </a:lnTo>
                <a:lnTo>
                  <a:pt x="14313" y="21555"/>
                </a:lnTo>
                <a:lnTo>
                  <a:pt x="14485" y="21600"/>
                </a:lnTo>
                <a:lnTo>
                  <a:pt x="14877" y="21600"/>
                </a:lnTo>
                <a:lnTo>
                  <a:pt x="15050" y="21555"/>
                </a:lnTo>
                <a:lnTo>
                  <a:pt x="15223" y="21470"/>
                </a:lnTo>
                <a:lnTo>
                  <a:pt x="15353" y="21340"/>
                </a:lnTo>
                <a:lnTo>
                  <a:pt x="15745" y="20863"/>
                </a:lnTo>
                <a:lnTo>
                  <a:pt x="16090" y="20341"/>
                </a:lnTo>
                <a:lnTo>
                  <a:pt x="16307" y="19821"/>
                </a:lnTo>
                <a:lnTo>
                  <a:pt x="16525" y="19256"/>
                </a:lnTo>
                <a:lnTo>
                  <a:pt x="16655" y="18694"/>
                </a:lnTo>
                <a:lnTo>
                  <a:pt x="16742" y="18129"/>
                </a:lnTo>
                <a:lnTo>
                  <a:pt x="16785" y="17609"/>
                </a:lnTo>
                <a:lnTo>
                  <a:pt x="16785" y="16525"/>
                </a:lnTo>
                <a:lnTo>
                  <a:pt x="16742" y="15962"/>
                </a:lnTo>
                <a:lnTo>
                  <a:pt x="16655" y="15397"/>
                </a:lnTo>
                <a:lnTo>
                  <a:pt x="16525" y="14833"/>
                </a:lnTo>
                <a:lnTo>
                  <a:pt x="16437" y="14313"/>
                </a:lnTo>
                <a:lnTo>
                  <a:pt x="16265" y="13793"/>
                </a:lnTo>
                <a:lnTo>
                  <a:pt x="16090" y="13358"/>
                </a:lnTo>
                <a:lnTo>
                  <a:pt x="15917" y="12925"/>
                </a:lnTo>
                <a:lnTo>
                  <a:pt x="21600" y="7287"/>
                </a:lnTo>
              </a:path>
            </a:pathLst>
          </a:custGeom>
          <a:ln w="9360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138" name="CustomShape 5"/>
          <p:cNvSpPr/>
          <p:nvPr/>
        </p:nvSpPr>
        <p:spPr>
          <a:xfrm flipV="1">
            <a:off x="1388180" y="867600"/>
            <a:ext cx="39941" cy="39941"/>
          </a:xfrm>
          <a:prstGeom prst="line">
            <a:avLst/>
          </a:prstGeom>
          <a:ln w="9360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pic>
        <p:nvPicPr>
          <p:cNvPr id="1139" name="Picture 44" descr="Picture 4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84360" y="1296719"/>
            <a:ext cx="538921" cy="5389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40" name="Picture 45" descr="Picture 4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950279" y="1364760"/>
            <a:ext cx="538921" cy="5389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41" name="Picture 46" descr="Picture 46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684759" y="1921679"/>
            <a:ext cx="538921" cy="5389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142" name="Picture 72" descr="Picture 72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821200" y="3499199"/>
            <a:ext cx="538921" cy="5389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43" name="Picture 73" descr="Picture 73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161520" y="3807359"/>
            <a:ext cx="538921" cy="5389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44" name="Picture 74" descr="Picture 74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4565520" y="4431960"/>
            <a:ext cx="538921" cy="5389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45" name="Picture 75" descr="Picture 75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2958480" y="2212919"/>
            <a:ext cx="538921" cy="538921"/>
          </a:xfrm>
          <a:prstGeom prst="rect">
            <a:avLst/>
          </a:prstGeom>
          <a:ln w="12700">
            <a:miter lim="400000"/>
          </a:ln>
        </p:spPr>
      </p:pic>
      <p:sp>
        <p:nvSpPr>
          <p:cNvPr id="1146" name="CustomShape 6"/>
          <p:cNvSpPr/>
          <p:nvPr/>
        </p:nvSpPr>
        <p:spPr>
          <a:xfrm>
            <a:off x="6685919" y="3155400"/>
            <a:ext cx="1051561" cy="5160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846"/>
                </a:moveTo>
                <a:cubicBezTo>
                  <a:pt x="0" y="1274"/>
                  <a:pt x="625" y="0"/>
                  <a:pt x="1396" y="0"/>
                </a:cubicBezTo>
                <a:lnTo>
                  <a:pt x="3600" y="0"/>
                </a:lnTo>
                <a:lnTo>
                  <a:pt x="20204" y="0"/>
                </a:lnTo>
                <a:cubicBezTo>
                  <a:pt x="20975" y="0"/>
                  <a:pt x="21600" y="1274"/>
                  <a:pt x="21600" y="2846"/>
                </a:cubicBezTo>
                <a:lnTo>
                  <a:pt x="21600" y="14228"/>
                </a:lnTo>
                <a:cubicBezTo>
                  <a:pt x="21600" y="15800"/>
                  <a:pt x="20975" y="17074"/>
                  <a:pt x="20204" y="17074"/>
                </a:cubicBezTo>
                <a:lnTo>
                  <a:pt x="9000" y="17074"/>
                </a:lnTo>
                <a:lnTo>
                  <a:pt x="3004" y="21600"/>
                </a:lnTo>
                <a:lnTo>
                  <a:pt x="3600" y="17074"/>
                </a:lnTo>
                <a:lnTo>
                  <a:pt x="1396" y="17074"/>
                </a:lnTo>
                <a:cubicBezTo>
                  <a:pt x="625" y="17074"/>
                  <a:pt x="0" y="15800"/>
                  <a:pt x="0" y="14228"/>
                </a:cubicBezTo>
                <a:lnTo>
                  <a:pt x="0" y="14228"/>
                </a:lnTo>
                <a:lnTo>
                  <a:pt x="0" y="9960"/>
                </a:lnTo>
                <a:close/>
              </a:path>
            </a:pathLst>
          </a:custGeom>
          <a:ln>
            <a:solidFill>
              <a:srgbClr val="1F497D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1147" name="CustomShape 7"/>
          <p:cNvSpPr/>
          <p:nvPr/>
        </p:nvSpPr>
        <p:spPr>
          <a:xfrm>
            <a:off x="6310439" y="1576079"/>
            <a:ext cx="1056602" cy="5064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899"/>
                </a:moveTo>
                <a:cubicBezTo>
                  <a:pt x="0" y="1298"/>
                  <a:pt x="622" y="0"/>
                  <a:pt x="1390" y="0"/>
                </a:cubicBezTo>
                <a:lnTo>
                  <a:pt x="3600" y="0"/>
                </a:lnTo>
                <a:lnTo>
                  <a:pt x="20210" y="0"/>
                </a:lnTo>
                <a:cubicBezTo>
                  <a:pt x="20978" y="0"/>
                  <a:pt x="21600" y="1298"/>
                  <a:pt x="21600" y="2899"/>
                </a:cubicBezTo>
                <a:lnTo>
                  <a:pt x="21600" y="14496"/>
                </a:lnTo>
                <a:cubicBezTo>
                  <a:pt x="21600" y="16097"/>
                  <a:pt x="20978" y="17395"/>
                  <a:pt x="20210" y="17395"/>
                </a:cubicBezTo>
                <a:lnTo>
                  <a:pt x="9000" y="17395"/>
                </a:lnTo>
                <a:lnTo>
                  <a:pt x="4935" y="21600"/>
                </a:lnTo>
                <a:lnTo>
                  <a:pt x="3600" y="17395"/>
                </a:lnTo>
                <a:lnTo>
                  <a:pt x="1390" y="17395"/>
                </a:lnTo>
                <a:cubicBezTo>
                  <a:pt x="622" y="17395"/>
                  <a:pt x="0" y="16097"/>
                  <a:pt x="0" y="14496"/>
                </a:cubicBezTo>
                <a:lnTo>
                  <a:pt x="0" y="14496"/>
                </a:lnTo>
                <a:lnTo>
                  <a:pt x="0" y="10147"/>
                </a:lnTo>
                <a:close/>
              </a:path>
            </a:pathLst>
          </a:custGeom>
          <a:ln>
            <a:solidFill>
              <a:srgbClr val="1F497D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1148" name="CustomShape 8"/>
          <p:cNvSpPr txBox="1"/>
          <p:nvPr/>
        </p:nvSpPr>
        <p:spPr>
          <a:xfrm>
            <a:off x="1795679" y="1969920"/>
            <a:ext cx="989641" cy="552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7520" tIns="47520" rIns="47520" bIns="47520" anchor="ctr">
            <a:spAutoFit/>
          </a:bodyPr>
          <a:lstStyle>
            <a:lvl1pPr>
              <a:defRPr sz="800">
                <a:uFill>
                  <a:solidFill>
                    <a:srgbClr val="FFFFFF"/>
                  </a:solidFill>
                </a:u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/>
            <a:r>
              <a:t>¿Qué está sucediendo? ¡El presidente está al teléfono!</a:t>
            </a:r>
          </a:p>
        </p:txBody>
      </p:sp>
      <p:sp>
        <p:nvSpPr>
          <p:cNvPr id="1149" name="CustomShape 9"/>
          <p:cNvSpPr txBox="1"/>
          <p:nvPr/>
        </p:nvSpPr>
        <p:spPr>
          <a:xfrm>
            <a:off x="6358319" y="1611179"/>
            <a:ext cx="989642" cy="323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7520" tIns="47520" rIns="47520" bIns="47520" anchor="ctr">
            <a:spAutoFit/>
          </a:bodyPr>
          <a:lstStyle>
            <a:lvl1pPr>
              <a:defRPr sz="800">
                <a:uFill>
                  <a:solidFill>
                    <a:srgbClr val="FFFFFF"/>
                  </a:solidFill>
                </a:u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/>
            <a:r>
              <a:t>NO. ¡No hay ninguna actualización!</a:t>
            </a:r>
          </a:p>
        </p:txBody>
      </p:sp>
      <p:sp>
        <p:nvSpPr>
          <p:cNvPr id="1150" name="CustomShape 10"/>
          <p:cNvSpPr txBox="1"/>
          <p:nvPr/>
        </p:nvSpPr>
        <p:spPr>
          <a:xfrm>
            <a:off x="2700359" y="1163700"/>
            <a:ext cx="989641" cy="323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7520" tIns="47520" rIns="47520" bIns="47520" anchor="ctr">
            <a:spAutoFit/>
          </a:bodyPr>
          <a:lstStyle>
            <a:lvl1pPr>
              <a:defRPr sz="800">
                <a:uFill>
                  <a:solidFill>
                    <a:srgbClr val="FFFFFF"/>
                  </a:solidFill>
                </a:u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/>
            <a:r>
              <a:t>¿Por enésima vez, hay alguna actualización?</a:t>
            </a:r>
          </a:p>
        </p:txBody>
      </p:sp>
      <p:sp>
        <p:nvSpPr>
          <p:cNvPr id="1151" name="CustomShape 11"/>
          <p:cNvSpPr/>
          <p:nvPr/>
        </p:nvSpPr>
        <p:spPr>
          <a:xfrm>
            <a:off x="1686239" y="2013840"/>
            <a:ext cx="1056601" cy="5549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3013"/>
                </a:moveTo>
                <a:cubicBezTo>
                  <a:pt x="0" y="1349"/>
                  <a:pt x="708" y="0"/>
                  <a:pt x="1582" y="0"/>
                </a:cubicBezTo>
                <a:lnTo>
                  <a:pt x="12600" y="0"/>
                </a:lnTo>
                <a:lnTo>
                  <a:pt x="20018" y="0"/>
                </a:lnTo>
                <a:cubicBezTo>
                  <a:pt x="20892" y="0"/>
                  <a:pt x="21600" y="1349"/>
                  <a:pt x="21600" y="3013"/>
                </a:cubicBezTo>
                <a:lnTo>
                  <a:pt x="21600" y="15062"/>
                </a:lnTo>
                <a:cubicBezTo>
                  <a:pt x="21600" y="16726"/>
                  <a:pt x="20892" y="18075"/>
                  <a:pt x="20018" y="18075"/>
                </a:cubicBezTo>
                <a:lnTo>
                  <a:pt x="18000" y="18075"/>
                </a:lnTo>
                <a:lnTo>
                  <a:pt x="18779" y="21600"/>
                </a:lnTo>
                <a:lnTo>
                  <a:pt x="12600" y="18075"/>
                </a:lnTo>
                <a:lnTo>
                  <a:pt x="1582" y="18075"/>
                </a:lnTo>
                <a:cubicBezTo>
                  <a:pt x="708" y="18075"/>
                  <a:pt x="0" y="16726"/>
                  <a:pt x="0" y="15062"/>
                </a:cubicBezTo>
                <a:lnTo>
                  <a:pt x="0" y="15062"/>
                </a:lnTo>
                <a:lnTo>
                  <a:pt x="0" y="10543"/>
                </a:lnTo>
                <a:close/>
              </a:path>
            </a:pathLst>
          </a:custGeom>
          <a:ln>
            <a:solidFill>
              <a:srgbClr val="1F497D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1152" name="CustomShape 12"/>
          <p:cNvSpPr/>
          <p:nvPr/>
        </p:nvSpPr>
        <p:spPr>
          <a:xfrm>
            <a:off x="6135366" y="4314599"/>
            <a:ext cx="1592394" cy="7302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960" y="3093"/>
                </a:moveTo>
                <a:cubicBezTo>
                  <a:pt x="1960" y="1385"/>
                  <a:pt x="2595" y="0"/>
                  <a:pt x="3378" y="0"/>
                </a:cubicBezTo>
                <a:lnTo>
                  <a:pt x="5233" y="0"/>
                </a:lnTo>
                <a:lnTo>
                  <a:pt x="20181" y="0"/>
                </a:lnTo>
                <a:cubicBezTo>
                  <a:pt x="20965" y="0"/>
                  <a:pt x="21600" y="1385"/>
                  <a:pt x="21600" y="3093"/>
                </a:cubicBezTo>
                <a:lnTo>
                  <a:pt x="21600" y="15467"/>
                </a:lnTo>
                <a:cubicBezTo>
                  <a:pt x="21600" y="17175"/>
                  <a:pt x="20965" y="18560"/>
                  <a:pt x="20181" y="18560"/>
                </a:cubicBezTo>
                <a:lnTo>
                  <a:pt x="10143" y="18560"/>
                </a:lnTo>
                <a:lnTo>
                  <a:pt x="0" y="21600"/>
                </a:lnTo>
                <a:lnTo>
                  <a:pt x="5233" y="18560"/>
                </a:lnTo>
                <a:lnTo>
                  <a:pt x="3378" y="18560"/>
                </a:lnTo>
                <a:cubicBezTo>
                  <a:pt x="2595" y="18560"/>
                  <a:pt x="1960" y="17175"/>
                  <a:pt x="1960" y="15467"/>
                </a:cubicBezTo>
                <a:lnTo>
                  <a:pt x="1960" y="15467"/>
                </a:lnTo>
                <a:lnTo>
                  <a:pt x="1960" y="10827"/>
                </a:lnTo>
                <a:close/>
              </a:path>
            </a:pathLst>
          </a:custGeom>
          <a:ln>
            <a:solidFill>
              <a:srgbClr val="1F497D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1153" name="CustomShape 13"/>
          <p:cNvSpPr txBox="1"/>
          <p:nvPr/>
        </p:nvSpPr>
        <p:spPr>
          <a:xfrm>
            <a:off x="6728759" y="3190500"/>
            <a:ext cx="989641" cy="323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7520" tIns="47520" rIns="47520" bIns="47520" anchor="ctr">
            <a:spAutoFit/>
          </a:bodyPr>
          <a:lstStyle>
            <a:lvl1pPr>
              <a:defRPr sz="800">
                <a:uFill>
                  <a:solidFill>
                    <a:srgbClr val="FFFFFF"/>
                  </a:solidFill>
                </a:u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/>
            <a:r>
              <a:t>¿Quién atendió la llamada hoy?</a:t>
            </a:r>
          </a:p>
        </p:txBody>
      </p:sp>
      <p:sp>
        <p:nvSpPr>
          <p:cNvPr id="1154" name="CustomShape 14"/>
          <p:cNvSpPr txBox="1"/>
          <p:nvPr/>
        </p:nvSpPr>
        <p:spPr>
          <a:xfrm>
            <a:off x="6369839" y="4303890"/>
            <a:ext cx="1309681" cy="66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7520" tIns="47520" rIns="47520" bIns="47520" anchor="ctr">
            <a:spAutoFit/>
          </a:bodyPr>
          <a:lstStyle>
            <a:lvl1pPr>
              <a:defRPr sz="800">
                <a:uFill>
                  <a:solidFill>
                    <a:srgbClr val="FFFFFF"/>
                  </a:solidFill>
                </a:u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/>
            <a:r>
              <a:t>Sé que esto ha sucedido antes. Podemos resolver esto en minutos si logro encontrar la solución entre mis correos electrónicos! </a:t>
            </a:r>
          </a:p>
        </p:txBody>
      </p:sp>
      <p:sp>
        <p:nvSpPr>
          <p:cNvPr id="1155" name="CustomShape 15"/>
          <p:cNvSpPr/>
          <p:nvPr/>
        </p:nvSpPr>
        <p:spPr>
          <a:xfrm>
            <a:off x="1618560" y="3460679"/>
            <a:ext cx="1204757" cy="4078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3600"/>
                </a:moveTo>
                <a:cubicBezTo>
                  <a:pt x="0" y="1612"/>
                  <a:pt x="546" y="0"/>
                  <a:pt x="1219" y="0"/>
                </a:cubicBezTo>
                <a:lnTo>
                  <a:pt x="11051" y="0"/>
                </a:lnTo>
                <a:lnTo>
                  <a:pt x="17725" y="0"/>
                </a:lnTo>
                <a:cubicBezTo>
                  <a:pt x="18398" y="0"/>
                  <a:pt x="18944" y="1612"/>
                  <a:pt x="18944" y="3600"/>
                </a:cubicBezTo>
                <a:lnTo>
                  <a:pt x="18944" y="12600"/>
                </a:lnTo>
                <a:lnTo>
                  <a:pt x="21600" y="21274"/>
                </a:lnTo>
                <a:lnTo>
                  <a:pt x="18944" y="18000"/>
                </a:lnTo>
                <a:lnTo>
                  <a:pt x="18944" y="18000"/>
                </a:lnTo>
                <a:cubicBezTo>
                  <a:pt x="18944" y="19988"/>
                  <a:pt x="18398" y="21600"/>
                  <a:pt x="17725" y="21600"/>
                </a:cubicBezTo>
                <a:lnTo>
                  <a:pt x="1219" y="21600"/>
                </a:lnTo>
                <a:cubicBezTo>
                  <a:pt x="546" y="21600"/>
                  <a:pt x="0" y="19988"/>
                  <a:pt x="0" y="18000"/>
                </a:cubicBezTo>
                <a:lnTo>
                  <a:pt x="0" y="18000"/>
                </a:lnTo>
                <a:lnTo>
                  <a:pt x="0" y="12600"/>
                </a:lnTo>
                <a:close/>
              </a:path>
            </a:pathLst>
          </a:custGeom>
          <a:ln>
            <a:solidFill>
              <a:srgbClr val="1F497D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1156" name="CustomShape 16"/>
          <p:cNvSpPr txBox="1"/>
          <p:nvPr/>
        </p:nvSpPr>
        <p:spPr>
          <a:xfrm>
            <a:off x="1705319" y="3502260"/>
            <a:ext cx="989641" cy="323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7520" tIns="47520" rIns="47520" bIns="47520" anchor="ctr">
            <a:spAutoFit/>
          </a:bodyPr>
          <a:lstStyle>
            <a:lvl1pPr>
              <a:defRPr sz="800">
                <a:uFill>
                  <a:solidFill>
                    <a:srgbClr val="FFFFFF"/>
                  </a:solidFill>
                </a:u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/>
            <a:r>
              <a:t>Permítanme atender esta llamada primero. </a:t>
            </a:r>
          </a:p>
        </p:txBody>
      </p:sp>
      <p:sp>
        <p:nvSpPr>
          <p:cNvPr id="1157" name="CustomShape 17"/>
          <p:cNvSpPr/>
          <p:nvPr/>
        </p:nvSpPr>
        <p:spPr>
          <a:xfrm>
            <a:off x="2651399" y="1118879"/>
            <a:ext cx="1196126" cy="4078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3600"/>
                </a:moveTo>
                <a:cubicBezTo>
                  <a:pt x="0" y="1612"/>
                  <a:pt x="550" y="0"/>
                  <a:pt x="1228" y="0"/>
                </a:cubicBezTo>
                <a:lnTo>
                  <a:pt x="11130" y="0"/>
                </a:lnTo>
                <a:lnTo>
                  <a:pt x="17853" y="0"/>
                </a:lnTo>
                <a:cubicBezTo>
                  <a:pt x="18531" y="0"/>
                  <a:pt x="19080" y="1612"/>
                  <a:pt x="19080" y="3600"/>
                </a:cubicBezTo>
                <a:lnTo>
                  <a:pt x="19080" y="3600"/>
                </a:lnTo>
                <a:lnTo>
                  <a:pt x="21600" y="8145"/>
                </a:lnTo>
                <a:lnTo>
                  <a:pt x="19080" y="9000"/>
                </a:lnTo>
                <a:lnTo>
                  <a:pt x="19080" y="18000"/>
                </a:lnTo>
                <a:cubicBezTo>
                  <a:pt x="19080" y="19988"/>
                  <a:pt x="18531" y="21600"/>
                  <a:pt x="17853" y="21600"/>
                </a:cubicBezTo>
                <a:lnTo>
                  <a:pt x="1228" y="21600"/>
                </a:lnTo>
                <a:cubicBezTo>
                  <a:pt x="550" y="21600"/>
                  <a:pt x="0" y="19988"/>
                  <a:pt x="0" y="18000"/>
                </a:cubicBezTo>
                <a:lnTo>
                  <a:pt x="0" y="3600"/>
                </a:lnTo>
                <a:close/>
              </a:path>
            </a:pathLst>
          </a:custGeom>
          <a:ln>
            <a:solidFill>
              <a:srgbClr val="1F497D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pic>
        <p:nvPicPr>
          <p:cNvPr id="1158" name="Imagen 390" descr="Imagen 390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8339400" y="4864679"/>
            <a:ext cx="727201" cy="1749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" name="CustomShape 1"/>
          <p:cNvSpPr txBox="1"/>
          <p:nvPr/>
        </p:nvSpPr>
        <p:spPr>
          <a:xfrm>
            <a:off x="1746719" y="517889"/>
            <a:ext cx="4321802" cy="794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9999" tIns="89999" rIns="89999" bIns="89999" anchor="ctr">
            <a:spAutoFit/>
          </a:bodyPr>
          <a:lstStyle>
            <a:lvl1pPr>
              <a:defRPr sz="240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/>
            <a:r>
              <a:t>El impacto</a:t>
            </a:r>
          </a:p>
        </p:txBody>
      </p:sp>
      <p:sp>
        <p:nvSpPr>
          <p:cNvPr id="1161" name="CustomShape 2"/>
          <p:cNvSpPr/>
          <p:nvPr/>
        </p:nvSpPr>
        <p:spPr>
          <a:xfrm>
            <a:off x="1207460" y="973440"/>
            <a:ext cx="152960" cy="153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197" y="0"/>
                </a:moveTo>
                <a:lnTo>
                  <a:pt x="1539" y="18454"/>
                </a:lnTo>
                <a:lnTo>
                  <a:pt x="0" y="21600"/>
                </a:lnTo>
                <a:lnTo>
                  <a:pt x="3146" y="20062"/>
                </a:lnTo>
                <a:lnTo>
                  <a:pt x="21600" y="4403"/>
                </a:lnTo>
                <a:lnTo>
                  <a:pt x="17197" y="0"/>
                </a:lnTo>
                <a:close/>
              </a:path>
            </a:pathLst>
          </a:custGeom>
          <a:ln w="9360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162" name="CustomShape 3"/>
          <p:cNvSpPr/>
          <p:nvPr/>
        </p:nvSpPr>
        <p:spPr>
          <a:xfrm>
            <a:off x="1423079" y="767520"/>
            <a:ext cx="142921" cy="142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822" y="8298"/>
                </a:moveTo>
                <a:lnTo>
                  <a:pt x="13306" y="20778"/>
                </a:lnTo>
                <a:lnTo>
                  <a:pt x="14275" y="21226"/>
                </a:lnTo>
                <a:lnTo>
                  <a:pt x="15322" y="21526"/>
                </a:lnTo>
                <a:lnTo>
                  <a:pt x="16294" y="21600"/>
                </a:lnTo>
                <a:lnTo>
                  <a:pt x="17341" y="21600"/>
                </a:lnTo>
                <a:lnTo>
                  <a:pt x="18387" y="21376"/>
                </a:lnTo>
                <a:lnTo>
                  <a:pt x="19357" y="21002"/>
                </a:lnTo>
                <a:lnTo>
                  <a:pt x="19805" y="20704"/>
                </a:lnTo>
                <a:lnTo>
                  <a:pt x="20256" y="20480"/>
                </a:lnTo>
                <a:lnTo>
                  <a:pt x="21152" y="19731"/>
                </a:lnTo>
                <a:lnTo>
                  <a:pt x="21302" y="19507"/>
                </a:lnTo>
                <a:lnTo>
                  <a:pt x="21526" y="19210"/>
                </a:lnTo>
                <a:lnTo>
                  <a:pt x="21600" y="18835"/>
                </a:lnTo>
                <a:lnTo>
                  <a:pt x="21600" y="18237"/>
                </a:lnTo>
                <a:lnTo>
                  <a:pt x="21526" y="17939"/>
                </a:lnTo>
                <a:lnTo>
                  <a:pt x="21302" y="17638"/>
                </a:lnTo>
                <a:lnTo>
                  <a:pt x="21152" y="17341"/>
                </a:lnTo>
                <a:lnTo>
                  <a:pt x="4262" y="451"/>
                </a:lnTo>
                <a:lnTo>
                  <a:pt x="3962" y="301"/>
                </a:lnTo>
                <a:lnTo>
                  <a:pt x="3664" y="77"/>
                </a:lnTo>
                <a:lnTo>
                  <a:pt x="3363" y="0"/>
                </a:lnTo>
                <a:lnTo>
                  <a:pt x="2768" y="0"/>
                </a:lnTo>
                <a:lnTo>
                  <a:pt x="2394" y="77"/>
                </a:lnTo>
                <a:lnTo>
                  <a:pt x="2093" y="301"/>
                </a:lnTo>
                <a:lnTo>
                  <a:pt x="1869" y="451"/>
                </a:lnTo>
                <a:lnTo>
                  <a:pt x="1494" y="899"/>
                </a:lnTo>
                <a:lnTo>
                  <a:pt x="1123" y="1347"/>
                </a:lnTo>
                <a:lnTo>
                  <a:pt x="899" y="1795"/>
                </a:lnTo>
                <a:lnTo>
                  <a:pt x="598" y="2243"/>
                </a:lnTo>
                <a:lnTo>
                  <a:pt x="224" y="3216"/>
                </a:lnTo>
                <a:lnTo>
                  <a:pt x="0" y="4262"/>
                </a:lnTo>
                <a:lnTo>
                  <a:pt x="0" y="5309"/>
                </a:lnTo>
                <a:lnTo>
                  <a:pt x="77" y="6278"/>
                </a:lnTo>
                <a:lnTo>
                  <a:pt x="374" y="7325"/>
                </a:lnTo>
                <a:lnTo>
                  <a:pt x="822" y="8298"/>
                </a:lnTo>
                <a:close/>
              </a:path>
            </a:pathLst>
          </a:custGeom>
          <a:ln w="9360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163" name="CustomShape 4"/>
          <p:cNvSpPr/>
          <p:nvPr/>
        </p:nvSpPr>
        <p:spPr>
          <a:xfrm>
            <a:off x="1263620" y="822980"/>
            <a:ext cx="247301" cy="247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4313" y="0"/>
                </a:moveTo>
                <a:lnTo>
                  <a:pt x="8675" y="5681"/>
                </a:lnTo>
                <a:lnTo>
                  <a:pt x="8240" y="5508"/>
                </a:lnTo>
                <a:lnTo>
                  <a:pt x="7807" y="5335"/>
                </a:lnTo>
                <a:lnTo>
                  <a:pt x="7285" y="5161"/>
                </a:lnTo>
                <a:lnTo>
                  <a:pt x="6765" y="5074"/>
                </a:lnTo>
                <a:lnTo>
                  <a:pt x="6203" y="4944"/>
                </a:lnTo>
                <a:lnTo>
                  <a:pt x="5638" y="4858"/>
                </a:lnTo>
                <a:lnTo>
                  <a:pt x="5074" y="4814"/>
                </a:lnTo>
                <a:lnTo>
                  <a:pt x="3989" y="4814"/>
                </a:lnTo>
                <a:lnTo>
                  <a:pt x="3469" y="4858"/>
                </a:lnTo>
                <a:lnTo>
                  <a:pt x="2906" y="4944"/>
                </a:lnTo>
                <a:lnTo>
                  <a:pt x="2342" y="5074"/>
                </a:lnTo>
                <a:lnTo>
                  <a:pt x="1777" y="5291"/>
                </a:lnTo>
                <a:lnTo>
                  <a:pt x="1257" y="5508"/>
                </a:lnTo>
                <a:lnTo>
                  <a:pt x="737" y="5855"/>
                </a:lnTo>
                <a:lnTo>
                  <a:pt x="260" y="6245"/>
                </a:lnTo>
                <a:lnTo>
                  <a:pt x="130" y="6375"/>
                </a:lnTo>
                <a:lnTo>
                  <a:pt x="43" y="6548"/>
                </a:lnTo>
                <a:lnTo>
                  <a:pt x="0" y="6723"/>
                </a:lnTo>
                <a:lnTo>
                  <a:pt x="0" y="7113"/>
                </a:lnTo>
                <a:lnTo>
                  <a:pt x="43" y="7287"/>
                </a:lnTo>
                <a:lnTo>
                  <a:pt x="130" y="7460"/>
                </a:lnTo>
                <a:lnTo>
                  <a:pt x="260" y="7633"/>
                </a:lnTo>
                <a:lnTo>
                  <a:pt x="13965" y="21340"/>
                </a:lnTo>
                <a:lnTo>
                  <a:pt x="14140" y="21470"/>
                </a:lnTo>
                <a:lnTo>
                  <a:pt x="14313" y="21555"/>
                </a:lnTo>
                <a:lnTo>
                  <a:pt x="14485" y="21600"/>
                </a:lnTo>
                <a:lnTo>
                  <a:pt x="14877" y="21600"/>
                </a:lnTo>
                <a:lnTo>
                  <a:pt x="15050" y="21555"/>
                </a:lnTo>
                <a:lnTo>
                  <a:pt x="15223" y="21470"/>
                </a:lnTo>
                <a:lnTo>
                  <a:pt x="15353" y="21340"/>
                </a:lnTo>
                <a:lnTo>
                  <a:pt x="15745" y="20863"/>
                </a:lnTo>
                <a:lnTo>
                  <a:pt x="16090" y="20341"/>
                </a:lnTo>
                <a:lnTo>
                  <a:pt x="16307" y="19821"/>
                </a:lnTo>
                <a:lnTo>
                  <a:pt x="16525" y="19256"/>
                </a:lnTo>
                <a:lnTo>
                  <a:pt x="16655" y="18694"/>
                </a:lnTo>
                <a:lnTo>
                  <a:pt x="16742" y="18129"/>
                </a:lnTo>
                <a:lnTo>
                  <a:pt x="16785" y="17609"/>
                </a:lnTo>
                <a:lnTo>
                  <a:pt x="16785" y="16525"/>
                </a:lnTo>
                <a:lnTo>
                  <a:pt x="16742" y="15962"/>
                </a:lnTo>
                <a:lnTo>
                  <a:pt x="16655" y="15397"/>
                </a:lnTo>
                <a:lnTo>
                  <a:pt x="16525" y="14833"/>
                </a:lnTo>
                <a:lnTo>
                  <a:pt x="16437" y="14313"/>
                </a:lnTo>
                <a:lnTo>
                  <a:pt x="16265" y="13793"/>
                </a:lnTo>
                <a:lnTo>
                  <a:pt x="16090" y="13358"/>
                </a:lnTo>
                <a:lnTo>
                  <a:pt x="15917" y="12925"/>
                </a:lnTo>
                <a:lnTo>
                  <a:pt x="21600" y="7287"/>
                </a:lnTo>
              </a:path>
            </a:pathLst>
          </a:custGeom>
          <a:ln w="9360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164" name="CustomShape 5"/>
          <p:cNvSpPr/>
          <p:nvPr/>
        </p:nvSpPr>
        <p:spPr>
          <a:xfrm flipV="1">
            <a:off x="1388180" y="867600"/>
            <a:ext cx="39941" cy="39941"/>
          </a:xfrm>
          <a:prstGeom prst="line">
            <a:avLst/>
          </a:prstGeom>
          <a:ln w="9360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165" name="CustomShape 6"/>
          <p:cNvSpPr/>
          <p:nvPr/>
        </p:nvSpPr>
        <p:spPr>
          <a:xfrm>
            <a:off x="3648600" y="2248560"/>
            <a:ext cx="1736641" cy="1693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22" y="0"/>
                </a:moveTo>
                <a:lnTo>
                  <a:pt x="11178" y="46"/>
                </a:lnTo>
                <a:lnTo>
                  <a:pt x="11488" y="152"/>
                </a:lnTo>
                <a:lnTo>
                  <a:pt x="11770" y="334"/>
                </a:lnTo>
                <a:lnTo>
                  <a:pt x="12021" y="577"/>
                </a:lnTo>
                <a:lnTo>
                  <a:pt x="12199" y="850"/>
                </a:lnTo>
                <a:lnTo>
                  <a:pt x="12317" y="1169"/>
                </a:lnTo>
                <a:lnTo>
                  <a:pt x="12347" y="1518"/>
                </a:lnTo>
                <a:lnTo>
                  <a:pt x="12332" y="1700"/>
                </a:lnTo>
                <a:lnTo>
                  <a:pt x="12288" y="1913"/>
                </a:lnTo>
                <a:lnTo>
                  <a:pt x="12169" y="2338"/>
                </a:lnTo>
                <a:lnTo>
                  <a:pt x="12095" y="2535"/>
                </a:lnTo>
                <a:lnTo>
                  <a:pt x="12036" y="2687"/>
                </a:lnTo>
                <a:lnTo>
                  <a:pt x="11992" y="2778"/>
                </a:lnTo>
                <a:lnTo>
                  <a:pt x="11962" y="2823"/>
                </a:lnTo>
                <a:lnTo>
                  <a:pt x="11888" y="3081"/>
                </a:lnTo>
                <a:lnTo>
                  <a:pt x="11888" y="3309"/>
                </a:lnTo>
                <a:lnTo>
                  <a:pt x="11992" y="3506"/>
                </a:lnTo>
                <a:lnTo>
                  <a:pt x="12125" y="3658"/>
                </a:lnTo>
                <a:lnTo>
                  <a:pt x="12332" y="3749"/>
                </a:lnTo>
                <a:lnTo>
                  <a:pt x="12599" y="3780"/>
                </a:lnTo>
                <a:lnTo>
                  <a:pt x="17795" y="3780"/>
                </a:lnTo>
                <a:lnTo>
                  <a:pt x="17825" y="4569"/>
                </a:lnTo>
                <a:lnTo>
                  <a:pt x="17825" y="4842"/>
                </a:lnTo>
                <a:cubicBezTo>
                  <a:pt x="17815" y="6213"/>
                  <a:pt x="17805" y="7585"/>
                  <a:pt x="17795" y="8956"/>
                </a:cubicBezTo>
                <a:lnTo>
                  <a:pt x="17810" y="9199"/>
                </a:lnTo>
                <a:lnTo>
                  <a:pt x="17884" y="9381"/>
                </a:lnTo>
                <a:lnTo>
                  <a:pt x="18002" y="9517"/>
                </a:lnTo>
                <a:lnTo>
                  <a:pt x="18151" y="9624"/>
                </a:lnTo>
                <a:lnTo>
                  <a:pt x="18328" y="9669"/>
                </a:lnTo>
                <a:lnTo>
                  <a:pt x="18521" y="9654"/>
                </a:lnTo>
                <a:lnTo>
                  <a:pt x="18758" y="9593"/>
                </a:lnTo>
                <a:lnTo>
                  <a:pt x="18802" y="9578"/>
                </a:lnTo>
                <a:lnTo>
                  <a:pt x="18906" y="9533"/>
                </a:lnTo>
                <a:lnTo>
                  <a:pt x="19054" y="9472"/>
                </a:lnTo>
                <a:lnTo>
                  <a:pt x="19246" y="9396"/>
                </a:lnTo>
                <a:lnTo>
                  <a:pt x="19468" y="9335"/>
                </a:lnTo>
                <a:lnTo>
                  <a:pt x="19675" y="9274"/>
                </a:lnTo>
                <a:lnTo>
                  <a:pt x="19883" y="9229"/>
                </a:lnTo>
                <a:lnTo>
                  <a:pt x="20060" y="9214"/>
                </a:lnTo>
                <a:lnTo>
                  <a:pt x="20430" y="9259"/>
                </a:lnTo>
                <a:lnTo>
                  <a:pt x="20741" y="9366"/>
                </a:lnTo>
                <a:lnTo>
                  <a:pt x="21023" y="9548"/>
                </a:lnTo>
                <a:lnTo>
                  <a:pt x="21274" y="9775"/>
                </a:lnTo>
                <a:lnTo>
                  <a:pt x="21437" y="10064"/>
                </a:lnTo>
                <a:lnTo>
                  <a:pt x="21556" y="10383"/>
                </a:lnTo>
                <a:lnTo>
                  <a:pt x="21600" y="10717"/>
                </a:lnTo>
                <a:lnTo>
                  <a:pt x="21556" y="11081"/>
                </a:lnTo>
                <a:lnTo>
                  <a:pt x="21437" y="11400"/>
                </a:lnTo>
                <a:lnTo>
                  <a:pt x="21274" y="11673"/>
                </a:lnTo>
                <a:lnTo>
                  <a:pt x="21023" y="11916"/>
                </a:lnTo>
                <a:lnTo>
                  <a:pt x="20741" y="12098"/>
                </a:lnTo>
                <a:lnTo>
                  <a:pt x="20430" y="12204"/>
                </a:lnTo>
                <a:lnTo>
                  <a:pt x="20060" y="12250"/>
                </a:lnTo>
                <a:lnTo>
                  <a:pt x="19883" y="12234"/>
                </a:lnTo>
                <a:lnTo>
                  <a:pt x="19675" y="12189"/>
                </a:lnTo>
                <a:lnTo>
                  <a:pt x="19468" y="12128"/>
                </a:lnTo>
                <a:lnTo>
                  <a:pt x="19246" y="12052"/>
                </a:lnTo>
                <a:lnTo>
                  <a:pt x="19054" y="11992"/>
                </a:lnTo>
                <a:lnTo>
                  <a:pt x="18906" y="11931"/>
                </a:lnTo>
                <a:lnTo>
                  <a:pt x="18802" y="11885"/>
                </a:lnTo>
                <a:lnTo>
                  <a:pt x="18758" y="11870"/>
                </a:lnTo>
                <a:lnTo>
                  <a:pt x="18521" y="11809"/>
                </a:lnTo>
                <a:lnTo>
                  <a:pt x="18328" y="11794"/>
                </a:lnTo>
                <a:lnTo>
                  <a:pt x="18151" y="11840"/>
                </a:lnTo>
                <a:lnTo>
                  <a:pt x="18002" y="11931"/>
                </a:lnTo>
                <a:lnTo>
                  <a:pt x="17884" y="12083"/>
                </a:lnTo>
                <a:lnTo>
                  <a:pt x="17810" y="12265"/>
                </a:lnTo>
                <a:lnTo>
                  <a:pt x="17795" y="12492"/>
                </a:lnTo>
                <a:cubicBezTo>
                  <a:pt x="17798" y="14262"/>
                  <a:pt x="17802" y="16031"/>
                  <a:pt x="17805" y="17800"/>
                </a:cubicBezTo>
                <a:lnTo>
                  <a:pt x="12673" y="17805"/>
                </a:lnTo>
                <a:lnTo>
                  <a:pt x="12421" y="17851"/>
                </a:lnTo>
                <a:lnTo>
                  <a:pt x="12214" y="17957"/>
                </a:lnTo>
                <a:lnTo>
                  <a:pt x="12066" y="18094"/>
                </a:lnTo>
                <a:lnTo>
                  <a:pt x="11992" y="18291"/>
                </a:lnTo>
                <a:lnTo>
                  <a:pt x="11962" y="18519"/>
                </a:lnTo>
                <a:lnTo>
                  <a:pt x="12051" y="18777"/>
                </a:lnTo>
                <a:lnTo>
                  <a:pt x="12066" y="18822"/>
                </a:lnTo>
                <a:lnTo>
                  <a:pt x="12110" y="18913"/>
                </a:lnTo>
                <a:lnTo>
                  <a:pt x="12169" y="19065"/>
                </a:lnTo>
                <a:lnTo>
                  <a:pt x="12243" y="19262"/>
                </a:lnTo>
                <a:lnTo>
                  <a:pt x="12317" y="19460"/>
                </a:lnTo>
                <a:lnTo>
                  <a:pt x="12377" y="19687"/>
                </a:lnTo>
                <a:lnTo>
                  <a:pt x="12421" y="19900"/>
                </a:lnTo>
                <a:lnTo>
                  <a:pt x="12436" y="20067"/>
                </a:lnTo>
                <a:lnTo>
                  <a:pt x="12391" y="20431"/>
                </a:lnTo>
                <a:lnTo>
                  <a:pt x="12273" y="20750"/>
                </a:lnTo>
                <a:lnTo>
                  <a:pt x="12110" y="21023"/>
                </a:lnTo>
                <a:lnTo>
                  <a:pt x="11859" y="21251"/>
                </a:lnTo>
                <a:lnTo>
                  <a:pt x="11577" y="21448"/>
                </a:lnTo>
                <a:lnTo>
                  <a:pt x="11266" y="21554"/>
                </a:lnTo>
                <a:lnTo>
                  <a:pt x="10896" y="21600"/>
                </a:lnTo>
                <a:lnTo>
                  <a:pt x="10556" y="21554"/>
                </a:lnTo>
                <a:lnTo>
                  <a:pt x="10230" y="21448"/>
                </a:lnTo>
                <a:lnTo>
                  <a:pt x="9949" y="21251"/>
                </a:lnTo>
                <a:lnTo>
                  <a:pt x="9712" y="21023"/>
                </a:lnTo>
                <a:lnTo>
                  <a:pt x="9534" y="20750"/>
                </a:lnTo>
                <a:lnTo>
                  <a:pt x="9416" y="20431"/>
                </a:lnTo>
                <a:lnTo>
                  <a:pt x="9371" y="20067"/>
                </a:lnTo>
                <a:lnTo>
                  <a:pt x="9386" y="19900"/>
                </a:lnTo>
                <a:lnTo>
                  <a:pt x="9431" y="19687"/>
                </a:lnTo>
                <a:lnTo>
                  <a:pt x="9505" y="19460"/>
                </a:lnTo>
                <a:lnTo>
                  <a:pt x="9579" y="19262"/>
                </a:lnTo>
                <a:lnTo>
                  <a:pt x="9638" y="19065"/>
                </a:lnTo>
                <a:lnTo>
                  <a:pt x="9697" y="18913"/>
                </a:lnTo>
                <a:lnTo>
                  <a:pt x="9741" y="18822"/>
                </a:lnTo>
                <a:lnTo>
                  <a:pt x="9756" y="18777"/>
                </a:lnTo>
                <a:lnTo>
                  <a:pt x="9830" y="18519"/>
                </a:lnTo>
                <a:lnTo>
                  <a:pt x="9830" y="18291"/>
                </a:lnTo>
                <a:lnTo>
                  <a:pt x="9756" y="18094"/>
                </a:lnTo>
                <a:lnTo>
                  <a:pt x="9608" y="17957"/>
                </a:lnTo>
                <a:lnTo>
                  <a:pt x="9386" y="17851"/>
                </a:lnTo>
                <a:lnTo>
                  <a:pt x="9134" y="17805"/>
                </a:lnTo>
                <a:lnTo>
                  <a:pt x="3816" y="17805"/>
                </a:lnTo>
                <a:lnTo>
                  <a:pt x="3842" y="13084"/>
                </a:lnTo>
                <a:lnTo>
                  <a:pt x="3820" y="13084"/>
                </a:lnTo>
                <a:lnTo>
                  <a:pt x="3820" y="12492"/>
                </a:lnTo>
                <a:lnTo>
                  <a:pt x="3790" y="12280"/>
                </a:lnTo>
                <a:lnTo>
                  <a:pt x="3716" y="12113"/>
                </a:lnTo>
                <a:lnTo>
                  <a:pt x="3568" y="11992"/>
                </a:lnTo>
                <a:lnTo>
                  <a:pt x="3405" y="11931"/>
                </a:lnTo>
                <a:lnTo>
                  <a:pt x="3213" y="11916"/>
                </a:lnTo>
                <a:lnTo>
                  <a:pt x="2991" y="11946"/>
                </a:lnTo>
                <a:lnTo>
                  <a:pt x="2754" y="12022"/>
                </a:lnTo>
                <a:lnTo>
                  <a:pt x="2724" y="12037"/>
                </a:lnTo>
                <a:lnTo>
                  <a:pt x="2635" y="12067"/>
                </a:lnTo>
                <a:lnTo>
                  <a:pt x="2487" y="12098"/>
                </a:lnTo>
                <a:lnTo>
                  <a:pt x="2324" y="12143"/>
                </a:lnTo>
                <a:lnTo>
                  <a:pt x="2117" y="12174"/>
                </a:lnTo>
                <a:lnTo>
                  <a:pt x="1910" y="12219"/>
                </a:lnTo>
                <a:lnTo>
                  <a:pt x="1717" y="12234"/>
                </a:lnTo>
                <a:lnTo>
                  <a:pt x="1540" y="12250"/>
                </a:lnTo>
                <a:lnTo>
                  <a:pt x="1184" y="12204"/>
                </a:lnTo>
                <a:lnTo>
                  <a:pt x="859" y="12098"/>
                </a:lnTo>
                <a:lnTo>
                  <a:pt x="577" y="11916"/>
                </a:lnTo>
                <a:lnTo>
                  <a:pt x="341" y="11673"/>
                </a:lnTo>
                <a:lnTo>
                  <a:pt x="163" y="11400"/>
                </a:lnTo>
                <a:lnTo>
                  <a:pt x="44" y="11081"/>
                </a:lnTo>
                <a:lnTo>
                  <a:pt x="0" y="10732"/>
                </a:lnTo>
                <a:lnTo>
                  <a:pt x="44" y="10383"/>
                </a:lnTo>
                <a:lnTo>
                  <a:pt x="163" y="10064"/>
                </a:lnTo>
                <a:lnTo>
                  <a:pt x="341" y="9775"/>
                </a:lnTo>
                <a:lnTo>
                  <a:pt x="577" y="9548"/>
                </a:lnTo>
                <a:lnTo>
                  <a:pt x="859" y="9366"/>
                </a:lnTo>
                <a:lnTo>
                  <a:pt x="1184" y="9259"/>
                </a:lnTo>
                <a:lnTo>
                  <a:pt x="1540" y="9214"/>
                </a:lnTo>
                <a:lnTo>
                  <a:pt x="1717" y="9229"/>
                </a:lnTo>
                <a:lnTo>
                  <a:pt x="1925" y="9274"/>
                </a:lnTo>
                <a:lnTo>
                  <a:pt x="2147" y="9335"/>
                </a:lnTo>
                <a:lnTo>
                  <a:pt x="2354" y="9411"/>
                </a:lnTo>
                <a:lnTo>
                  <a:pt x="2546" y="9472"/>
                </a:lnTo>
                <a:lnTo>
                  <a:pt x="2709" y="9533"/>
                </a:lnTo>
                <a:lnTo>
                  <a:pt x="2813" y="9578"/>
                </a:lnTo>
                <a:lnTo>
                  <a:pt x="2842" y="9593"/>
                </a:lnTo>
                <a:lnTo>
                  <a:pt x="3109" y="9669"/>
                </a:lnTo>
                <a:lnTo>
                  <a:pt x="3346" y="9654"/>
                </a:lnTo>
                <a:lnTo>
                  <a:pt x="3538" y="9578"/>
                </a:lnTo>
                <a:lnTo>
                  <a:pt x="3701" y="9441"/>
                </a:lnTo>
                <a:lnTo>
                  <a:pt x="3790" y="9229"/>
                </a:lnTo>
                <a:lnTo>
                  <a:pt x="3820" y="8956"/>
                </a:lnTo>
                <a:lnTo>
                  <a:pt x="3820" y="3847"/>
                </a:lnTo>
                <a:lnTo>
                  <a:pt x="3848" y="3847"/>
                </a:lnTo>
                <a:lnTo>
                  <a:pt x="3848" y="3780"/>
                </a:lnTo>
                <a:lnTo>
                  <a:pt x="9046" y="3780"/>
                </a:lnTo>
                <a:lnTo>
                  <a:pt x="9297" y="3749"/>
                </a:lnTo>
                <a:lnTo>
                  <a:pt x="9519" y="3658"/>
                </a:lnTo>
                <a:lnTo>
                  <a:pt x="9667" y="3506"/>
                </a:lnTo>
                <a:lnTo>
                  <a:pt x="9741" y="3309"/>
                </a:lnTo>
                <a:lnTo>
                  <a:pt x="9756" y="3081"/>
                </a:lnTo>
                <a:lnTo>
                  <a:pt x="9682" y="2823"/>
                </a:lnTo>
                <a:lnTo>
                  <a:pt x="9667" y="2778"/>
                </a:lnTo>
                <a:lnTo>
                  <a:pt x="9623" y="2687"/>
                </a:lnTo>
                <a:lnTo>
                  <a:pt x="9564" y="2535"/>
                </a:lnTo>
                <a:lnTo>
                  <a:pt x="9475" y="2338"/>
                </a:lnTo>
                <a:lnTo>
                  <a:pt x="9401" y="2125"/>
                </a:lnTo>
                <a:lnTo>
                  <a:pt x="9342" y="1913"/>
                </a:lnTo>
                <a:lnTo>
                  <a:pt x="9297" y="1700"/>
                </a:lnTo>
                <a:lnTo>
                  <a:pt x="9283" y="1518"/>
                </a:lnTo>
                <a:lnTo>
                  <a:pt x="9327" y="1169"/>
                </a:lnTo>
                <a:lnTo>
                  <a:pt x="9431" y="850"/>
                </a:lnTo>
                <a:lnTo>
                  <a:pt x="9623" y="577"/>
                </a:lnTo>
                <a:lnTo>
                  <a:pt x="9860" y="334"/>
                </a:lnTo>
                <a:lnTo>
                  <a:pt x="10141" y="152"/>
                </a:lnTo>
                <a:lnTo>
                  <a:pt x="10467" y="46"/>
                </a:lnTo>
                <a:lnTo>
                  <a:pt x="10822" y="0"/>
                </a:lnTo>
                <a:close/>
              </a:path>
            </a:pathLst>
          </a:custGeom>
          <a:solidFill>
            <a:srgbClr val="808080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166" name="CustomShape 7"/>
          <p:cNvSpPr/>
          <p:nvPr/>
        </p:nvSpPr>
        <p:spPr>
          <a:xfrm>
            <a:off x="2522879" y="2249639"/>
            <a:ext cx="1431721" cy="13838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107" y="0"/>
                </a:moveTo>
                <a:lnTo>
                  <a:pt x="13556" y="37"/>
                </a:lnTo>
                <a:lnTo>
                  <a:pt x="13933" y="186"/>
                </a:lnTo>
                <a:lnTo>
                  <a:pt x="14274" y="390"/>
                </a:lnTo>
                <a:lnTo>
                  <a:pt x="14580" y="687"/>
                </a:lnTo>
                <a:lnTo>
                  <a:pt x="14795" y="1040"/>
                </a:lnTo>
                <a:lnTo>
                  <a:pt x="14921" y="1412"/>
                </a:lnTo>
                <a:lnTo>
                  <a:pt x="14975" y="1857"/>
                </a:lnTo>
                <a:lnTo>
                  <a:pt x="14957" y="2080"/>
                </a:lnTo>
                <a:lnTo>
                  <a:pt x="14903" y="2322"/>
                </a:lnTo>
                <a:lnTo>
                  <a:pt x="14831" y="2582"/>
                </a:lnTo>
                <a:lnTo>
                  <a:pt x="14669" y="3083"/>
                </a:lnTo>
                <a:lnTo>
                  <a:pt x="14598" y="3269"/>
                </a:lnTo>
                <a:lnTo>
                  <a:pt x="14544" y="3399"/>
                </a:lnTo>
                <a:lnTo>
                  <a:pt x="14526" y="3436"/>
                </a:lnTo>
                <a:lnTo>
                  <a:pt x="14436" y="3770"/>
                </a:lnTo>
                <a:lnTo>
                  <a:pt x="14436" y="4049"/>
                </a:lnTo>
                <a:lnTo>
                  <a:pt x="14526" y="4272"/>
                </a:lnTo>
                <a:lnTo>
                  <a:pt x="14705" y="4457"/>
                </a:lnTo>
                <a:lnTo>
                  <a:pt x="14957" y="4569"/>
                </a:lnTo>
                <a:lnTo>
                  <a:pt x="15280" y="4625"/>
                </a:lnTo>
                <a:lnTo>
                  <a:pt x="21600" y="4625"/>
                </a:lnTo>
                <a:lnTo>
                  <a:pt x="21600" y="10939"/>
                </a:lnTo>
                <a:lnTo>
                  <a:pt x="21564" y="11274"/>
                </a:lnTo>
                <a:lnTo>
                  <a:pt x="21456" y="11534"/>
                </a:lnTo>
                <a:lnTo>
                  <a:pt x="21259" y="11701"/>
                </a:lnTo>
                <a:lnTo>
                  <a:pt x="21025" y="11794"/>
                </a:lnTo>
                <a:lnTo>
                  <a:pt x="20738" y="11812"/>
                </a:lnTo>
                <a:lnTo>
                  <a:pt x="20415" y="11719"/>
                </a:lnTo>
                <a:lnTo>
                  <a:pt x="20379" y="11701"/>
                </a:lnTo>
                <a:lnTo>
                  <a:pt x="20253" y="11645"/>
                </a:lnTo>
                <a:lnTo>
                  <a:pt x="20056" y="11571"/>
                </a:lnTo>
                <a:lnTo>
                  <a:pt x="19822" y="11496"/>
                </a:lnTo>
                <a:lnTo>
                  <a:pt x="19571" y="11404"/>
                </a:lnTo>
                <a:lnTo>
                  <a:pt x="19302" y="11329"/>
                </a:lnTo>
                <a:lnTo>
                  <a:pt x="19050" y="11274"/>
                </a:lnTo>
                <a:lnTo>
                  <a:pt x="18835" y="11255"/>
                </a:lnTo>
                <a:lnTo>
                  <a:pt x="18404" y="11311"/>
                </a:lnTo>
                <a:lnTo>
                  <a:pt x="18009" y="11441"/>
                </a:lnTo>
                <a:lnTo>
                  <a:pt x="17668" y="11664"/>
                </a:lnTo>
                <a:lnTo>
                  <a:pt x="17381" y="11942"/>
                </a:lnTo>
                <a:lnTo>
                  <a:pt x="17165" y="12295"/>
                </a:lnTo>
                <a:lnTo>
                  <a:pt x="17021" y="12685"/>
                </a:lnTo>
                <a:lnTo>
                  <a:pt x="16968" y="13112"/>
                </a:lnTo>
                <a:lnTo>
                  <a:pt x="17021" y="13539"/>
                </a:lnTo>
                <a:lnTo>
                  <a:pt x="17165" y="13929"/>
                </a:lnTo>
                <a:lnTo>
                  <a:pt x="17381" y="14264"/>
                </a:lnTo>
                <a:lnTo>
                  <a:pt x="17668" y="14561"/>
                </a:lnTo>
                <a:lnTo>
                  <a:pt x="18009" y="14784"/>
                </a:lnTo>
                <a:lnTo>
                  <a:pt x="18404" y="14914"/>
                </a:lnTo>
                <a:lnTo>
                  <a:pt x="18835" y="14970"/>
                </a:lnTo>
                <a:lnTo>
                  <a:pt x="19050" y="14951"/>
                </a:lnTo>
                <a:lnTo>
                  <a:pt x="19284" y="14932"/>
                </a:lnTo>
                <a:lnTo>
                  <a:pt x="19535" y="14877"/>
                </a:lnTo>
                <a:lnTo>
                  <a:pt x="19787" y="14840"/>
                </a:lnTo>
                <a:lnTo>
                  <a:pt x="19984" y="14784"/>
                </a:lnTo>
                <a:lnTo>
                  <a:pt x="20164" y="14747"/>
                </a:lnTo>
                <a:lnTo>
                  <a:pt x="20271" y="14710"/>
                </a:lnTo>
                <a:lnTo>
                  <a:pt x="20307" y="14691"/>
                </a:lnTo>
                <a:lnTo>
                  <a:pt x="20595" y="14598"/>
                </a:lnTo>
                <a:lnTo>
                  <a:pt x="20864" y="14561"/>
                </a:lnTo>
                <a:lnTo>
                  <a:pt x="21097" y="14580"/>
                </a:lnTo>
                <a:lnTo>
                  <a:pt x="21295" y="14654"/>
                </a:lnTo>
                <a:lnTo>
                  <a:pt x="21474" y="14802"/>
                </a:lnTo>
                <a:lnTo>
                  <a:pt x="21564" y="15007"/>
                </a:lnTo>
                <a:lnTo>
                  <a:pt x="21600" y="15267"/>
                </a:lnTo>
                <a:lnTo>
                  <a:pt x="21600" y="21600"/>
                </a:lnTo>
                <a:lnTo>
                  <a:pt x="20595" y="21600"/>
                </a:lnTo>
                <a:lnTo>
                  <a:pt x="20469" y="21581"/>
                </a:lnTo>
                <a:lnTo>
                  <a:pt x="20307" y="21563"/>
                </a:lnTo>
                <a:lnTo>
                  <a:pt x="15280" y="21563"/>
                </a:lnTo>
                <a:lnTo>
                  <a:pt x="14957" y="21526"/>
                </a:lnTo>
                <a:lnTo>
                  <a:pt x="14705" y="21414"/>
                </a:lnTo>
                <a:lnTo>
                  <a:pt x="14526" y="21229"/>
                </a:lnTo>
                <a:lnTo>
                  <a:pt x="14436" y="20987"/>
                </a:lnTo>
                <a:lnTo>
                  <a:pt x="14436" y="20690"/>
                </a:lnTo>
                <a:lnTo>
                  <a:pt x="14526" y="20393"/>
                </a:lnTo>
                <a:lnTo>
                  <a:pt x="14544" y="20337"/>
                </a:lnTo>
                <a:lnTo>
                  <a:pt x="14598" y="20226"/>
                </a:lnTo>
                <a:lnTo>
                  <a:pt x="14669" y="20040"/>
                </a:lnTo>
                <a:lnTo>
                  <a:pt x="14741" y="19798"/>
                </a:lnTo>
                <a:lnTo>
                  <a:pt x="14831" y="19538"/>
                </a:lnTo>
                <a:lnTo>
                  <a:pt x="14903" y="19278"/>
                </a:lnTo>
                <a:lnTo>
                  <a:pt x="14957" y="19018"/>
                </a:lnTo>
                <a:lnTo>
                  <a:pt x="14975" y="18814"/>
                </a:lnTo>
                <a:lnTo>
                  <a:pt x="14921" y="18368"/>
                </a:lnTo>
                <a:lnTo>
                  <a:pt x="14795" y="17978"/>
                </a:lnTo>
                <a:lnTo>
                  <a:pt x="14580" y="17644"/>
                </a:lnTo>
                <a:lnTo>
                  <a:pt x="14274" y="17347"/>
                </a:lnTo>
                <a:lnTo>
                  <a:pt x="13933" y="17124"/>
                </a:lnTo>
                <a:lnTo>
                  <a:pt x="13556" y="16994"/>
                </a:lnTo>
                <a:lnTo>
                  <a:pt x="13107" y="16938"/>
                </a:lnTo>
                <a:lnTo>
                  <a:pt x="12694" y="16994"/>
                </a:lnTo>
                <a:lnTo>
                  <a:pt x="12299" y="17124"/>
                </a:lnTo>
                <a:lnTo>
                  <a:pt x="11958" y="17347"/>
                </a:lnTo>
                <a:lnTo>
                  <a:pt x="11671" y="17644"/>
                </a:lnTo>
                <a:lnTo>
                  <a:pt x="11455" y="17978"/>
                </a:lnTo>
                <a:lnTo>
                  <a:pt x="11312" y="18368"/>
                </a:lnTo>
                <a:lnTo>
                  <a:pt x="11258" y="18814"/>
                </a:lnTo>
                <a:lnTo>
                  <a:pt x="11276" y="19018"/>
                </a:lnTo>
                <a:lnTo>
                  <a:pt x="11330" y="19278"/>
                </a:lnTo>
                <a:lnTo>
                  <a:pt x="11509" y="19798"/>
                </a:lnTo>
                <a:lnTo>
                  <a:pt x="11581" y="20040"/>
                </a:lnTo>
                <a:lnTo>
                  <a:pt x="11653" y="20226"/>
                </a:lnTo>
                <a:lnTo>
                  <a:pt x="11707" y="20337"/>
                </a:lnTo>
                <a:lnTo>
                  <a:pt x="11725" y="20393"/>
                </a:lnTo>
                <a:lnTo>
                  <a:pt x="11814" y="20690"/>
                </a:lnTo>
                <a:lnTo>
                  <a:pt x="11814" y="20987"/>
                </a:lnTo>
                <a:lnTo>
                  <a:pt x="11725" y="21229"/>
                </a:lnTo>
                <a:lnTo>
                  <a:pt x="11545" y="21414"/>
                </a:lnTo>
                <a:lnTo>
                  <a:pt x="11276" y="21526"/>
                </a:lnTo>
                <a:lnTo>
                  <a:pt x="10953" y="21563"/>
                </a:lnTo>
                <a:lnTo>
                  <a:pt x="5925" y="21563"/>
                </a:lnTo>
                <a:lnTo>
                  <a:pt x="5782" y="21581"/>
                </a:lnTo>
                <a:lnTo>
                  <a:pt x="5656" y="21600"/>
                </a:lnTo>
                <a:lnTo>
                  <a:pt x="4632" y="21600"/>
                </a:lnTo>
                <a:lnTo>
                  <a:pt x="4632" y="15267"/>
                </a:lnTo>
                <a:lnTo>
                  <a:pt x="4597" y="14951"/>
                </a:lnTo>
                <a:lnTo>
                  <a:pt x="4489" y="14710"/>
                </a:lnTo>
                <a:lnTo>
                  <a:pt x="4291" y="14524"/>
                </a:lnTo>
                <a:lnTo>
                  <a:pt x="4058" y="14431"/>
                </a:lnTo>
                <a:lnTo>
                  <a:pt x="3771" y="14412"/>
                </a:lnTo>
                <a:lnTo>
                  <a:pt x="3465" y="14505"/>
                </a:lnTo>
                <a:lnTo>
                  <a:pt x="3394" y="14542"/>
                </a:lnTo>
                <a:lnTo>
                  <a:pt x="3232" y="14598"/>
                </a:lnTo>
                <a:lnTo>
                  <a:pt x="3052" y="14672"/>
                </a:lnTo>
                <a:lnTo>
                  <a:pt x="2819" y="14747"/>
                </a:lnTo>
                <a:lnTo>
                  <a:pt x="2568" y="14840"/>
                </a:lnTo>
                <a:lnTo>
                  <a:pt x="2316" y="14895"/>
                </a:lnTo>
                <a:lnTo>
                  <a:pt x="2083" y="14951"/>
                </a:lnTo>
                <a:lnTo>
                  <a:pt x="1867" y="14970"/>
                </a:lnTo>
                <a:lnTo>
                  <a:pt x="1526" y="14932"/>
                </a:lnTo>
                <a:lnTo>
                  <a:pt x="1185" y="14840"/>
                </a:lnTo>
                <a:lnTo>
                  <a:pt x="898" y="14710"/>
                </a:lnTo>
                <a:lnTo>
                  <a:pt x="826" y="14654"/>
                </a:lnTo>
                <a:lnTo>
                  <a:pt x="557" y="14431"/>
                </a:lnTo>
                <a:lnTo>
                  <a:pt x="341" y="14152"/>
                </a:lnTo>
                <a:lnTo>
                  <a:pt x="144" y="13837"/>
                </a:lnTo>
                <a:lnTo>
                  <a:pt x="36" y="13484"/>
                </a:lnTo>
                <a:lnTo>
                  <a:pt x="0" y="13112"/>
                </a:lnTo>
                <a:lnTo>
                  <a:pt x="36" y="12741"/>
                </a:lnTo>
                <a:lnTo>
                  <a:pt x="144" y="12388"/>
                </a:lnTo>
                <a:lnTo>
                  <a:pt x="341" y="12072"/>
                </a:lnTo>
                <a:lnTo>
                  <a:pt x="557" y="11794"/>
                </a:lnTo>
                <a:lnTo>
                  <a:pt x="826" y="11571"/>
                </a:lnTo>
                <a:lnTo>
                  <a:pt x="1185" y="11385"/>
                </a:lnTo>
                <a:lnTo>
                  <a:pt x="1526" y="11292"/>
                </a:lnTo>
                <a:lnTo>
                  <a:pt x="1867" y="11255"/>
                </a:lnTo>
                <a:lnTo>
                  <a:pt x="2083" y="11274"/>
                </a:lnTo>
                <a:lnTo>
                  <a:pt x="2316" y="11329"/>
                </a:lnTo>
                <a:lnTo>
                  <a:pt x="2819" y="11478"/>
                </a:lnTo>
                <a:lnTo>
                  <a:pt x="3052" y="11552"/>
                </a:lnTo>
                <a:lnTo>
                  <a:pt x="3232" y="11626"/>
                </a:lnTo>
                <a:lnTo>
                  <a:pt x="3394" y="11682"/>
                </a:lnTo>
                <a:lnTo>
                  <a:pt x="3465" y="11719"/>
                </a:lnTo>
                <a:lnTo>
                  <a:pt x="3771" y="11812"/>
                </a:lnTo>
                <a:lnTo>
                  <a:pt x="4058" y="11794"/>
                </a:lnTo>
                <a:lnTo>
                  <a:pt x="4291" y="11701"/>
                </a:lnTo>
                <a:lnTo>
                  <a:pt x="4489" y="11534"/>
                </a:lnTo>
                <a:lnTo>
                  <a:pt x="4597" y="11274"/>
                </a:lnTo>
                <a:lnTo>
                  <a:pt x="4632" y="10939"/>
                </a:lnTo>
                <a:lnTo>
                  <a:pt x="4632" y="4625"/>
                </a:lnTo>
                <a:lnTo>
                  <a:pt x="10953" y="4625"/>
                </a:lnTo>
                <a:lnTo>
                  <a:pt x="11276" y="4569"/>
                </a:lnTo>
                <a:lnTo>
                  <a:pt x="11545" y="4457"/>
                </a:lnTo>
                <a:lnTo>
                  <a:pt x="11725" y="4272"/>
                </a:lnTo>
                <a:lnTo>
                  <a:pt x="11814" y="4049"/>
                </a:lnTo>
                <a:lnTo>
                  <a:pt x="11814" y="3770"/>
                </a:lnTo>
                <a:lnTo>
                  <a:pt x="11725" y="3436"/>
                </a:lnTo>
                <a:lnTo>
                  <a:pt x="11707" y="3399"/>
                </a:lnTo>
                <a:lnTo>
                  <a:pt x="11653" y="3269"/>
                </a:lnTo>
                <a:lnTo>
                  <a:pt x="11581" y="3083"/>
                </a:lnTo>
                <a:lnTo>
                  <a:pt x="11419" y="2582"/>
                </a:lnTo>
                <a:lnTo>
                  <a:pt x="11330" y="2322"/>
                </a:lnTo>
                <a:lnTo>
                  <a:pt x="11276" y="2080"/>
                </a:lnTo>
                <a:lnTo>
                  <a:pt x="11258" y="1857"/>
                </a:lnTo>
                <a:lnTo>
                  <a:pt x="11312" y="1412"/>
                </a:lnTo>
                <a:lnTo>
                  <a:pt x="11455" y="1040"/>
                </a:lnTo>
                <a:lnTo>
                  <a:pt x="11671" y="687"/>
                </a:lnTo>
                <a:lnTo>
                  <a:pt x="11958" y="390"/>
                </a:lnTo>
                <a:lnTo>
                  <a:pt x="12299" y="186"/>
                </a:lnTo>
                <a:lnTo>
                  <a:pt x="12694" y="37"/>
                </a:lnTo>
                <a:lnTo>
                  <a:pt x="13107" y="0"/>
                </a:lnTo>
                <a:close/>
              </a:path>
            </a:pathLst>
          </a:custGeom>
          <a:solidFill>
            <a:srgbClr val="BFBFBF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167" name="CustomShape 8"/>
          <p:cNvSpPr/>
          <p:nvPr/>
        </p:nvSpPr>
        <p:spPr>
          <a:xfrm>
            <a:off x="3656879" y="3645360"/>
            <a:ext cx="1430281" cy="13827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4636" y="0"/>
                </a:moveTo>
                <a:lnTo>
                  <a:pt x="10962" y="0"/>
                </a:lnTo>
                <a:lnTo>
                  <a:pt x="11267" y="56"/>
                </a:lnTo>
                <a:lnTo>
                  <a:pt x="11537" y="186"/>
                </a:lnTo>
                <a:lnTo>
                  <a:pt x="11716" y="353"/>
                </a:lnTo>
                <a:lnTo>
                  <a:pt x="11806" y="595"/>
                </a:lnTo>
                <a:lnTo>
                  <a:pt x="11806" y="874"/>
                </a:lnTo>
                <a:lnTo>
                  <a:pt x="11716" y="1190"/>
                </a:lnTo>
                <a:lnTo>
                  <a:pt x="11699" y="1245"/>
                </a:lnTo>
                <a:lnTo>
                  <a:pt x="11645" y="1357"/>
                </a:lnTo>
                <a:lnTo>
                  <a:pt x="11573" y="1543"/>
                </a:lnTo>
                <a:lnTo>
                  <a:pt x="11501" y="1785"/>
                </a:lnTo>
                <a:lnTo>
                  <a:pt x="11411" y="2026"/>
                </a:lnTo>
                <a:lnTo>
                  <a:pt x="11321" y="2305"/>
                </a:lnTo>
                <a:lnTo>
                  <a:pt x="11267" y="2565"/>
                </a:lnTo>
                <a:lnTo>
                  <a:pt x="11249" y="2770"/>
                </a:lnTo>
                <a:lnTo>
                  <a:pt x="11303" y="3216"/>
                </a:lnTo>
                <a:lnTo>
                  <a:pt x="11447" y="3606"/>
                </a:lnTo>
                <a:lnTo>
                  <a:pt x="11663" y="3941"/>
                </a:lnTo>
                <a:lnTo>
                  <a:pt x="11950" y="4220"/>
                </a:lnTo>
                <a:lnTo>
                  <a:pt x="12292" y="4461"/>
                </a:lnTo>
                <a:lnTo>
                  <a:pt x="12687" y="4591"/>
                </a:lnTo>
                <a:lnTo>
                  <a:pt x="13100" y="4647"/>
                </a:lnTo>
                <a:lnTo>
                  <a:pt x="13549" y="4591"/>
                </a:lnTo>
                <a:lnTo>
                  <a:pt x="13927" y="4461"/>
                </a:lnTo>
                <a:lnTo>
                  <a:pt x="14268" y="4220"/>
                </a:lnTo>
                <a:lnTo>
                  <a:pt x="14574" y="3941"/>
                </a:lnTo>
                <a:lnTo>
                  <a:pt x="14771" y="3606"/>
                </a:lnTo>
                <a:lnTo>
                  <a:pt x="14915" y="3216"/>
                </a:lnTo>
                <a:lnTo>
                  <a:pt x="14969" y="2770"/>
                </a:lnTo>
                <a:lnTo>
                  <a:pt x="14951" y="2565"/>
                </a:lnTo>
                <a:lnTo>
                  <a:pt x="14897" y="2305"/>
                </a:lnTo>
                <a:lnTo>
                  <a:pt x="14825" y="2026"/>
                </a:lnTo>
                <a:lnTo>
                  <a:pt x="14646" y="1543"/>
                </a:lnTo>
                <a:lnTo>
                  <a:pt x="14574" y="1357"/>
                </a:lnTo>
                <a:lnTo>
                  <a:pt x="14520" y="1245"/>
                </a:lnTo>
                <a:lnTo>
                  <a:pt x="14502" y="1190"/>
                </a:lnTo>
                <a:lnTo>
                  <a:pt x="14394" y="874"/>
                </a:lnTo>
                <a:lnTo>
                  <a:pt x="14430" y="595"/>
                </a:lnTo>
                <a:lnTo>
                  <a:pt x="14520" y="353"/>
                </a:lnTo>
                <a:lnTo>
                  <a:pt x="14700" y="186"/>
                </a:lnTo>
                <a:lnTo>
                  <a:pt x="14951" y="56"/>
                </a:lnTo>
                <a:lnTo>
                  <a:pt x="15257" y="0"/>
                </a:lnTo>
                <a:lnTo>
                  <a:pt x="21600" y="0"/>
                </a:lnTo>
                <a:lnTo>
                  <a:pt x="21600" y="1022"/>
                </a:lnTo>
                <a:lnTo>
                  <a:pt x="21582" y="1171"/>
                </a:lnTo>
                <a:lnTo>
                  <a:pt x="21564" y="1301"/>
                </a:lnTo>
                <a:lnTo>
                  <a:pt x="21564" y="6320"/>
                </a:lnTo>
                <a:lnTo>
                  <a:pt x="21528" y="6655"/>
                </a:lnTo>
                <a:lnTo>
                  <a:pt x="21384" y="6915"/>
                </a:lnTo>
                <a:lnTo>
                  <a:pt x="21205" y="7082"/>
                </a:lnTo>
                <a:lnTo>
                  <a:pt x="20971" y="7175"/>
                </a:lnTo>
                <a:lnTo>
                  <a:pt x="20701" y="7194"/>
                </a:lnTo>
                <a:lnTo>
                  <a:pt x="20378" y="7101"/>
                </a:lnTo>
                <a:lnTo>
                  <a:pt x="20324" y="7082"/>
                </a:lnTo>
                <a:lnTo>
                  <a:pt x="20198" y="7027"/>
                </a:lnTo>
                <a:lnTo>
                  <a:pt x="20019" y="6952"/>
                </a:lnTo>
                <a:lnTo>
                  <a:pt x="19785" y="6878"/>
                </a:lnTo>
                <a:lnTo>
                  <a:pt x="19533" y="6785"/>
                </a:lnTo>
                <a:lnTo>
                  <a:pt x="19264" y="6710"/>
                </a:lnTo>
                <a:lnTo>
                  <a:pt x="19012" y="6655"/>
                </a:lnTo>
                <a:lnTo>
                  <a:pt x="18797" y="6636"/>
                </a:lnTo>
                <a:lnTo>
                  <a:pt x="18365" y="6692"/>
                </a:lnTo>
                <a:lnTo>
                  <a:pt x="17970" y="6822"/>
                </a:lnTo>
                <a:lnTo>
                  <a:pt x="17629" y="7045"/>
                </a:lnTo>
                <a:lnTo>
                  <a:pt x="17341" y="7324"/>
                </a:lnTo>
                <a:lnTo>
                  <a:pt x="17125" y="7677"/>
                </a:lnTo>
                <a:lnTo>
                  <a:pt x="16982" y="8067"/>
                </a:lnTo>
                <a:lnTo>
                  <a:pt x="16928" y="8476"/>
                </a:lnTo>
                <a:lnTo>
                  <a:pt x="16982" y="8923"/>
                </a:lnTo>
                <a:lnTo>
                  <a:pt x="17125" y="9313"/>
                </a:lnTo>
                <a:lnTo>
                  <a:pt x="17341" y="9666"/>
                </a:lnTo>
                <a:lnTo>
                  <a:pt x="17629" y="9945"/>
                </a:lnTo>
                <a:lnTo>
                  <a:pt x="17970" y="10168"/>
                </a:lnTo>
                <a:lnTo>
                  <a:pt x="18365" y="10298"/>
                </a:lnTo>
                <a:lnTo>
                  <a:pt x="18797" y="10354"/>
                </a:lnTo>
                <a:lnTo>
                  <a:pt x="19012" y="10335"/>
                </a:lnTo>
                <a:lnTo>
                  <a:pt x="19264" y="10280"/>
                </a:lnTo>
                <a:lnTo>
                  <a:pt x="19533" y="10205"/>
                </a:lnTo>
                <a:lnTo>
                  <a:pt x="19785" y="10112"/>
                </a:lnTo>
                <a:lnTo>
                  <a:pt x="20019" y="10038"/>
                </a:lnTo>
                <a:lnTo>
                  <a:pt x="20198" y="9964"/>
                </a:lnTo>
                <a:lnTo>
                  <a:pt x="20324" y="9908"/>
                </a:lnTo>
                <a:lnTo>
                  <a:pt x="20378" y="9889"/>
                </a:lnTo>
                <a:lnTo>
                  <a:pt x="20666" y="9815"/>
                </a:lnTo>
                <a:lnTo>
                  <a:pt x="20899" y="9796"/>
                </a:lnTo>
                <a:lnTo>
                  <a:pt x="21115" y="9852"/>
                </a:lnTo>
                <a:lnTo>
                  <a:pt x="21295" y="9964"/>
                </a:lnTo>
                <a:lnTo>
                  <a:pt x="21438" y="10149"/>
                </a:lnTo>
                <a:lnTo>
                  <a:pt x="21528" y="10372"/>
                </a:lnTo>
                <a:lnTo>
                  <a:pt x="21564" y="10670"/>
                </a:lnTo>
                <a:lnTo>
                  <a:pt x="21564" y="15689"/>
                </a:lnTo>
                <a:lnTo>
                  <a:pt x="21582" y="15819"/>
                </a:lnTo>
                <a:lnTo>
                  <a:pt x="21600" y="15968"/>
                </a:lnTo>
                <a:lnTo>
                  <a:pt x="21600" y="16971"/>
                </a:lnTo>
                <a:lnTo>
                  <a:pt x="15257" y="16971"/>
                </a:lnTo>
                <a:lnTo>
                  <a:pt x="14951" y="17009"/>
                </a:lnTo>
                <a:lnTo>
                  <a:pt x="14700" y="17139"/>
                </a:lnTo>
                <a:lnTo>
                  <a:pt x="14520" y="17325"/>
                </a:lnTo>
                <a:lnTo>
                  <a:pt x="14430" y="17566"/>
                </a:lnTo>
                <a:lnTo>
                  <a:pt x="14394" y="17827"/>
                </a:lnTo>
                <a:lnTo>
                  <a:pt x="14502" y="18161"/>
                </a:lnTo>
                <a:lnTo>
                  <a:pt x="14520" y="18161"/>
                </a:lnTo>
                <a:lnTo>
                  <a:pt x="14538" y="18235"/>
                </a:lnTo>
                <a:lnTo>
                  <a:pt x="14592" y="18384"/>
                </a:lnTo>
                <a:lnTo>
                  <a:pt x="14664" y="18570"/>
                </a:lnTo>
                <a:lnTo>
                  <a:pt x="14753" y="18793"/>
                </a:lnTo>
                <a:lnTo>
                  <a:pt x="14825" y="19035"/>
                </a:lnTo>
                <a:lnTo>
                  <a:pt x="14897" y="19295"/>
                </a:lnTo>
                <a:lnTo>
                  <a:pt x="14951" y="19537"/>
                </a:lnTo>
                <a:lnTo>
                  <a:pt x="14969" y="19741"/>
                </a:lnTo>
                <a:lnTo>
                  <a:pt x="14933" y="20076"/>
                </a:lnTo>
                <a:lnTo>
                  <a:pt x="14843" y="20429"/>
                </a:lnTo>
                <a:lnTo>
                  <a:pt x="14700" y="20708"/>
                </a:lnTo>
                <a:lnTo>
                  <a:pt x="14646" y="20782"/>
                </a:lnTo>
                <a:lnTo>
                  <a:pt x="14430" y="21061"/>
                </a:lnTo>
                <a:lnTo>
                  <a:pt x="14142" y="21303"/>
                </a:lnTo>
                <a:lnTo>
                  <a:pt x="13837" y="21470"/>
                </a:lnTo>
                <a:lnTo>
                  <a:pt x="13496" y="21563"/>
                </a:lnTo>
                <a:lnTo>
                  <a:pt x="13100" y="21600"/>
                </a:lnTo>
                <a:lnTo>
                  <a:pt x="12741" y="21563"/>
                </a:lnTo>
                <a:lnTo>
                  <a:pt x="12381" y="21470"/>
                </a:lnTo>
                <a:lnTo>
                  <a:pt x="12076" y="21303"/>
                </a:lnTo>
                <a:lnTo>
                  <a:pt x="11806" y="21061"/>
                </a:lnTo>
                <a:lnTo>
                  <a:pt x="11573" y="20782"/>
                </a:lnTo>
                <a:lnTo>
                  <a:pt x="11537" y="20708"/>
                </a:lnTo>
                <a:lnTo>
                  <a:pt x="11375" y="20429"/>
                </a:lnTo>
                <a:lnTo>
                  <a:pt x="11285" y="20076"/>
                </a:lnTo>
                <a:lnTo>
                  <a:pt x="11249" y="19741"/>
                </a:lnTo>
                <a:lnTo>
                  <a:pt x="11267" y="19537"/>
                </a:lnTo>
                <a:lnTo>
                  <a:pt x="11321" y="19295"/>
                </a:lnTo>
                <a:lnTo>
                  <a:pt x="11411" y="19035"/>
                </a:lnTo>
                <a:lnTo>
                  <a:pt x="11483" y="18793"/>
                </a:lnTo>
                <a:lnTo>
                  <a:pt x="11555" y="18570"/>
                </a:lnTo>
                <a:lnTo>
                  <a:pt x="11645" y="18384"/>
                </a:lnTo>
                <a:lnTo>
                  <a:pt x="11699" y="18235"/>
                </a:lnTo>
                <a:lnTo>
                  <a:pt x="11716" y="18161"/>
                </a:lnTo>
                <a:lnTo>
                  <a:pt x="11734" y="18161"/>
                </a:lnTo>
                <a:lnTo>
                  <a:pt x="11806" y="17827"/>
                </a:lnTo>
                <a:lnTo>
                  <a:pt x="11806" y="17566"/>
                </a:lnTo>
                <a:lnTo>
                  <a:pt x="11716" y="17325"/>
                </a:lnTo>
                <a:lnTo>
                  <a:pt x="11537" y="17139"/>
                </a:lnTo>
                <a:lnTo>
                  <a:pt x="11267" y="17009"/>
                </a:lnTo>
                <a:lnTo>
                  <a:pt x="10944" y="16971"/>
                </a:lnTo>
                <a:lnTo>
                  <a:pt x="4636" y="16971"/>
                </a:lnTo>
                <a:lnTo>
                  <a:pt x="4636" y="10670"/>
                </a:lnTo>
                <a:lnTo>
                  <a:pt x="4600" y="10372"/>
                </a:lnTo>
                <a:lnTo>
                  <a:pt x="4528" y="10149"/>
                </a:lnTo>
                <a:lnTo>
                  <a:pt x="4385" y="9964"/>
                </a:lnTo>
                <a:lnTo>
                  <a:pt x="4187" y="9852"/>
                </a:lnTo>
                <a:lnTo>
                  <a:pt x="3971" y="9796"/>
                </a:lnTo>
                <a:lnTo>
                  <a:pt x="3738" y="9815"/>
                </a:lnTo>
                <a:lnTo>
                  <a:pt x="3468" y="9889"/>
                </a:lnTo>
                <a:lnTo>
                  <a:pt x="3414" y="9908"/>
                </a:lnTo>
                <a:lnTo>
                  <a:pt x="3271" y="9964"/>
                </a:lnTo>
                <a:lnTo>
                  <a:pt x="3091" y="10038"/>
                </a:lnTo>
                <a:lnTo>
                  <a:pt x="2857" y="10112"/>
                </a:lnTo>
                <a:lnTo>
                  <a:pt x="2606" y="10205"/>
                </a:lnTo>
                <a:lnTo>
                  <a:pt x="2354" y="10280"/>
                </a:lnTo>
                <a:lnTo>
                  <a:pt x="2085" y="10335"/>
                </a:lnTo>
                <a:lnTo>
                  <a:pt x="1869" y="10354"/>
                </a:lnTo>
                <a:lnTo>
                  <a:pt x="1456" y="10298"/>
                </a:lnTo>
                <a:lnTo>
                  <a:pt x="1042" y="10168"/>
                </a:lnTo>
                <a:lnTo>
                  <a:pt x="701" y="9945"/>
                </a:lnTo>
                <a:lnTo>
                  <a:pt x="431" y="9666"/>
                </a:lnTo>
                <a:lnTo>
                  <a:pt x="198" y="9313"/>
                </a:lnTo>
                <a:lnTo>
                  <a:pt x="54" y="8923"/>
                </a:lnTo>
                <a:lnTo>
                  <a:pt x="0" y="8476"/>
                </a:lnTo>
                <a:lnTo>
                  <a:pt x="54" y="8067"/>
                </a:lnTo>
                <a:lnTo>
                  <a:pt x="198" y="7677"/>
                </a:lnTo>
                <a:lnTo>
                  <a:pt x="431" y="7324"/>
                </a:lnTo>
                <a:lnTo>
                  <a:pt x="701" y="7045"/>
                </a:lnTo>
                <a:lnTo>
                  <a:pt x="1042" y="6822"/>
                </a:lnTo>
                <a:lnTo>
                  <a:pt x="1456" y="6692"/>
                </a:lnTo>
                <a:lnTo>
                  <a:pt x="1869" y="6636"/>
                </a:lnTo>
                <a:lnTo>
                  <a:pt x="2085" y="6655"/>
                </a:lnTo>
                <a:lnTo>
                  <a:pt x="2354" y="6710"/>
                </a:lnTo>
                <a:lnTo>
                  <a:pt x="2606" y="6785"/>
                </a:lnTo>
                <a:lnTo>
                  <a:pt x="2857" y="6878"/>
                </a:lnTo>
                <a:lnTo>
                  <a:pt x="3091" y="6952"/>
                </a:lnTo>
                <a:lnTo>
                  <a:pt x="3271" y="7027"/>
                </a:lnTo>
                <a:lnTo>
                  <a:pt x="3414" y="7082"/>
                </a:lnTo>
                <a:lnTo>
                  <a:pt x="3468" y="7101"/>
                </a:lnTo>
                <a:lnTo>
                  <a:pt x="3774" y="7194"/>
                </a:lnTo>
                <a:lnTo>
                  <a:pt x="4043" y="7175"/>
                </a:lnTo>
                <a:lnTo>
                  <a:pt x="4277" y="7082"/>
                </a:lnTo>
                <a:lnTo>
                  <a:pt x="4475" y="6915"/>
                </a:lnTo>
                <a:lnTo>
                  <a:pt x="4600" y="6655"/>
                </a:lnTo>
                <a:lnTo>
                  <a:pt x="4636" y="6320"/>
                </a:lnTo>
                <a:lnTo>
                  <a:pt x="4636" y="0"/>
                </a:lnTo>
                <a:close/>
              </a:path>
            </a:pathLst>
          </a:custGeom>
          <a:solidFill>
            <a:srgbClr val="BFBFBF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168" name="CustomShape 9"/>
          <p:cNvSpPr/>
          <p:nvPr/>
        </p:nvSpPr>
        <p:spPr>
          <a:xfrm>
            <a:off x="5076359" y="2544840"/>
            <a:ext cx="1431721" cy="13852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4" y="0"/>
                </a:moveTo>
                <a:lnTo>
                  <a:pt x="6338" y="0"/>
                </a:lnTo>
                <a:lnTo>
                  <a:pt x="6661" y="37"/>
                </a:lnTo>
                <a:lnTo>
                  <a:pt x="6913" y="186"/>
                </a:lnTo>
                <a:lnTo>
                  <a:pt x="7092" y="353"/>
                </a:lnTo>
                <a:lnTo>
                  <a:pt x="7200" y="594"/>
                </a:lnTo>
                <a:lnTo>
                  <a:pt x="7200" y="872"/>
                </a:lnTo>
                <a:lnTo>
                  <a:pt x="7110" y="1169"/>
                </a:lnTo>
                <a:lnTo>
                  <a:pt x="7092" y="1225"/>
                </a:lnTo>
                <a:lnTo>
                  <a:pt x="7020" y="1373"/>
                </a:lnTo>
                <a:lnTo>
                  <a:pt x="6949" y="1559"/>
                </a:lnTo>
                <a:lnTo>
                  <a:pt x="6859" y="1781"/>
                </a:lnTo>
                <a:lnTo>
                  <a:pt x="6787" y="2041"/>
                </a:lnTo>
                <a:lnTo>
                  <a:pt x="6715" y="2320"/>
                </a:lnTo>
                <a:lnTo>
                  <a:pt x="6661" y="2561"/>
                </a:lnTo>
                <a:lnTo>
                  <a:pt x="6643" y="2784"/>
                </a:lnTo>
                <a:lnTo>
                  <a:pt x="6679" y="3192"/>
                </a:lnTo>
                <a:lnTo>
                  <a:pt x="6823" y="3600"/>
                </a:lnTo>
                <a:lnTo>
                  <a:pt x="7038" y="3934"/>
                </a:lnTo>
                <a:lnTo>
                  <a:pt x="7344" y="4231"/>
                </a:lnTo>
                <a:lnTo>
                  <a:pt x="7685" y="4454"/>
                </a:lnTo>
                <a:lnTo>
                  <a:pt x="8062" y="4602"/>
                </a:lnTo>
                <a:lnTo>
                  <a:pt x="8493" y="4639"/>
                </a:lnTo>
                <a:lnTo>
                  <a:pt x="8906" y="4602"/>
                </a:lnTo>
                <a:lnTo>
                  <a:pt x="9319" y="4454"/>
                </a:lnTo>
                <a:lnTo>
                  <a:pt x="9660" y="4231"/>
                </a:lnTo>
                <a:lnTo>
                  <a:pt x="9929" y="3934"/>
                </a:lnTo>
                <a:lnTo>
                  <a:pt x="10163" y="3600"/>
                </a:lnTo>
                <a:lnTo>
                  <a:pt x="10306" y="3192"/>
                </a:lnTo>
                <a:lnTo>
                  <a:pt x="10360" y="2784"/>
                </a:lnTo>
                <a:lnTo>
                  <a:pt x="10342" y="2561"/>
                </a:lnTo>
                <a:lnTo>
                  <a:pt x="10288" y="2320"/>
                </a:lnTo>
                <a:lnTo>
                  <a:pt x="10216" y="2041"/>
                </a:lnTo>
                <a:lnTo>
                  <a:pt x="10127" y="1781"/>
                </a:lnTo>
                <a:lnTo>
                  <a:pt x="10019" y="1559"/>
                </a:lnTo>
                <a:lnTo>
                  <a:pt x="9947" y="1373"/>
                </a:lnTo>
                <a:lnTo>
                  <a:pt x="9893" y="1225"/>
                </a:lnTo>
                <a:lnTo>
                  <a:pt x="9875" y="1169"/>
                </a:lnTo>
                <a:lnTo>
                  <a:pt x="9786" y="872"/>
                </a:lnTo>
                <a:lnTo>
                  <a:pt x="9803" y="594"/>
                </a:lnTo>
                <a:lnTo>
                  <a:pt x="9893" y="353"/>
                </a:lnTo>
                <a:lnTo>
                  <a:pt x="10073" y="186"/>
                </a:lnTo>
                <a:lnTo>
                  <a:pt x="10342" y="37"/>
                </a:lnTo>
                <a:lnTo>
                  <a:pt x="10647" y="0"/>
                </a:lnTo>
                <a:lnTo>
                  <a:pt x="16968" y="0"/>
                </a:lnTo>
                <a:lnTo>
                  <a:pt x="16968" y="6328"/>
                </a:lnTo>
                <a:lnTo>
                  <a:pt x="17003" y="6625"/>
                </a:lnTo>
                <a:lnTo>
                  <a:pt x="17093" y="6847"/>
                </a:lnTo>
                <a:lnTo>
                  <a:pt x="17237" y="7014"/>
                </a:lnTo>
                <a:lnTo>
                  <a:pt x="17416" y="7144"/>
                </a:lnTo>
                <a:lnTo>
                  <a:pt x="17632" y="7200"/>
                </a:lnTo>
                <a:lnTo>
                  <a:pt x="17883" y="7181"/>
                </a:lnTo>
                <a:lnTo>
                  <a:pt x="18171" y="7107"/>
                </a:lnTo>
                <a:lnTo>
                  <a:pt x="18206" y="7089"/>
                </a:lnTo>
                <a:lnTo>
                  <a:pt x="18332" y="7033"/>
                </a:lnTo>
                <a:lnTo>
                  <a:pt x="18512" y="6959"/>
                </a:lnTo>
                <a:lnTo>
                  <a:pt x="18745" y="6866"/>
                </a:lnTo>
                <a:lnTo>
                  <a:pt x="18997" y="6792"/>
                </a:lnTo>
                <a:lnTo>
                  <a:pt x="19284" y="6718"/>
                </a:lnTo>
                <a:lnTo>
                  <a:pt x="19535" y="6662"/>
                </a:lnTo>
                <a:lnTo>
                  <a:pt x="19751" y="6643"/>
                </a:lnTo>
                <a:lnTo>
                  <a:pt x="20182" y="6699"/>
                </a:lnTo>
                <a:lnTo>
                  <a:pt x="20559" y="6829"/>
                </a:lnTo>
                <a:lnTo>
                  <a:pt x="20900" y="7052"/>
                </a:lnTo>
                <a:lnTo>
                  <a:pt x="21205" y="7330"/>
                </a:lnTo>
                <a:lnTo>
                  <a:pt x="21420" y="7682"/>
                </a:lnTo>
                <a:lnTo>
                  <a:pt x="21564" y="8072"/>
                </a:lnTo>
                <a:lnTo>
                  <a:pt x="21600" y="8480"/>
                </a:lnTo>
                <a:lnTo>
                  <a:pt x="21564" y="8926"/>
                </a:lnTo>
                <a:lnTo>
                  <a:pt x="21420" y="9315"/>
                </a:lnTo>
                <a:lnTo>
                  <a:pt x="21205" y="9649"/>
                </a:lnTo>
                <a:lnTo>
                  <a:pt x="20900" y="9946"/>
                </a:lnTo>
                <a:lnTo>
                  <a:pt x="20559" y="10169"/>
                </a:lnTo>
                <a:lnTo>
                  <a:pt x="20182" y="10299"/>
                </a:lnTo>
                <a:lnTo>
                  <a:pt x="19751" y="10355"/>
                </a:lnTo>
                <a:lnTo>
                  <a:pt x="19535" y="10336"/>
                </a:lnTo>
                <a:lnTo>
                  <a:pt x="19284" y="10280"/>
                </a:lnTo>
                <a:lnTo>
                  <a:pt x="18997" y="10206"/>
                </a:lnTo>
                <a:lnTo>
                  <a:pt x="18745" y="10113"/>
                </a:lnTo>
                <a:lnTo>
                  <a:pt x="18512" y="10039"/>
                </a:lnTo>
                <a:lnTo>
                  <a:pt x="18332" y="9965"/>
                </a:lnTo>
                <a:lnTo>
                  <a:pt x="18206" y="9909"/>
                </a:lnTo>
                <a:lnTo>
                  <a:pt x="18171" y="9891"/>
                </a:lnTo>
                <a:lnTo>
                  <a:pt x="17883" y="9816"/>
                </a:lnTo>
                <a:lnTo>
                  <a:pt x="17632" y="9798"/>
                </a:lnTo>
                <a:lnTo>
                  <a:pt x="17416" y="9854"/>
                </a:lnTo>
                <a:lnTo>
                  <a:pt x="17237" y="9965"/>
                </a:lnTo>
                <a:lnTo>
                  <a:pt x="17093" y="10151"/>
                </a:lnTo>
                <a:lnTo>
                  <a:pt x="17003" y="10373"/>
                </a:lnTo>
                <a:lnTo>
                  <a:pt x="16968" y="10652"/>
                </a:lnTo>
                <a:lnTo>
                  <a:pt x="16968" y="16961"/>
                </a:lnTo>
                <a:lnTo>
                  <a:pt x="10647" y="16961"/>
                </a:lnTo>
                <a:lnTo>
                  <a:pt x="10342" y="17016"/>
                </a:lnTo>
                <a:lnTo>
                  <a:pt x="10073" y="17128"/>
                </a:lnTo>
                <a:lnTo>
                  <a:pt x="9893" y="17332"/>
                </a:lnTo>
                <a:lnTo>
                  <a:pt x="9803" y="17555"/>
                </a:lnTo>
                <a:lnTo>
                  <a:pt x="9786" y="17833"/>
                </a:lnTo>
                <a:lnTo>
                  <a:pt x="9875" y="18130"/>
                </a:lnTo>
                <a:lnTo>
                  <a:pt x="9875" y="18148"/>
                </a:lnTo>
                <a:lnTo>
                  <a:pt x="9911" y="18241"/>
                </a:lnTo>
                <a:lnTo>
                  <a:pt x="9965" y="18371"/>
                </a:lnTo>
                <a:lnTo>
                  <a:pt x="10037" y="18557"/>
                </a:lnTo>
                <a:lnTo>
                  <a:pt x="10145" y="18798"/>
                </a:lnTo>
                <a:lnTo>
                  <a:pt x="10216" y="19039"/>
                </a:lnTo>
                <a:lnTo>
                  <a:pt x="10288" y="19299"/>
                </a:lnTo>
                <a:lnTo>
                  <a:pt x="10342" y="19540"/>
                </a:lnTo>
                <a:lnTo>
                  <a:pt x="10360" y="19744"/>
                </a:lnTo>
                <a:lnTo>
                  <a:pt x="10324" y="20078"/>
                </a:lnTo>
                <a:lnTo>
                  <a:pt x="10234" y="20412"/>
                </a:lnTo>
                <a:lnTo>
                  <a:pt x="10073" y="20709"/>
                </a:lnTo>
                <a:lnTo>
                  <a:pt x="10019" y="20784"/>
                </a:lnTo>
                <a:lnTo>
                  <a:pt x="9803" y="21062"/>
                </a:lnTo>
                <a:lnTo>
                  <a:pt x="9534" y="21285"/>
                </a:lnTo>
                <a:lnTo>
                  <a:pt x="9229" y="21470"/>
                </a:lnTo>
                <a:lnTo>
                  <a:pt x="8870" y="21563"/>
                </a:lnTo>
                <a:lnTo>
                  <a:pt x="8493" y="21600"/>
                </a:lnTo>
                <a:lnTo>
                  <a:pt x="8134" y="21563"/>
                </a:lnTo>
                <a:lnTo>
                  <a:pt x="7775" y="21470"/>
                </a:lnTo>
                <a:lnTo>
                  <a:pt x="7451" y="21285"/>
                </a:lnTo>
                <a:lnTo>
                  <a:pt x="7182" y="21062"/>
                </a:lnTo>
                <a:lnTo>
                  <a:pt x="6949" y="20784"/>
                </a:lnTo>
                <a:lnTo>
                  <a:pt x="6895" y="20709"/>
                </a:lnTo>
                <a:lnTo>
                  <a:pt x="6751" y="20412"/>
                </a:lnTo>
                <a:lnTo>
                  <a:pt x="6661" y="20078"/>
                </a:lnTo>
                <a:lnTo>
                  <a:pt x="6643" y="19744"/>
                </a:lnTo>
                <a:lnTo>
                  <a:pt x="6661" y="19540"/>
                </a:lnTo>
                <a:lnTo>
                  <a:pt x="6697" y="19299"/>
                </a:lnTo>
                <a:lnTo>
                  <a:pt x="6769" y="19039"/>
                </a:lnTo>
                <a:lnTo>
                  <a:pt x="6859" y="18798"/>
                </a:lnTo>
                <a:lnTo>
                  <a:pt x="6931" y="18557"/>
                </a:lnTo>
                <a:lnTo>
                  <a:pt x="7002" y="18371"/>
                </a:lnTo>
                <a:lnTo>
                  <a:pt x="7056" y="18241"/>
                </a:lnTo>
                <a:lnTo>
                  <a:pt x="7110" y="18148"/>
                </a:lnTo>
                <a:lnTo>
                  <a:pt x="7110" y="18130"/>
                </a:lnTo>
                <a:lnTo>
                  <a:pt x="7200" y="17833"/>
                </a:lnTo>
                <a:lnTo>
                  <a:pt x="7200" y="17555"/>
                </a:lnTo>
                <a:lnTo>
                  <a:pt x="7092" y="17332"/>
                </a:lnTo>
                <a:lnTo>
                  <a:pt x="6913" y="17128"/>
                </a:lnTo>
                <a:lnTo>
                  <a:pt x="6661" y="17016"/>
                </a:lnTo>
                <a:lnTo>
                  <a:pt x="6338" y="16961"/>
                </a:lnTo>
                <a:lnTo>
                  <a:pt x="0" y="16961"/>
                </a:lnTo>
                <a:lnTo>
                  <a:pt x="0" y="15959"/>
                </a:lnTo>
                <a:lnTo>
                  <a:pt x="18" y="15829"/>
                </a:lnTo>
                <a:lnTo>
                  <a:pt x="54" y="15680"/>
                </a:lnTo>
                <a:lnTo>
                  <a:pt x="54" y="10652"/>
                </a:lnTo>
                <a:lnTo>
                  <a:pt x="72" y="10373"/>
                </a:lnTo>
                <a:lnTo>
                  <a:pt x="162" y="10151"/>
                </a:lnTo>
                <a:lnTo>
                  <a:pt x="305" y="9965"/>
                </a:lnTo>
                <a:lnTo>
                  <a:pt x="485" y="9854"/>
                </a:lnTo>
                <a:lnTo>
                  <a:pt x="700" y="9798"/>
                </a:lnTo>
                <a:lnTo>
                  <a:pt x="934" y="9816"/>
                </a:lnTo>
                <a:lnTo>
                  <a:pt x="1221" y="9891"/>
                </a:lnTo>
                <a:lnTo>
                  <a:pt x="1275" y="9909"/>
                </a:lnTo>
                <a:lnTo>
                  <a:pt x="1400" y="9965"/>
                </a:lnTo>
                <a:lnTo>
                  <a:pt x="1580" y="10039"/>
                </a:lnTo>
                <a:lnTo>
                  <a:pt x="1813" y="10113"/>
                </a:lnTo>
                <a:lnTo>
                  <a:pt x="2083" y="10206"/>
                </a:lnTo>
                <a:lnTo>
                  <a:pt x="2334" y="10280"/>
                </a:lnTo>
                <a:lnTo>
                  <a:pt x="2586" y="10336"/>
                </a:lnTo>
                <a:lnTo>
                  <a:pt x="2801" y="10355"/>
                </a:lnTo>
                <a:lnTo>
                  <a:pt x="3250" y="10299"/>
                </a:lnTo>
                <a:lnTo>
                  <a:pt x="3627" y="10169"/>
                </a:lnTo>
                <a:lnTo>
                  <a:pt x="3968" y="9946"/>
                </a:lnTo>
                <a:lnTo>
                  <a:pt x="4273" y="9649"/>
                </a:lnTo>
                <a:lnTo>
                  <a:pt x="4471" y="9315"/>
                </a:lnTo>
                <a:lnTo>
                  <a:pt x="4614" y="8926"/>
                </a:lnTo>
                <a:lnTo>
                  <a:pt x="4668" y="8480"/>
                </a:lnTo>
                <a:lnTo>
                  <a:pt x="4614" y="8072"/>
                </a:lnTo>
                <a:lnTo>
                  <a:pt x="4471" y="7682"/>
                </a:lnTo>
                <a:lnTo>
                  <a:pt x="4273" y="7330"/>
                </a:lnTo>
                <a:lnTo>
                  <a:pt x="3968" y="7052"/>
                </a:lnTo>
                <a:lnTo>
                  <a:pt x="3627" y="6829"/>
                </a:lnTo>
                <a:lnTo>
                  <a:pt x="3250" y="6699"/>
                </a:lnTo>
                <a:lnTo>
                  <a:pt x="2801" y="6643"/>
                </a:lnTo>
                <a:lnTo>
                  <a:pt x="2586" y="6662"/>
                </a:lnTo>
                <a:lnTo>
                  <a:pt x="2334" y="6718"/>
                </a:lnTo>
                <a:lnTo>
                  <a:pt x="2083" y="6792"/>
                </a:lnTo>
                <a:lnTo>
                  <a:pt x="1813" y="6866"/>
                </a:lnTo>
                <a:lnTo>
                  <a:pt x="1580" y="6959"/>
                </a:lnTo>
                <a:lnTo>
                  <a:pt x="1400" y="7033"/>
                </a:lnTo>
                <a:lnTo>
                  <a:pt x="1275" y="7089"/>
                </a:lnTo>
                <a:lnTo>
                  <a:pt x="1221" y="7107"/>
                </a:lnTo>
                <a:lnTo>
                  <a:pt x="934" y="7181"/>
                </a:lnTo>
                <a:lnTo>
                  <a:pt x="700" y="7200"/>
                </a:lnTo>
                <a:lnTo>
                  <a:pt x="485" y="7144"/>
                </a:lnTo>
                <a:lnTo>
                  <a:pt x="305" y="7014"/>
                </a:lnTo>
                <a:lnTo>
                  <a:pt x="162" y="6847"/>
                </a:lnTo>
                <a:lnTo>
                  <a:pt x="72" y="6625"/>
                </a:lnTo>
                <a:lnTo>
                  <a:pt x="54" y="6328"/>
                </a:lnTo>
                <a:lnTo>
                  <a:pt x="90" y="1299"/>
                </a:lnTo>
                <a:lnTo>
                  <a:pt x="90" y="965"/>
                </a:lnTo>
                <a:lnTo>
                  <a:pt x="54" y="0"/>
                </a:lnTo>
                <a:close/>
              </a:path>
            </a:pathLst>
          </a:custGeom>
          <a:solidFill>
            <a:srgbClr val="BFBFBF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169" name="CustomShape 10"/>
          <p:cNvSpPr/>
          <p:nvPr/>
        </p:nvSpPr>
        <p:spPr>
          <a:xfrm>
            <a:off x="3956760" y="1159919"/>
            <a:ext cx="1430281" cy="13838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8482" y="0"/>
                </a:moveTo>
                <a:lnTo>
                  <a:pt x="8841" y="37"/>
                </a:lnTo>
                <a:lnTo>
                  <a:pt x="9201" y="149"/>
                </a:lnTo>
                <a:lnTo>
                  <a:pt x="9524" y="316"/>
                </a:lnTo>
                <a:lnTo>
                  <a:pt x="9794" y="557"/>
                </a:lnTo>
                <a:lnTo>
                  <a:pt x="10027" y="817"/>
                </a:lnTo>
                <a:lnTo>
                  <a:pt x="10081" y="891"/>
                </a:lnTo>
                <a:lnTo>
                  <a:pt x="10225" y="1189"/>
                </a:lnTo>
                <a:lnTo>
                  <a:pt x="10315" y="1504"/>
                </a:lnTo>
                <a:lnTo>
                  <a:pt x="10333" y="1857"/>
                </a:lnTo>
                <a:lnTo>
                  <a:pt x="10315" y="2062"/>
                </a:lnTo>
                <a:lnTo>
                  <a:pt x="10279" y="2303"/>
                </a:lnTo>
                <a:lnTo>
                  <a:pt x="10207" y="2563"/>
                </a:lnTo>
                <a:lnTo>
                  <a:pt x="10117" y="2823"/>
                </a:lnTo>
                <a:lnTo>
                  <a:pt x="10045" y="3046"/>
                </a:lnTo>
                <a:lnTo>
                  <a:pt x="9973" y="3232"/>
                </a:lnTo>
                <a:lnTo>
                  <a:pt x="9919" y="3362"/>
                </a:lnTo>
                <a:lnTo>
                  <a:pt x="9866" y="3436"/>
                </a:lnTo>
                <a:lnTo>
                  <a:pt x="9866" y="3455"/>
                </a:lnTo>
                <a:lnTo>
                  <a:pt x="9776" y="3770"/>
                </a:lnTo>
                <a:lnTo>
                  <a:pt x="9776" y="4049"/>
                </a:lnTo>
                <a:lnTo>
                  <a:pt x="9901" y="4290"/>
                </a:lnTo>
                <a:lnTo>
                  <a:pt x="10063" y="4457"/>
                </a:lnTo>
                <a:lnTo>
                  <a:pt x="10315" y="4587"/>
                </a:lnTo>
                <a:lnTo>
                  <a:pt x="10638" y="4625"/>
                </a:lnTo>
                <a:lnTo>
                  <a:pt x="16982" y="4625"/>
                </a:lnTo>
                <a:lnTo>
                  <a:pt x="16982" y="10958"/>
                </a:lnTo>
                <a:lnTo>
                  <a:pt x="17000" y="11236"/>
                </a:lnTo>
                <a:lnTo>
                  <a:pt x="17090" y="11478"/>
                </a:lnTo>
                <a:lnTo>
                  <a:pt x="17233" y="11645"/>
                </a:lnTo>
                <a:lnTo>
                  <a:pt x="17413" y="11756"/>
                </a:lnTo>
                <a:lnTo>
                  <a:pt x="17629" y="11812"/>
                </a:lnTo>
                <a:lnTo>
                  <a:pt x="17862" y="11812"/>
                </a:lnTo>
                <a:lnTo>
                  <a:pt x="18150" y="11719"/>
                </a:lnTo>
                <a:lnTo>
                  <a:pt x="18204" y="11701"/>
                </a:lnTo>
                <a:lnTo>
                  <a:pt x="18329" y="11664"/>
                </a:lnTo>
                <a:lnTo>
                  <a:pt x="18509" y="11589"/>
                </a:lnTo>
                <a:lnTo>
                  <a:pt x="18743" y="11496"/>
                </a:lnTo>
                <a:lnTo>
                  <a:pt x="19012" y="11422"/>
                </a:lnTo>
                <a:lnTo>
                  <a:pt x="19264" y="11348"/>
                </a:lnTo>
                <a:lnTo>
                  <a:pt x="19515" y="11292"/>
                </a:lnTo>
                <a:lnTo>
                  <a:pt x="19731" y="11274"/>
                </a:lnTo>
                <a:lnTo>
                  <a:pt x="20180" y="11311"/>
                </a:lnTo>
                <a:lnTo>
                  <a:pt x="20558" y="11459"/>
                </a:lnTo>
                <a:lnTo>
                  <a:pt x="20899" y="11664"/>
                </a:lnTo>
                <a:lnTo>
                  <a:pt x="21205" y="11961"/>
                </a:lnTo>
                <a:lnTo>
                  <a:pt x="21420" y="12314"/>
                </a:lnTo>
                <a:lnTo>
                  <a:pt x="21546" y="12685"/>
                </a:lnTo>
                <a:lnTo>
                  <a:pt x="21600" y="13112"/>
                </a:lnTo>
                <a:lnTo>
                  <a:pt x="21546" y="13558"/>
                </a:lnTo>
                <a:lnTo>
                  <a:pt x="21420" y="13929"/>
                </a:lnTo>
                <a:lnTo>
                  <a:pt x="21205" y="14282"/>
                </a:lnTo>
                <a:lnTo>
                  <a:pt x="20899" y="14580"/>
                </a:lnTo>
                <a:lnTo>
                  <a:pt x="20558" y="14784"/>
                </a:lnTo>
                <a:lnTo>
                  <a:pt x="20180" y="14932"/>
                </a:lnTo>
                <a:lnTo>
                  <a:pt x="19731" y="14970"/>
                </a:lnTo>
                <a:lnTo>
                  <a:pt x="19515" y="14951"/>
                </a:lnTo>
                <a:lnTo>
                  <a:pt x="19012" y="14840"/>
                </a:lnTo>
                <a:lnTo>
                  <a:pt x="18743" y="14747"/>
                </a:lnTo>
                <a:lnTo>
                  <a:pt x="18509" y="14654"/>
                </a:lnTo>
                <a:lnTo>
                  <a:pt x="18329" y="14598"/>
                </a:lnTo>
                <a:lnTo>
                  <a:pt x="18204" y="14542"/>
                </a:lnTo>
                <a:lnTo>
                  <a:pt x="18150" y="14524"/>
                </a:lnTo>
                <a:lnTo>
                  <a:pt x="17862" y="14431"/>
                </a:lnTo>
                <a:lnTo>
                  <a:pt x="17629" y="14431"/>
                </a:lnTo>
                <a:lnTo>
                  <a:pt x="17413" y="14487"/>
                </a:lnTo>
                <a:lnTo>
                  <a:pt x="17233" y="14598"/>
                </a:lnTo>
                <a:lnTo>
                  <a:pt x="17090" y="14765"/>
                </a:lnTo>
                <a:lnTo>
                  <a:pt x="17000" y="15007"/>
                </a:lnTo>
                <a:lnTo>
                  <a:pt x="16982" y="15267"/>
                </a:lnTo>
                <a:lnTo>
                  <a:pt x="16982" y="21600"/>
                </a:lnTo>
                <a:lnTo>
                  <a:pt x="10638" y="21600"/>
                </a:lnTo>
                <a:lnTo>
                  <a:pt x="10315" y="21563"/>
                </a:lnTo>
                <a:lnTo>
                  <a:pt x="10063" y="21451"/>
                </a:lnTo>
                <a:lnTo>
                  <a:pt x="9901" y="21266"/>
                </a:lnTo>
                <a:lnTo>
                  <a:pt x="9776" y="21024"/>
                </a:lnTo>
                <a:lnTo>
                  <a:pt x="9776" y="20746"/>
                </a:lnTo>
                <a:lnTo>
                  <a:pt x="9866" y="20430"/>
                </a:lnTo>
                <a:lnTo>
                  <a:pt x="9901" y="20374"/>
                </a:lnTo>
                <a:lnTo>
                  <a:pt x="9955" y="20263"/>
                </a:lnTo>
                <a:lnTo>
                  <a:pt x="10027" y="20077"/>
                </a:lnTo>
                <a:lnTo>
                  <a:pt x="10117" y="19836"/>
                </a:lnTo>
                <a:lnTo>
                  <a:pt x="10261" y="19316"/>
                </a:lnTo>
                <a:lnTo>
                  <a:pt x="10315" y="19056"/>
                </a:lnTo>
                <a:lnTo>
                  <a:pt x="10333" y="18833"/>
                </a:lnTo>
                <a:lnTo>
                  <a:pt x="10297" y="18406"/>
                </a:lnTo>
                <a:lnTo>
                  <a:pt x="10153" y="18015"/>
                </a:lnTo>
                <a:lnTo>
                  <a:pt x="9937" y="17681"/>
                </a:lnTo>
                <a:lnTo>
                  <a:pt x="9632" y="17384"/>
                </a:lnTo>
                <a:lnTo>
                  <a:pt x="9291" y="17161"/>
                </a:lnTo>
                <a:lnTo>
                  <a:pt x="8913" y="17031"/>
                </a:lnTo>
                <a:lnTo>
                  <a:pt x="8482" y="16975"/>
                </a:lnTo>
                <a:lnTo>
                  <a:pt x="8051" y="17031"/>
                </a:lnTo>
                <a:lnTo>
                  <a:pt x="7655" y="17161"/>
                </a:lnTo>
                <a:lnTo>
                  <a:pt x="7314" y="17384"/>
                </a:lnTo>
                <a:lnTo>
                  <a:pt x="7026" y="17681"/>
                </a:lnTo>
                <a:lnTo>
                  <a:pt x="6793" y="18015"/>
                </a:lnTo>
                <a:lnTo>
                  <a:pt x="6667" y="18406"/>
                </a:lnTo>
                <a:lnTo>
                  <a:pt x="6613" y="18833"/>
                </a:lnTo>
                <a:lnTo>
                  <a:pt x="6631" y="19056"/>
                </a:lnTo>
                <a:lnTo>
                  <a:pt x="6685" y="19316"/>
                </a:lnTo>
                <a:lnTo>
                  <a:pt x="6757" y="19576"/>
                </a:lnTo>
                <a:lnTo>
                  <a:pt x="6847" y="19836"/>
                </a:lnTo>
                <a:lnTo>
                  <a:pt x="6954" y="20077"/>
                </a:lnTo>
                <a:lnTo>
                  <a:pt x="7026" y="20263"/>
                </a:lnTo>
                <a:lnTo>
                  <a:pt x="7080" y="20374"/>
                </a:lnTo>
                <a:lnTo>
                  <a:pt x="7098" y="20430"/>
                </a:lnTo>
                <a:lnTo>
                  <a:pt x="7188" y="20746"/>
                </a:lnTo>
                <a:lnTo>
                  <a:pt x="7170" y="21024"/>
                </a:lnTo>
                <a:lnTo>
                  <a:pt x="7080" y="21266"/>
                </a:lnTo>
                <a:lnTo>
                  <a:pt x="6900" y="21451"/>
                </a:lnTo>
                <a:lnTo>
                  <a:pt x="6631" y="21563"/>
                </a:lnTo>
                <a:lnTo>
                  <a:pt x="6325" y="21600"/>
                </a:lnTo>
                <a:lnTo>
                  <a:pt x="0" y="21600"/>
                </a:lnTo>
                <a:lnTo>
                  <a:pt x="0" y="20579"/>
                </a:lnTo>
                <a:lnTo>
                  <a:pt x="18" y="20448"/>
                </a:lnTo>
                <a:lnTo>
                  <a:pt x="18" y="15267"/>
                </a:lnTo>
                <a:lnTo>
                  <a:pt x="54" y="15007"/>
                </a:lnTo>
                <a:lnTo>
                  <a:pt x="144" y="14765"/>
                </a:lnTo>
                <a:lnTo>
                  <a:pt x="270" y="14598"/>
                </a:lnTo>
                <a:lnTo>
                  <a:pt x="449" y="14487"/>
                </a:lnTo>
                <a:lnTo>
                  <a:pt x="665" y="14431"/>
                </a:lnTo>
                <a:lnTo>
                  <a:pt x="934" y="14431"/>
                </a:lnTo>
                <a:lnTo>
                  <a:pt x="1204" y="14524"/>
                </a:lnTo>
                <a:lnTo>
                  <a:pt x="1240" y="14542"/>
                </a:lnTo>
                <a:lnTo>
                  <a:pt x="1366" y="14598"/>
                </a:lnTo>
                <a:lnTo>
                  <a:pt x="1563" y="14654"/>
                </a:lnTo>
                <a:lnTo>
                  <a:pt x="1779" y="14747"/>
                </a:lnTo>
                <a:lnTo>
                  <a:pt x="2049" y="14840"/>
                </a:lnTo>
                <a:lnTo>
                  <a:pt x="2318" y="14895"/>
                </a:lnTo>
                <a:lnTo>
                  <a:pt x="2570" y="14951"/>
                </a:lnTo>
                <a:lnTo>
                  <a:pt x="2785" y="14970"/>
                </a:lnTo>
                <a:lnTo>
                  <a:pt x="3217" y="14932"/>
                </a:lnTo>
                <a:lnTo>
                  <a:pt x="3594" y="14784"/>
                </a:lnTo>
                <a:lnTo>
                  <a:pt x="3953" y="14580"/>
                </a:lnTo>
                <a:lnTo>
                  <a:pt x="4241" y="14282"/>
                </a:lnTo>
                <a:lnTo>
                  <a:pt x="4457" y="13929"/>
                </a:lnTo>
                <a:lnTo>
                  <a:pt x="4600" y="13558"/>
                </a:lnTo>
                <a:lnTo>
                  <a:pt x="4636" y="13112"/>
                </a:lnTo>
                <a:lnTo>
                  <a:pt x="4600" y="12685"/>
                </a:lnTo>
                <a:lnTo>
                  <a:pt x="4457" y="12314"/>
                </a:lnTo>
                <a:lnTo>
                  <a:pt x="4241" y="11961"/>
                </a:lnTo>
                <a:lnTo>
                  <a:pt x="3953" y="11664"/>
                </a:lnTo>
                <a:lnTo>
                  <a:pt x="3594" y="11459"/>
                </a:lnTo>
                <a:lnTo>
                  <a:pt x="3217" y="11311"/>
                </a:lnTo>
                <a:lnTo>
                  <a:pt x="2785" y="11274"/>
                </a:lnTo>
                <a:lnTo>
                  <a:pt x="2570" y="11292"/>
                </a:lnTo>
                <a:lnTo>
                  <a:pt x="2318" y="11348"/>
                </a:lnTo>
                <a:lnTo>
                  <a:pt x="1779" y="11496"/>
                </a:lnTo>
                <a:lnTo>
                  <a:pt x="1563" y="11589"/>
                </a:lnTo>
                <a:lnTo>
                  <a:pt x="1366" y="11664"/>
                </a:lnTo>
                <a:lnTo>
                  <a:pt x="1240" y="11701"/>
                </a:lnTo>
                <a:lnTo>
                  <a:pt x="1204" y="11719"/>
                </a:lnTo>
                <a:lnTo>
                  <a:pt x="934" y="11812"/>
                </a:lnTo>
                <a:lnTo>
                  <a:pt x="665" y="11812"/>
                </a:lnTo>
                <a:lnTo>
                  <a:pt x="449" y="11756"/>
                </a:lnTo>
                <a:lnTo>
                  <a:pt x="270" y="11645"/>
                </a:lnTo>
                <a:lnTo>
                  <a:pt x="144" y="11478"/>
                </a:lnTo>
                <a:lnTo>
                  <a:pt x="54" y="11236"/>
                </a:lnTo>
                <a:lnTo>
                  <a:pt x="18" y="10958"/>
                </a:lnTo>
                <a:lnTo>
                  <a:pt x="18" y="5776"/>
                </a:lnTo>
                <a:lnTo>
                  <a:pt x="0" y="5646"/>
                </a:lnTo>
                <a:lnTo>
                  <a:pt x="0" y="4625"/>
                </a:lnTo>
                <a:lnTo>
                  <a:pt x="6325" y="4625"/>
                </a:lnTo>
                <a:lnTo>
                  <a:pt x="6631" y="4587"/>
                </a:lnTo>
                <a:lnTo>
                  <a:pt x="6900" y="4457"/>
                </a:lnTo>
                <a:lnTo>
                  <a:pt x="7080" y="4290"/>
                </a:lnTo>
                <a:lnTo>
                  <a:pt x="7170" y="4049"/>
                </a:lnTo>
                <a:lnTo>
                  <a:pt x="7188" y="3770"/>
                </a:lnTo>
                <a:lnTo>
                  <a:pt x="7098" y="3455"/>
                </a:lnTo>
                <a:lnTo>
                  <a:pt x="7080" y="3436"/>
                </a:lnTo>
                <a:lnTo>
                  <a:pt x="7062" y="3362"/>
                </a:lnTo>
                <a:lnTo>
                  <a:pt x="7008" y="3232"/>
                </a:lnTo>
                <a:lnTo>
                  <a:pt x="6936" y="3046"/>
                </a:lnTo>
                <a:lnTo>
                  <a:pt x="6829" y="2823"/>
                </a:lnTo>
                <a:lnTo>
                  <a:pt x="6685" y="2303"/>
                </a:lnTo>
                <a:lnTo>
                  <a:pt x="6631" y="2062"/>
                </a:lnTo>
                <a:lnTo>
                  <a:pt x="6613" y="1857"/>
                </a:lnTo>
                <a:lnTo>
                  <a:pt x="6649" y="1504"/>
                </a:lnTo>
                <a:lnTo>
                  <a:pt x="6739" y="1189"/>
                </a:lnTo>
                <a:lnTo>
                  <a:pt x="6900" y="891"/>
                </a:lnTo>
                <a:lnTo>
                  <a:pt x="6954" y="817"/>
                </a:lnTo>
                <a:lnTo>
                  <a:pt x="7170" y="557"/>
                </a:lnTo>
                <a:lnTo>
                  <a:pt x="7440" y="316"/>
                </a:lnTo>
                <a:lnTo>
                  <a:pt x="7745" y="149"/>
                </a:lnTo>
                <a:lnTo>
                  <a:pt x="8104" y="37"/>
                </a:lnTo>
                <a:lnTo>
                  <a:pt x="8482" y="0"/>
                </a:lnTo>
                <a:close/>
              </a:path>
            </a:pathLst>
          </a:custGeom>
          <a:solidFill>
            <a:srgbClr val="FF0000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170" name="CustomShape 11"/>
          <p:cNvSpPr txBox="1"/>
          <p:nvPr/>
        </p:nvSpPr>
        <p:spPr>
          <a:xfrm>
            <a:off x="6137149" y="1864958"/>
            <a:ext cx="1617275" cy="64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/>
          <a:p>
            <a:pPr>
              <a:defRPr sz="1000">
                <a:uFill>
                  <a:solidFill>
                    <a:srgbClr val="FFFFFF"/>
                  </a:solidFill>
                </a:u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No existe un mecanismo adecuado para realizar un seguimiento de los </a:t>
            </a:r>
            <a:r>
              <a:rPr i="1"/>
              <a:t>tickets</a:t>
            </a:r>
            <a:r>
              <a:t> de TI. Falta de propiedad. </a:t>
            </a:r>
          </a:p>
        </p:txBody>
      </p:sp>
      <p:sp>
        <p:nvSpPr>
          <p:cNvPr id="1171" name="CustomShape 12"/>
          <p:cNvSpPr txBox="1"/>
          <p:nvPr/>
        </p:nvSpPr>
        <p:spPr>
          <a:xfrm>
            <a:off x="6127920" y="1513002"/>
            <a:ext cx="2046961" cy="39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>
            <a:lvl1pPr>
              <a:defRPr sz="100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/>
            <a:r>
              <a:t>COMPLEJIDAD EN EL SEGUIMIENTO</a:t>
            </a:r>
          </a:p>
        </p:txBody>
      </p:sp>
      <p:sp>
        <p:nvSpPr>
          <p:cNvPr id="1172" name="CustomShape 13"/>
          <p:cNvSpPr txBox="1"/>
          <p:nvPr/>
        </p:nvSpPr>
        <p:spPr>
          <a:xfrm>
            <a:off x="1031039" y="1824944"/>
            <a:ext cx="1961282" cy="78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/>
          <a:p>
            <a:pPr>
              <a:defRPr sz="100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Los usuarios finales no fueron notificados sobre la interrupción y el estado de sus </a:t>
            </a:r>
            <a:r>
              <a:rPr i="1"/>
              <a:t>tickets</a:t>
            </a:r>
            <a:r>
              <a:t>, lo que dio lugar a un gran volumen de llamadas y consultas sin cita previa</a:t>
            </a:r>
          </a:p>
        </p:txBody>
      </p:sp>
      <p:sp>
        <p:nvSpPr>
          <p:cNvPr id="1173" name="CustomShape 14"/>
          <p:cNvSpPr txBox="1"/>
          <p:nvPr/>
        </p:nvSpPr>
        <p:spPr>
          <a:xfrm>
            <a:off x="1042686" y="1508040"/>
            <a:ext cx="2549798" cy="39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>
            <a:lvl1pPr>
              <a:defRPr sz="100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/>
            <a:r>
              <a:t>NO SE HA NOTIFICADO A LOS USUARIOS FINALES</a:t>
            </a:r>
          </a:p>
        </p:txBody>
      </p:sp>
      <p:sp>
        <p:nvSpPr>
          <p:cNvPr id="1174" name="CustomShape 15"/>
          <p:cNvSpPr txBox="1"/>
          <p:nvPr/>
        </p:nvSpPr>
        <p:spPr>
          <a:xfrm>
            <a:off x="6127920" y="4136399"/>
            <a:ext cx="1484281" cy="78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/>
          <a:p>
            <a:pPr>
              <a:defRPr sz="1000">
                <a:uFill>
                  <a:solidFill>
                    <a:srgbClr val="FFFFFF"/>
                  </a:solidFill>
                </a:u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Falta de automatización para priorizar y asignar </a:t>
            </a:r>
            <a:r>
              <a:rPr i="1"/>
              <a:t>tickets</a:t>
            </a:r>
            <a:r>
              <a:t> a la los técnicos adecuados para acelerar el proceso de resolución</a:t>
            </a:r>
          </a:p>
        </p:txBody>
      </p:sp>
      <p:sp>
        <p:nvSpPr>
          <p:cNvPr id="1175" name="CustomShape 16"/>
          <p:cNvSpPr txBox="1"/>
          <p:nvPr/>
        </p:nvSpPr>
        <p:spPr>
          <a:xfrm>
            <a:off x="6127920" y="3895559"/>
            <a:ext cx="2046961" cy="24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>
            <a:lvl1pPr>
              <a:defRPr sz="100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/>
            <a:r>
              <a:t>FALTA DE AUTOMATIZACIÓN</a:t>
            </a:r>
          </a:p>
        </p:txBody>
      </p:sp>
      <p:sp>
        <p:nvSpPr>
          <p:cNvPr id="1176" name="CustomShape 17"/>
          <p:cNvSpPr txBox="1"/>
          <p:nvPr/>
        </p:nvSpPr>
        <p:spPr>
          <a:xfrm>
            <a:off x="801462" y="3857580"/>
            <a:ext cx="1799804" cy="2996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/>
          <a:p>
            <a:pPr algn="r">
              <a:defRPr sz="100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INCUMPLIMIENTO DEL SLA</a:t>
            </a:r>
            <a:r>
              <a:rPr sz="1500">
                <a:latin typeface="+mj-lt"/>
                <a:ea typeface="+mj-ea"/>
                <a:cs typeface="+mj-cs"/>
                <a:sym typeface="Arial"/>
              </a:rPr>
              <a:t>	</a:t>
            </a:r>
          </a:p>
        </p:txBody>
      </p:sp>
      <p:sp>
        <p:nvSpPr>
          <p:cNvPr id="1177" name="CustomShape 18"/>
          <p:cNvSpPr txBox="1"/>
          <p:nvPr/>
        </p:nvSpPr>
        <p:spPr>
          <a:xfrm>
            <a:off x="1837079" y="956520"/>
            <a:ext cx="940083" cy="25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4999" tIns="44999" rIns="44999" bIns="44999">
            <a:spAutoFit/>
          </a:bodyPr>
          <a:lstStyle>
            <a:lvl1pPr>
              <a:defRPr sz="110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/>
            <a:r>
              <a:t>¿Qué salió mal?</a:t>
            </a:r>
          </a:p>
        </p:txBody>
      </p:sp>
      <p:sp>
        <p:nvSpPr>
          <p:cNvPr id="1178" name="CustomShape 19"/>
          <p:cNvSpPr txBox="1"/>
          <p:nvPr/>
        </p:nvSpPr>
        <p:spPr>
          <a:xfrm>
            <a:off x="883439" y="4136399"/>
            <a:ext cx="1817282" cy="64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/>
          <a:p>
            <a:pPr>
              <a:defRPr sz="1000">
                <a:uFill>
                  <a:solidFill>
                    <a:srgbClr val="FFFFFF"/>
                  </a:solidFill>
                </a:u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Falta de automatización para priorizar y asignar </a:t>
            </a:r>
            <a:r>
              <a:rPr i="1"/>
              <a:t>tickets</a:t>
            </a:r>
            <a:r>
              <a:t> a la los técnicos adecuados para acelerar el proceso de resolución</a:t>
            </a:r>
          </a:p>
        </p:txBody>
      </p:sp>
      <p:sp>
        <p:nvSpPr>
          <p:cNvPr id="1179" name="CustomShape 20"/>
          <p:cNvSpPr/>
          <p:nvPr/>
        </p:nvSpPr>
        <p:spPr>
          <a:xfrm>
            <a:off x="5168520" y="1744559"/>
            <a:ext cx="913321" cy="361"/>
          </a:xfrm>
          <a:prstGeom prst="line">
            <a:avLst/>
          </a:prstGeom>
          <a:ln w="25400">
            <a:solidFill>
              <a:srgbClr val="1F497D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1180" name="CustomShape 21"/>
          <p:cNvSpPr/>
          <p:nvPr/>
        </p:nvSpPr>
        <p:spPr>
          <a:xfrm>
            <a:off x="6951240" y="3326039"/>
            <a:ext cx="361" cy="425522"/>
          </a:xfrm>
          <a:prstGeom prst="line">
            <a:avLst/>
          </a:prstGeom>
          <a:ln w="25400">
            <a:solidFill>
              <a:srgbClr val="1F497D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1181" name="Line 22"/>
          <p:cNvSpPr/>
          <p:nvPr/>
        </p:nvSpPr>
        <p:spPr>
          <a:xfrm>
            <a:off x="6206399" y="3318480"/>
            <a:ext cx="754201" cy="361"/>
          </a:xfrm>
          <a:prstGeom prst="line">
            <a:avLst/>
          </a:prstGeom>
          <a:ln w="25400">
            <a:solidFill>
              <a:srgbClr val="1F497D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1182" name="CustomShape 23"/>
          <p:cNvSpPr/>
          <p:nvPr/>
        </p:nvSpPr>
        <p:spPr>
          <a:xfrm flipH="1">
            <a:off x="2681639" y="3975479"/>
            <a:ext cx="1096921" cy="361"/>
          </a:xfrm>
          <a:prstGeom prst="line">
            <a:avLst/>
          </a:prstGeom>
          <a:ln w="25400">
            <a:solidFill>
              <a:srgbClr val="1F497D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1183" name="Line 24"/>
          <p:cNvSpPr/>
          <p:nvPr/>
        </p:nvSpPr>
        <p:spPr>
          <a:xfrm>
            <a:off x="3771360" y="1872000"/>
            <a:ext cx="361" cy="665281"/>
          </a:xfrm>
          <a:prstGeom prst="line">
            <a:avLst/>
          </a:prstGeom>
          <a:ln w="25400">
            <a:solidFill>
              <a:srgbClr val="1F497D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1184" name="CustomShape 25"/>
          <p:cNvSpPr/>
          <p:nvPr/>
        </p:nvSpPr>
        <p:spPr>
          <a:xfrm flipH="1">
            <a:off x="3236040" y="1862639"/>
            <a:ext cx="552961" cy="361"/>
          </a:xfrm>
          <a:prstGeom prst="line">
            <a:avLst/>
          </a:prstGeom>
          <a:ln w="25400">
            <a:solidFill>
              <a:srgbClr val="1F497D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pic>
        <p:nvPicPr>
          <p:cNvPr id="1185" name="Picture 193" descr="Picture 19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19199" y="4049279"/>
            <a:ext cx="577801" cy="495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86" name="Picture 194" descr="Picture 19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306320" y="1688039"/>
            <a:ext cx="571681" cy="47844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87" name="Picture 196" descr="Picture 19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083760" y="2673719"/>
            <a:ext cx="672121" cy="57204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88" name="Picture 197" descr="Picture 197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346720" y="2864879"/>
            <a:ext cx="734401" cy="6177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0" name="CustomShape 1"/>
          <p:cNvSpPr txBox="1"/>
          <p:nvPr/>
        </p:nvSpPr>
        <p:spPr>
          <a:xfrm>
            <a:off x="2145959" y="640599"/>
            <a:ext cx="6997681" cy="226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9999" tIns="89999" rIns="89999" bIns="89999" anchor="b">
            <a:spAutoFit/>
          </a:bodyPr>
          <a:lstStyle/>
          <a:p>
            <a:pPr>
              <a:defRPr spc="-1" sz="1600">
                <a:uFill>
                  <a:solidFill>
                    <a:srgbClr val="FFFFFF"/>
                  </a:solidFill>
                </a:uFill>
              </a:defRPr>
            </a:pPr>
          </a:p>
          <a:p>
            <a:pPr>
              <a:defRPr spc="-1" sz="1600">
                <a:uFill>
                  <a:solidFill>
                    <a:srgbClr val="FFFFFF"/>
                  </a:solidFill>
                </a:uFill>
              </a:defRPr>
            </a:pPr>
          </a:p>
          <a:p>
            <a:pPr>
              <a:defRPr spc="-1" sz="1600">
                <a:uFill>
                  <a:solidFill>
                    <a:srgbClr val="FFFFFF"/>
                  </a:solidFill>
                </a:uFill>
              </a:defRPr>
            </a:pPr>
          </a:p>
          <a:p>
            <a:pPr>
              <a:defRPr spc="-1" sz="1600">
                <a:uFill>
                  <a:solidFill>
                    <a:srgbClr val="FFFFFF"/>
                  </a:solidFill>
                </a:uFill>
              </a:defRPr>
            </a:pPr>
          </a:p>
          <a:p>
            <a:pPr>
              <a:defRPr spc="-1" sz="1600">
                <a:uFill>
                  <a:solidFill>
                    <a:srgbClr val="FFFFFF"/>
                  </a:solidFill>
                </a:uFill>
              </a:defRPr>
            </a:pPr>
          </a:p>
          <a:p>
            <a:pPr>
              <a:defRPr sz="3200">
                <a:uFill>
                  <a:solidFill>
                    <a:srgbClr val="FFFFFF"/>
                  </a:solidFill>
                </a:u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Gestión de incidentes mayores con</a:t>
            </a:r>
          </a:p>
          <a:p>
            <a:pPr>
              <a:defRPr sz="3200">
                <a:uFill>
                  <a:solidFill>
                    <a:srgbClr val="FFFFFF"/>
                  </a:solidFill>
                </a:u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ServiceDesk Plus</a:t>
            </a:r>
          </a:p>
        </p:txBody>
      </p:sp>
      <p:sp>
        <p:nvSpPr>
          <p:cNvPr id="1191" name="CustomShape 3"/>
          <p:cNvSpPr txBox="1"/>
          <p:nvPr/>
        </p:nvSpPr>
        <p:spPr>
          <a:xfrm>
            <a:off x="2238119" y="2875680"/>
            <a:ext cx="5302049" cy="29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4999" tIns="44999" rIns="44999" bIns="44999">
            <a:spAutoFit/>
          </a:bodyPr>
          <a:lstStyle>
            <a:lvl1pPr>
              <a:defRPr sz="140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/>
            <a:r>
              <a:t>¡Cómo Zylker maneja los incidentes mayores al estilo de ServiceDesk Plus!</a:t>
            </a:r>
          </a:p>
        </p:txBody>
      </p:sp>
      <p:pic>
        <p:nvPicPr>
          <p:cNvPr id="1192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rcRect l="0" t="0" r="0" b="13977"/>
          <a:stretch>
            <a:fillRect/>
          </a:stretch>
        </p:blipFill>
        <p:spPr>
          <a:xfrm>
            <a:off x="1201680" y="2202479"/>
            <a:ext cx="820441" cy="705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3" name="Imagen 424" descr="Imagen 42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882200" y="4776839"/>
            <a:ext cx="1031041" cy="2469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" name="CustomShape 1"/>
          <p:cNvSpPr/>
          <p:nvPr/>
        </p:nvSpPr>
        <p:spPr>
          <a:xfrm>
            <a:off x="0" y="-7921"/>
            <a:ext cx="2613600" cy="5160962"/>
          </a:xfrm>
          <a:prstGeom prst="rect">
            <a:avLst/>
          </a:prstGeom>
          <a:gradFill>
            <a:gsLst>
              <a:gs pos="0">
                <a:srgbClr val="409B94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pic>
        <p:nvPicPr>
          <p:cNvPr id="1196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7840" y="1270080"/>
            <a:ext cx="8524441" cy="386964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7" name="Picture 1" descr="Pictur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78800" y="1191959"/>
            <a:ext cx="6772680" cy="371736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1198" name="Picture 6" descr="Picture 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73680" y="178920"/>
            <a:ext cx="884160" cy="884160"/>
          </a:xfrm>
          <a:prstGeom prst="rect">
            <a:avLst/>
          </a:prstGeom>
          <a:ln w="12700">
            <a:miter lim="400000"/>
          </a:ln>
        </p:spPr>
      </p:pic>
      <p:sp>
        <p:nvSpPr>
          <p:cNvPr id="1199" name="CustomShape 2"/>
          <p:cNvSpPr txBox="1"/>
          <p:nvPr/>
        </p:nvSpPr>
        <p:spPr>
          <a:xfrm>
            <a:off x="2724839" y="93239"/>
            <a:ext cx="6314762" cy="101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/>
          <a:p>
            <a:pPr>
              <a:defRPr sz="800">
                <a:uFill>
                  <a:solidFill>
                    <a:srgbClr val="FFFFFF"/>
                  </a:solidFill>
                </a:u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CREACIÓN Y NOTIFICACIÓN AUTOMÁTICAS DE </a:t>
            </a:r>
            <a:r>
              <a:rPr i="1"/>
              <a:t>TICKETS</a:t>
            </a:r>
            <a:endParaRPr i="1"/>
          </a:p>
          <a:p>
            <a:pPr>
              <a:defRPr sz="800">
                <a:uFill>
                  <a:solidFill>
                    <a:srgbClr val="FFFFFF"/>
                  </a:solidFill>
                </a:u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FUNCIÓN: REGLAS DE NEGOCIO </a:t>
            </a:r>
          </a:p>
          <a:p>
            <a:pPr>
              <a:defRPr sz="1000">
                <a:uFill>
                  <a:solidFill>
                    <a:srgbClr val="FFFFFF"/>
                  </a:solidFill>
                </a:u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Dado que EzeeBill es una aplicación crítica para el negocio, como administrador y director de servicios de TI, Catrin agrega reglas de negocio en ServiceDesk Plus para manejar los </a:t>
            </a:r>
            <a:r>
              <a:rPr i="1"/>
              <a:t>tickets</a:t>
            </a:r>
            <a:r>
              <a:t> relacionados con la interrupción de EzeeBill. Asigna un nombre a la regla, una descripción, establece una alta prioridad, coloca los </a:t>
            </a:r>
            <a:r>
              <a:rPr i="1"/>
              <a:t>tickets</a:t>
            </a:r>
            <a:r>
              <a:t> en el grupo de gestión de aplicaciones y se auto asigna los </a:t>
            </a:r>
            <a:r>
              <a:rPr i="1"/>
              <a:t>tickets</a:t>
            </a:r>
            <a:r>
              <a:t>. Además, configura las notificaciones para recibir notificaciones cuando haya un </a:t>
            </a:r>
            <a:r>
              <a:rPr i="1"/>
              <a:t>ticket</a:t>
            </a:r>
            <a:r>
              <a:t> entrante relacionado con EzeeBill. </a:t>
            </a:r>
          </a:p>
        </p:txBody>
      </p:sp>
      <p:sp>
        <p:nvSpPr>
          <p:cNvPr id="1200" name="CustomShape 3"/>
          <p:cNvSpPr/>
          <p:nvPr/>
        </p:nvSpPr>
        <p:spPr>
          <a:xfrm>
            <a:off x="8170560" y="2205720"/>
            <a:ext cx="972361" cy="3031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  <a:moveTo>
                  <a:pt x="913" y="2929"/>
                </a:moveTo>
                <a:lnTo>
                  <a:pt x="913" y="18671"/>
                </a:lnTo>
                <a:lnTo>
                  <a:pt x="20687" y="18671"/>
                </a:lnTo>
                <a:lnTo>
                  <a:pt x="20687" y="2929"/>
                </a:lnTo>
                <a:close/>
              </a:path>
            </a:pathLst>
          </a:custGeom>
          <a:solidFill>
            <a:srgbClr val="595959"/>
          </a:solidFill>
          <a:ln>
            <a:solidFill>
              <a:srgbClr val="357EB8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grpSp>
        <p:nvGrpSpPr>
          <p:cNvPr id="1203" name="CustomShape 4"/>
          <p:cNvGrpSpPr/>
          <p:nvPr/>
        </p:nvGrpSpPr>
        <p:grpSpPr>
          <a:xfrm>
            <a:off x="2983184" y="1356139"/>
            <a:ext cx="1639058" cy="725001"/>
            <a:chOff x="0" y="0"/>
            <a:chExt cx="1639056" cy="724999"/>
          </a:xfrm>
        </p:grpSpPr>
        <p:sp>
          <p:nvSpPr>
            <p:cNvPr id="1201" name="Figura"/>
            <p:cNvSpPr/>
            <p:nvPr/>
          </p:nvSpPr>
          <p:spPr>
            <a:xfrm>
              <a:off x="0" y="16539"/>
              <a:ext cx="1639057" cy="69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109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3109" y="21600"/>
                  </a:lnTo>
                  <a:lnTo>
                    <a:pt x="3109" y="18000"/>
                  </a:lnTo>
                  <a:lnTo>
                    <a:pt x="0" y="17757"/>
                  </a:lnTo>
                  <a:lnTo>
                    <a:pt x="3109" y="12600"/>
                  </a:lnTo>
                  <a:close/>
                </a:path>
              </a:pathLst>
            </a:custGeom>
            <a:solidFill>
              <a:srgbClr val="FFE92B"/>
            </a:solidFill>
            <a:ln w="9525" cap="flat">
              <a:solidFill>
                <a:srgbClr val="357EB8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1202" name="Catrin define el nombre de la regla como «interrupción de EzeeBill» y proporciona una descripción"/>
            <p:cNvSpPr txBox="1"/>
            <p:nvPr/>
          </p:nvSpPr>
          <p:spPr>
            <a:xfrm>
              <a:off x="285697" y="0"/>
              <a:ext cx="1303598" cy="7250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4999" tIns="44999" rIns="44999" bIns="44999" numCol="1" anchor="ctr">
              <a:spAutoFit/>
            </a:bodyPr>
            <a:lstStyle>
              <a:lvl1pPr algn="ctr">
                <a:defRPr sz="900">
                  <a:solidFill>
                    <a:srgbClr val="0D0D0D"/>
                  </a:solidFill>
                  <a:uFill>
                    <a:solidFill>
                      <a:srgbClr val="FFFFFF"/>
                    </a:solidFill>
                  </a:uFill>
                  <a:latin typeface="Gill Sans Light"/>
                  <a:ea typeface="Gill Sans Light"/>
                  <a:cs typeface="Gill Sans Light"/>
                  <a:sym typeface="Gill Sans Light"/>
                </a:defRPr>
              </a:lvl1pPr>
            </a:lstStyle>
            <a:p>
              <a:pPr/>
              <a:r>
                <a:t>Catrin define el nombre de la regla como «interrupción de EzeeBill» y proporciona una descripción</a:t>
              </a:r>
            </a:p>
          </p:txBody>
        </p:sp>
      </p:grpSp>
      <p:sp>
        <p:nvSpPr>
          <p:cNvPr id="1204" name="CustomShape 5"/>
          <p:cNvSpPr/>
          <p:nvPr/>
        </p:nvSpPr>
        <p:spPr>
          <a:xfrm>
            <a:off x="1358999" y="4559399"/>
            <a:ext cx="6296761" cy="3499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  <a:moveTo>
                  <a:pt x="126" y="2265"/>
                </a:moveTo>
                <a:lnTo>
                  <a:pt x="126" y="19335"/>
                </a:lnTo>
                <a:lnTo>
                  <a:pt x="21474" y="19335"/>
                </a:lnTo>
                <a:lnTo>
                  <a:pt x="21474" y="2265"/>
                </a:lnTo>
                <a:close/>
              </a:path>
            </a:pathLst>
          </a:custGeom>
          <a:solidFill>
            <a:srgbClr val="595959"/>
          </a:solidFill>
          <a:ln>
            <a:solidFill>
              <a:srgbClr val="357EB8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grpSp>
        <p:nvGrpSpPr>
          <p:cNvPr id="1207" name="CustomShape 6"/>
          <p:cNvGrpSpPr/>
          <p:nvPr/>
        </p:nvGrpSpPr>
        <p:grpSpPr>
          <a:xfrm>
            <a:off x="5173200" y="2624400"/>
            <a:ext cx="1007281" cy="545285"/>
            <a:chOff x="0" y="0"/>
            <a:chExt cx="1007279" cy="545284"/>
          </a:xfrm>
        </p:grpSpPr>
        <p:sp>
          <p:nvSpPr>
            <p:cNvPr id="1205" name="Figura"/>
            <p:cNvSpPr/>
            <p:nvPr/>
          </p:nvSpPr>
          <p:spPr>
            <a:xfrm>
              <a:off x="0" y="0"/>
              <a:ext cx="1007281" cy="545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16870"/>
                  </a:lnTo>
                  <a:lnTo>
                    <a:pt x="9000" y="16870"/>
                  </a:lnTo>
                  <a:lnTo>
                    <a:pt x="1720" y="21600"/>
                  </a:lnTo>
                  <a:lnTo>
                    <a:pt x="3600" y="16870"/>
                  </a:lnTo>
                  <a:lnTo>
                    <a:pt x="0" y="16870"/>
                  </a:lnTo>
                  <a:lnTo>
                    <a:pt x="0" y="9841"/>
                  </a:lnTo>
                  <a:close/>
                </a:path>
              </a:pathLst>
            </a:custGeom>
            <a:solidFill>
              <a:srgbClr val="FFE92B"/>
            </a:solidFill>
            <a:ln w="9525" cap="flat">
              <a:solidFill>
                <a:srgbClr val="357EB8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1206" name="Establece una alta prioridad."/>
            <p:cNvSpPr txBox="1"/>
            <p:nvPr/>
          </p:nvSpPr>
          <p:spPr>
            <a:xfrm>
              <a:off x="49762" y="40940"/>
              <a:ext cx="907756" cy="34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4999" tIns="44999" rIns="44999" bIns="44999" numCol="1" anchor="ctr">
              <a:spAutoFit/>
            </a:bodyPr>
            <a:lstStyle>
              <a:lvl1pPr algn="ctr">
                <a:defRPr sz="900">
                  <a:solidFill>
                    <a:srgbClr val="0D0D0D"/>
                  </a:solidFill>
                  <a:uFill>
                    <a:solidFill>
                      <a:srgbClr val="FFFFFF"/>
                    </a:solidFill>
                  </a:uFill>
                  <a:latin typeface="Gill Sans Light"/>
                  <a:ea typeface="Gill Sans Light"/>
                  <a:cs typeface="Gill Sans Light"/>
                  <a:sym typeface="Gill Sans Light"/>
                </a:defRPr>
              </a:lvl1pPr>
            </a:lstStyle>
            <a:p>
              <a:pPr/>
              <a:r>
                <a:t>Establece una alta prioridad. </a:t>
              </a:r>
            </a:p>
          </p:txBody>
        </p:sp>
      </p:grpSp>
      <p:grpSp>
        <p:nvGrpSpPr>
          <p:cNvPr id="1210" name="CustomShape 7"/>
          <p:cNvGrpSpPr/>
          <p:nvPr/>
        </p:nvGrpSpPr>
        <p:grpSpPr>
          <a:xfrm>
            <a:off x="3416329" y="3608639"/>
            <a:ext cx="1635912" cy="854281"/>
            <a:chOff x="0" y="0"/>
            <a:chExt cx="1635910" cy="854280"/>
          </a:xfrm>
        </p:grpSpPr>
        <p:sp>
          <p:nvSpPr>
            <p:cNvPr id="1208" name="Figura"/>
            <p:cNvSpPr/>
            <p:nvPr/>
          </p:nvSpPr>
          <p:spPr>
            <a:xfrm>
              <a:off x="0" y="0"/>
              <a:ext cx="1635912" cy="8542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288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4288" y="21600"/>
                  </a:lnTo>
                  <a:lnTo>
                    <a:pt x="4288" y="9000"/>
                  </a:lnTo>
                  <a:lnTo>
                    <a:pt x="0" y="9897"/>
                  </a:lnTo>
                  <a:lnTo>
                    <a:pt x="4288" y="3600"/>
                  </a:lnTo>
                  <a:close/>
                </a:path>
              </a:pathLst>
            </a:custGeom>
            <a:solidFill>
              <a:srgbClr val="FFE92B"/>
            </a:solidFill>
            <a:ln w="9525" cap="flat">
              <a:solidFill>
                <a:srgbClr val="357EB8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1209" name="Coloca los tickets de EzeeBill en el grupo de gestión de aplicaciones y se auto asigna los tickets."/>
            <p:cNvSpPr txBox="1"/>
            <p:nvPr/>
          </p:nvSpPr>
          <p:spPr>
            <a:xfrm>
              <a:off x="374553" y="128140"/>
              <a:ext cx="1211596" cy="59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4999" tIns="44999" rIns="44999" bIns="44999" numCol="1" anchor="ctr">
              <a:spAutoFit/>
            </a:bodyPr>
            <a:lstStyle/>
            <a:p>
              <a:pPr algn="ctr">
                <a:defRPr sz="900">
                  <a:solidFill>
                    <a:srgbClr val="0D0D0D"/>
                  </a:solidFill>
                  <a:uFill>
                    <a:solidFill>
                      <a:srgbClr val="FFFFFF"/>
                    </a:solidFill>
                  </a:u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  <a:r>
                <a:t>Coloca los </a:t>
              </a:r>
              <a:r>
                <a:rPr i="1"/>
                <a:t>tickets</a:t>
              </a:r>
              <a:r>
                <a:t> de EzeeBill en el grupo de gestión de aplicaciones y se auto asigna los </a:t>
              </a:r>
              <a:r>
                <a:rPr i="1"/>
                <a:t>tickets</a:t>
              </a:r>
              <a:r>
                <a:t>.</a:t>
              </a:r>
            </a:p>
          </p:txBody>
        </p:sp>
      </p:grpSp>
      <p:sp>
        <p:nvSpPr>
          <p:cNvPr id="1211" name="CustomShape 8"/>
          <p:cNvSpPr/>
          <p:nvPr/>
        </p:nvSpPr>
        <p:spPr>
          <a:xfrm>
            <a:off x="1562400" y="3742199"/>
            <a:ext cx="1844640" cy="3553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  <a:moveTo>
                  <a:pt x="436" y="2265"/>
                </a:moveTo>
                <a:lnTo>
                  <a:pt x="436" y="19335"/>
                </a:lnTo>
                <a:lnTo>
                  <a:pt x="21164" y="19335"/>
                </a:lnTo>
                <a:lnTo>
                  <a:pt x="21164" y="2265"/>
                </a:lnTo>
                <a:close/>
              </a:path>
            </a:pathLst>
          </a:custGeom>
          <a:solidFill>
            <a:srgbClr val="595959"/>
          </a:solidFill>
          <a:ln>
            <a:solidFill>
              <a:srgbClr val="357EB8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grpSp>
        <p:nvGrpSpPr>
          <p:cNvPr id="1214" name="CustomShape 9"/>
          <p:cNvGrpSpPr/>
          <p:nvPr/>
        </p:nvGrpSpPr>
        <p:grpSpPr>
          <a:xfrm>
            <a:off x="5904360" y="3802799"/>
            <a:ext cx="1079245" cy="567845"/>
            <a:chOff x="0" y="0"/>
            <a:chExt cx="1079244" cy="567843"/>
          </a:xfrm>
        </p:grpSpPr>
        <p:sp>
          <p:nvSpPr>
            <p:cNvPr id="1212" name="Figura"/>
            <p:cNvSpPr/>
            <p:nvPr/>
          </p:nvSpPr>
          <p:spPr>
            <a:xfrm>
              <a:off x="0" y="22559"/>
              <a:ext cx="1079245" cy="545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16870"/>
                  </a:lnTo>
                  <a:lnTo>
                    <a:pt x="9000" y="16870"/>
                  </a:lnTo>
                  <a:lnTo>
                    <a:pt x="1720" y="21600"/>
                  </a:lnTo>
                  <a:lnTo>
                    <a:pt x="3600" y="16870"/>
                  </a:lnTo>
                  <a:lnTo>
                    <a:pt x="0" y="16870"/>
                  </a:lnTo>
                  <a:lnTo>
                    <a:pt x="0" y="9841"/>
                  </a:lnTo>
                  <a:close/>
                </a:path>
              </a:pathLst>
            </a:custGeom>
            <a:solidFill>
              <a:srgbClr val="FFE92B"/>
            </a:solidFill>
            <a:ln w="9525" cap="flat">
              <a:solidFill>
                <a:srgbClr val="357EB8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1213" name="Configura las notificaciones por correo y SMS."/>
            <p:cNvSpPr txBox="1"/>
            <p:nvPr/>
          </p:nvSpPr>
          <p:spPr>
            <a:xfrm>
              <a:off x="49762" y="0"/>
              <a:ext cx="979720" cy="4710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4999" tIns="44999" rIns="44999" bIns="44999" numCol="1" anchor="ctr">
              <a:spAutoFit/>
            </a:bodyPr>
            <a:lstStyle>
              <a:lvl1pPr algn="ctr">
                <a:defRPr sz="900">
                  <a:solidFill>
                    <a:srgbClr val="0D0D0D"/>
                  </a:solidFill>
                  <a:uFill>
                    <a:solidFill>
                      <a:srgbClr val="FFFFFF"/>
                    </a:solidFill>
                  </a:uFill>
                  <a:latin typeface="Gill Sans Light"/>
                  <a:ea typeface="Gill Sans Light"/>
                  <a:cs typeface="Gill Sans Light"/>
                  <a:sym typeface="Gill Sans Light"/>
                </a:defRPr>
              </a:lvl1pPr>
            </a:lstStyle>
            <a:p>
              <a:pPr/>
              <a:r>
                <a:t>Configura las notificaciones por correo y SMS. </a:t>
              </a:r>
            </a:p>
          </p:txBody>
        </p:sp>
      </p:grpSp>
      <p:sp>
        <p:nvSpPr>
          <p:cNvPr id="1215" name="CustomShape 10"/>
          <p:cNvSpPr/>
          <p:nvPr/>
        </p:nvSpPr>
        <p:spPr>
          <a:xfrm>
            <a:off x="2402639" y="3117600"/>
            <a:ext cx="2624401" cy="3031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  <a:moveTo>
                  <a:pt x="262" y="2265"/>
                </a:moveTo>
                <a:lnTo>
                  <a:pt x="262" y="19335"/>
                </a:lnTo>
                <a:lnTo>
                  <a:pt x="21338" y="19335"/>
                </a:lnTo>
                <a:lnTo>
                  <a:pt x="21338" y="2265"/>
                </a:lnTo>
                <a:close/>
              </a:path>
            </a:pathLst>
          </a:custGeom>
          <a:solidFill>
            <a:srgbClr val="595959"/>
          </a:solidFill>
          <a:ln>
            <a:solidFill>
              <a:srgbClr val="357EB8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