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notesSlides/notesSlide3.xml" ContentType="application/vnd.openxmlformats-officedocument.presentationml.notesSlid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5" name="Shape 78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7" name="Shape 8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Representación bidireccional, sin detalles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0" name="Shape 8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Representación bidireccional, sin detalles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58" name="Shape 8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Representación bidireccional, sin detalles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2" name="CustomShape 3"/>
          <p:cNvSpPr/>
          <p:nvPr/>
        </p:nvSpPr>
        <p:spPr>
          <a:xfrm>
            <a:off x="1351799" y="3182399"/>
            <a:ext cx="6434641" cy="361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3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497" r="0" b="0"/>
          <a:stretch>
            <a:fillRect/>
          </a:stretch>
        </p:blipFill>
        <p:spPr>
          <a:xfrm>
            <a:off x="2819519" y="4035600"/>
            <a:ext cx="3502081" cy="106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320"/>
            <a:ext cx="9142560" cy="1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36" name="Nivel de texto 1…"/>
          <p:cNvSpPr txBox="1"/>
          <p:nvPr>
            <p:ph type="body" sz="half" idx="1"/>
          </p:nvPr>
        </p:nvSpPr>
        <p:spPr>
          <a:xfrm>
            <a:off x="457200" y="1203480"/>
            <a:ext cx="8229241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7" name="PlaceHolder 3"/>
          <p:cNvSpPr/>
          <p:nvPr>
            <p:ph type="body" sz="half" idx="21"/>
          </p:nvPr>
        </p:nvSpPr>
        <p:spPr>
          <a:xfrm>
            <a:off x="457199" y="2761919"/>
            <a:ext cx="8229242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13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6" name="CustomShape 3"/>
          <p:cNvSpPr/>
          <p:nvPr/>
        </p:nvSpPr>
        <p:spPr>
          <a:xfrm>
            <a:off x="1351799" y="3182399"/>
            <a:ext cx="6434641" cy="361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4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497" r="0" b="0"/>
          <a:stretch>
            <a:fillRect/>
          </a:stretch>
        </p:blipFill>
        <p:spPr>
          <a:xfrm>
            <a:off x="2819519" y="4035600"/>
            <a:ext cx="3502081" cy="106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320"/>
            <a:ext cx="9142560" cy="1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50" name="Nivel de texto 1…"/>
          <p:cNvSpPr txBox="1"/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1" name="PlaceHolder 3"/>
          <p:cNvSpPr/>
          <p:nvPr/>
        </p:nvSpPr>
        <p:spPr>
          <a:xfrm>
            <a:off x="4674239" y="1203480"/>
            <a:ext cx="4015800" cy="14227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52" name="PlaceHolder 4"/>
          <p:cNvSpPr/>
          <p:nvPr/>
        </p:nvSpPr>
        <p:spPr>
          <a:xfrm>
            <a:off x="4674239" y="2761919"/>
            <a:ext cx="4015800" cy="142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53" name="PlaceHolder 5"/>
          <p:cNvSpPr/>
          <p:nvPr>
            <p:ph type="body" sz="quarter" idx="21"/>
          </p:nvPr>
        </p:nvSpPr>
        <p:spPr>
          <a:xfrm>
            <a:off x="457199" y="2761919"/>
            <a:ext cx="4015801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15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62" name="CustomShape 3"/>
          <p:cNvSpPr/>
          <p:nvPr/>
        </p:nvSpPr>
        <p:spPr>
          <a:xfrm>
            <a:off x="1351799" y="3182399"/>
            <a:ext cx="6434641" cy="361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6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497" r="0" b="0"/>
          <a:stretch>
            <a:fillRect/>
          </a:stretch>
        </p:blipFill>
        <p:spPr>
          <a:xfrm>
            <a:off x="2819519" y="4035600"/>
            <a:ext cx="3502081" cy="106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320"/>
            <a:ext cx="9142560" cy="1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66" name="Nivel de texto 1…"/>
          <p:cNvSpPr txBox="1"/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7" name="PlaceHolder 3"/>
          <p:cNvSpPr/>
          <p:nvPr>
            <p:ph type="body" idx="21"/>
          </p:nvPr>
        </p:nvSpPr>
        <p:spPr>
          <a:xfrm>
            <a:off x="457199" y="1203480"/>
            <a:ext cx="8229242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pic>
        <p:nvPicPr>
          <p:cNvPr id="168" name="Imagen 38" descr="Imagen 3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1439" y="1203480"/>
            <a:ext cx="3740401" cy="2982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n 39" descr="Imagen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1439" y="1203480"/>
            <a:ext cx="3740401" cy="298296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85" name="Nivel de texto 1…"/>
          <p:cNvSpPr txBox="1"/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94" name="Nivel de texto 1…"/>
          <p:cNvSpPr txBox="1"/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03" name="Nivel de texto 1…"/>
          <p:cNvSpPr txBox="1"/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4" name="PlaceHolder 3"/>
          <p:cNvSpPr/>
          <p:nvPr>
            <p:ph type="body" sz="half" idx="21"/>
          </p:nvPr>
        </p:nvSpPr>
        <p:spPr>
          <a:xfrm>
            <a:off x="4674239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0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Nivel de texto 1…"/>
          <p:cNvSpPr txBox="1"/>
          <p:nvPr>
            <p:ph type="body" idx="1"/>
          </p:nvPr>
        </p:nvSpPr>
        <p:spPr>
          <a:xfrm>
            <a:off x="457200" y="205199"/>
            <a:ext cx="8229241" cy="398124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29" name="Nivel de texto 1…"/>
          <p:cNvSpPr txBox="1"/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0" name="PlaceHolder 3"/>
          <p:cNvSpPr/>
          <p:nvPr/>
        </p:nvSpPr>
        <p:spPr>
          <a:xfrm>
            <a:off x="457199" y="2761919"/>
            <a:ext cx="4015801" cy="142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31" name="PlaceHolder 4"/>
          <p:cNvSpPr/>
          <p:nvPr>
            <p:ph type="body" sz="half" idx="21"/>
          </p:nvPr>
        </p:nvSpPr>
        <p:spPr>
          <a:xfrm>
            <a:off x="4674239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3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3" name="CustomShape 3"/>
          <p:cNvSpPr/>
          <p:nvPr/>
        </p:nvSpPr>
        <p:spPr>
          <a:xfrm>
            <a:off x="1351799" y="3182399"/>
            <a:ext cx="6434641" cy="361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2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497" r="0" b="0"/>
          <a:stretch>
            <a:fillRect/>
          </a:stretch>
        </p:blipFill>
        <p:spPr>
          <a:xfrm>
            <a:off x="2819519" y="4035600"/>
            <a:ext cx="3502081" cy="106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320"/>
            <a:ext cx="9142560" cy="1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7" name="Nivel de texto 1…"/>
          <p:cNvSpPr txBox="1"/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40" name="Nivel de texto 1…"/>
          <p:cNvSpPr txBox="1"/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41" name="PlaceHolder 3"/>
          <p:cNvSpPr/>
          <p:nvPr/>
        </p:nvSpPr>
        <p:spPr>
          <a:xfrm>
            <a:off x="4674239" y="1203480"/>
            <a:ext cx="4015800" cy="14227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42" name="PlaceHolder 4"/>
          <p:cNvSpPr/>
          <p:nvPr>
            <p:ph type="body" sz="quarter" idx="21"/>
          </p:nvPr>
        </p:nvSpPr>
        <p:spPr>
          <a:xfrm>
            <a:off x="4674239" y="2761919"/>
            <a:ext cx="4015800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4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51" name="Nivel de texto 1…"/>
          <p:cNvSpPr txBox="1"/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52" name="PlaceHolder 3"/>
          <p:cNvSpPr/>
          <p:nvPr/>
        </p:nvSpPr>
        <p:spPr>
          <a:xfrm>
            <a:off x="4674239" y="1203480"/>
            <a:ext cx="4015800" cy="14227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53" name="PlaceHolder 4"/>
          <p:cNvSpPr/>
          <p:nvPr>
            <p:ph type="body" sz="half" idx="21"/>
          </p:nvPr>
        </p:nvSpPr>
        <p:spPr>
          <a:xfrm>
            <a:off x="457199" y="2761919"/>
            <a:ext cx="8229242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5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62" name="Nivel de texto 1…"/>
          <p:cNvSpPr txBox="1"/>
          <p:nvPr>
            <p:ph type="body" sz="half" idx="1"/>
          </p:nvPr>
        </p:nvSpPr>
        <p:spPr>
          <a:xfrm>
            <a:off x="457200" y="1203480"/>
            <a:ext cx="8229241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3" name="PlaceHolder 3"/>
          <p:cNvSpPr/>
          <p:nvPr>
            <p:ph type="body" sz="half" idx="21"/>
          </p:nvPr>
        </p:nvSpPr>
        <p:spPr>
          <a:xfrm>
            <a:off x="457199" y="2761919"/>
            <a:ext cx="8229242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6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72" name="Nivel de texto 1…"/>
          <p:cNvSpPr txBox="1"/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73" name="PlaceHolder 3"/>
          <p:cNvSpPr/>
          <p:nvPr/>
        </p:nvSpPr>
        <p:spPr>
          <a:xfrm>
            <a:off x="4674239" y="1203480"/>
            <a:ext cx="4015800" cy="14227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74" name="PlaceHolder 4"/>
          <p:cNvSpPr/>
          <p:nvPr/>
        </p:nvSpPr>
        <p:spPr>
          <a:xfrm>
            <a:off x="4674239" y="2761919"/>
            <a:ext cx="4015800" cy="142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75" name="PlaceHolder 5"/>
          <p:cNvSpPr/>
          <p:nvPr>
            <p:ph type="body" sz="quarter" idx="21"/>
          </p:nvPr>
        </p:nvSpPr>
        <p:spPr>
          <a:xfrm>
            <a:off x="457199" y="2761919"/>
            <a:ext cx="4015801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84" name="Nivel de texto 1…"/>
          <p:cNvSpPr txBox="1"/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85" name="PlaceHolder 3"/>
          <p:cNvSpPr/>
          <p:nvPr>
            <p:ph type="body" idx="21"/>
          </p:nvPr>
        </p:nvSpPr>
        <p:spPr>
          <a:xfrm>
            <a:off x="457199" y="1203480"/>
            <a:ext cx="8229242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pic>
        <p:nvPicPr>
          <p:cNvPr id="286" name="Imagen 75" descr="Imagen 7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1439" y="1203480"/>
            <a:ext cx="3740401" cy="2982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n 76" descr="Imagen 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1439" y="1203480"/>
            <a:ext cx="3740401" cy="298296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03" name="Nivel de texto 1…"/>
          <p:cNvSpPr txBox="1"/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12" name="Nivel de texto 1…"/>
          <p:cNvSpPr txBox="1"/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21" name="Nivel de texto 1…"/>
          <p:cNvSpPr txBox="1"/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22" name="PlaceHolder 3"/>
          <p:cNvSpPr/>
          <p:nvPr>
            <p:ph type="body" sz="half" idx="21"/>
          </p:nvPr>
        </p:nvSpPr>
        <p:spPr>
          <a:xfrm>
            <a:off x="4674239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6" name="CustomShape 3"/>
          <p:cNvSpPr/>
          <p:nvPr/>
        </p:nvSpPr>
        <p:spPr>
          <a:xfrm>
            <a:off x="1351799" y="3182399"/>
            <a:ext cx="6434641" cy="361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3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497" r="0" b="0"/>
          <a:stretch>
            <a:fillRect/>
          </a:stretch>
        </p:blipFill>
        <p:spPr>
          <a:xfrm>
            <a:off x="2819519" y="4035600"/>
            <a:ext cx="3502081" cy="106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320"/>
            <a:ext cx="9142560" cy="1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ivel de texto 1…"/>
          <p:cNvSpPr txBox="1"/>
          <p:nvPr>
            <p:ph type="body" idx="1"/>
          </p:nvPr>
        </p:nvSpPr>
        <p:spPr>
          <a:xfrm>
            <a:off x="457200" y="205199"/>
            <a:ext cx="8229241" cy="398124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3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47" name="Nivel de texto 1…"/>
          <p:cNvSpPr txBox="1"/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48" name="PlaceHolder 3"/>
          <p:cNvSpPr/>
          <p:nvPr/>
        </p:nvSpPr>
        <p:spPr>
          <a:xfrm>
            <a:off x="457199" y="2761919"/>
            <a:ext cx="4015801" cy="142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49" name="PlaceHolder 4"/>
          <p:cNvSpPr/>
          <p:nvPr>
            <p:ph type="body" sz="half" idx="21"/>
          </p:nvPr>
        </p:nvSpPr>
        <p:spPr>
          <a:xfrm>
            <a:off x="4674239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5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58" name="Nivel de texto 1…"/>
          <p:cNvSpPr txBox="1"/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9" name="PlaceHolder 3"/>
          <p:cNvSpPr/>
          <p:nvPr/>
        </p:nvSpPr>
        <p:spPr>
          <a:xfrm>
            <a:off x="4674239" y="1203480"/>
            <a:ext cx="4015800" cy="14227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60" name="PlaceHolder 4"/>
          <p:cNvSpPr/>
          <p:nvPr>
            <p:ph type="body" sz="quarter" idx="21"/>
          </p:nvPr>
        </p:nvSpPr>
        <p:spPr>
          <a:xfrm>
            <a:off x="4674239" y="2761919"/>
            <a:ext cx="4015800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6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69" name="Nivel de texto 1…"/>
          <p:cNvSpPr txBox="1"/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70" name="PlaceHolder 3"/>
          <p:cNvSpPr/>
          <p:nvPr/>
        </p:nvSpPr>
        <p:spPr>
          <a:xfrm>
            <a:off x="4674239" y="1203480"/>
            <a:ext cx="4015800" cy="14227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71" name="PlaceHolder 4"/>
          <p:cNvSpPr/>
          <p:nvPr>
            <p:ph type="body" sz="half" idx="21"/>
          </p:nvPr>
        </p:nvSpPr>
        <p:spPr>
          <a:xfrm>
            <a:off x="457199" y="2761919"/>
            <a:ext cx="8229242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7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80" name="Nivel de texto 1…"/>
          <p:cNvSpPr txBox="1"/>
          <p:nvPr>
            <p:ph type="body" sz="half" idx="1"/>
          </p:nvPr>
        </p:nvSpPr>
        <p:spPr>
          <a:xfrm>
            <a:off x="457200" y="1203480"/>
            <a:ext cx="8229241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1" name="PlaceHolder 3"/>
          <p:cNvSpPr/>
          <p:nvPr>
            <p:ph type="body" sz="half" idx="21"/>
          </p:nvPr>
        </p:nvSpPr>
        <p:spPr>
          <a:xfrm>
            <a:off x="457199" y="2761919"/>
            <a:ext cx="8229242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8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90" name="Nivel de texto 1…"/>
          <p:cNvSpPr txBox="1"/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91" name="PlaceHolder 3"/>
          <p:cNvSpPr/>
          <p:nvPr/>
        </p:nvSpPr>
        <p:spPr>
          <a:xfrm>
            <a:off x="4674239" y="1203480"/>
            <a:ext cx="4015800" cy="14227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92" name="PlaceHolder 4"/>
          <p:cNvSpPr/>
          <p:nvPr/>
        </p:nvSpPr>
        <p:spPr>
          <a:xfrm>
            <a:off x="4674239" y="2761919"/>
            <a:ext cx="4015800" cy="142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93" name="PlaceHolder 5"/>
          <p:cNvSpPr/>
          <p:nvPr>
            <p:ph type="body" sz="quarter" idx="21"/>
          </p:nvPr>
        </p:nvSpPr>
        <p:spPr>
          <a:xfrm>
            <a:off x="457199" y="2761919"/>
            <a:ext cx="4015801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9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02" name="Nivel de texto 1…"/>
          <p:cNvSpPr txBox="1"/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3" name="PlaceHolder 3"/>
          <p:cNvSpPr/>
          <p:nvPr>
            <p:ph type="body" idx="21"/>
          </p:nvPr>
        </p:nvSpPr>
        <p:spPr>
          <a:xfrm>
            <a:off x="457199" y="1203480"/>
            <a:ext cx="8229242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pic>
        <p:nvPicPr>
          <p:cNvPr id="404" name="Imagen 112" descr="Imagen 1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1439" y="1203480"/>
            <a:ext cx="3740401" cy="2982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n 113" descr="Imagen 1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1439" y="1203480"/>
            <a:ext cx="3740401" cy="2982961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21" name="Nivel de texto 1…"/>
          <p:cNvSpPr txBox="1"/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2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30" name="Nivel de texto 1…"/>
          <p:cNvSpPr txBox="1"/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9" name="CustomShape 3"/>
          <p:cNvSpPr/>
          <p:nvPr/>
        </p:nvSpPr>
        <p:spPr>
          <a:xfrm>
            <a:off x="1351799" y="3182399"/>
            <a:ext cx="6434641" cy="361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5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497" r="0" b="0"/>
          <a:stretch>
            <a:fillRect/>
          </a:stretch>
        </p:blipFill>
        <p:spPr>
          <a:xfrm>
            <a:off x="2819519" y="4035600"/>
            <a:ext cx="3502081" cy="106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320"/>
            <a:ext cx="9142560" cy="1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53" name="Nivel de texto 1…"/>
          <p:cNvSpPr txBox="1"/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4" name="PlaceHolder 3"/>
          <p:cNvSpPr/>
          <p:nvPr>
            <p:ph type="body" sz="half" idx="21"/>
          </p:nvPr>
        </p:nvSpPr>
        <p:spPr>
          <a:xfrm>
            <a:off x="4674239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5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39" name="Nivel de texto 1…"/>
          <p:cNvSpPr txBox="1"/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40" name="PlaceHolder 3"/>
          <p:cNvSpPr/>
          <p:nvPr>
            <p:ph type="body" sz="half" idx="21"/>
          </p:nvPr>
        </p:nvSpPr>
        <p:spPr>
          <a:xfrm>
            <a:off x="4674239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4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Nivel de texto 1…"/>
          <p:cNvSpPr txBox="1"/>
          <p:nvPr>
            <p:ph type="body" idx="1"/>
          </p:nvPr>
        </p:nvSpPr>
        <p:spPr>
          <a:xfrm>
            <a:off x="457200" y="205199"/>
            <a:ext cx="8229241" cy="398124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65" name="Nivel de texto 1…"/>
          <p:cNvSpPr txBox="1"/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66" name="PlaceHolder 3"/>
          <p:cNvSpPr/>
          <p:nvPr/>
        </p:nvSpPr>
        <p:spPr>
          <a:xfrm>
            <a:off x="457199" y="2761919"/>
            <a:ext cx="4015801" cy="142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467" name="PlaceHolder 4"/>
          <p:cNvSpPr/>
          <p:nvPr>
            <p:ph type="body" sz="half" idx="21"/>
          </p:nvPr>
        </p:nvSpPr>
        <p:spPr>
          <a:xfrm>
            <a:off x="4674239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46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76" name="Nivel de texto 1…"/>
          <p:cNvSpPr txBox="1"/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77" name="PlaceHolder 3"/>
          <p:cNvSpPr/>
          <p:nvPr/>
        </p:nvSpPr>
        <p:spPr>
          <a:xfrm>
            <a:off x="4674239" y="1203480"/>
            <a:ext cx="4015800" cy="14227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478" name="PlaceHolder 4"/>
          <p:cNvSpPr/>
          <p:nvPr>
            <p:ph type="body" sz="quarter" idx="21"/>
          </p:nvPr>
        </p:nvSpPr>
        <p:spPr>
          <a:xfrm>
            <a:off x="4674239" y="2761919"/>
            <a:ext cx="4015800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47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87" name="Nivel de texto 1…"/>
          <p:cNvSpPr txBox="1"/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88" name="PlaceHolder 3"/>
          <p:cNvSpPr/>
          <p:nvPr/>
        </p:nvSpPr>
        <p:spPr>
          <a:xfrm>
            <a:off x="4674239" y="1203480"/>
            <a:ext cx="4015800" cy="14227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489" name="PlaceHolder 4"/>
          <p:cNvSpPr/>
          <p:nvPr>
            <p:ph type="body" sz="half" idx="21"/>
          </p:nvPr>
        </p:nvSpPr>
        <p:spPr>
          <a:xfrm>
            <a:off x="457199" y="2761919"/>
            <a:ext cx="8229242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49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98" name="Nivel de texto 1…"/>
          <p:cNvSpPr txBox="1"/>
          <p:nvPr>
            <p:ph type="body" sz="half" idx="1"/>
          </p:nvPr>
        </p:nvSpPr>
        <p:spPr>
          <a:xfrm>
            <a:off x="457200" y="1203480"/>
            <a:ext cx="8229241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9" name="PlaceHolder 3"/>
          <p:cNvSpPr/>
          <p:nvPr>
            <p:ph type="body" sz="half" idx="21"/>
          </p:nvPr>
        </p:nvSpPr>
        <p:spPr>
          <a:xfrm>
            <a:off x="457199" y="2761919"/>
            <a:ext cx="8229242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50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08" name="Nivel de texto 1…"/>
          <p:cNvSpPr txBox="1"/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09" name="PlaceHolder 3"/>
          <p:cNvSpPr/>
          <p:nvPr/>
        </p:nvSpPr>
        <p:spPr>
          <a:xfrm>
            <a:off x="4674239" y="1203480"/>
            <a:ext cx="4015800" cy="14227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510" name="PlaceHolder 4"/>
          <p:cNvSpPr/>
          <p:nvPr/>
        </p:nvSpPr>
        <p:spPr>
          <a:xfrm>
            <a:off x="4674239" y="2761919"/>
            <a:ext cx="4015800" cy="142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511" name="PlaceHolder 5"/>
          <p:cNvSpPr/>
          <p:nvPr>
            <p:ph type="body" sz="quarter" idx="21"/>
          </p:nvPr>
        </p:nvSpPr>
        <p:spPr>
          <a:xfrm>
            <a:off x="457199" y="2761919"/>
            <a:ext cx="4015801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51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20" name="Nivel de texto 1…"/>
          <p:cNvSpPr txBox="1"/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21" name="PlaceHolder 3"/>
          <p:cNvSpPr/>
          <p:nvPr>
            <p:ph type="body" idx="21"/>
          </p:nvPr>
        </p:nvSpPr>
        <p:spPr>
          <a:xfrm>
            <a:off x="457199" y="1203480"/>
            <a:ext cx="8229242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pic>
        <p:nvPicPr>
          <p:cNvPr id="522" name="Imagen 148" descr="Imagen 1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1439" y="1203480"/>
            <a:ext cx="3740401" cy="2982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Imagen 149" descr="Imagen 14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1439" y="1203480"/>
            <a:ext cx="3740401" cy="2982961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Rectangle 1"/>
          <p:cNvSpPr/>
          <p:nvPr/>
        </p:nvSpPr>
        <p:spPr>
          <a:xfrm>
            <a:off x="1731" y="3462"/>
            <a:ext cx="9145732" cy="5143501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532" name="Texto del título"/>
          <p:cNvSpPr txBox="1"/>
          <p:nvPr>
            <p:ph type="title"/>
          </p:nvPr>
        </p:nvSpPr>
        <p:spPr>
          <a:xfrm>
            <a:off x="1351642" y="761909"/>
            <a:ext cx="6436180" cy="220980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>
              <a:lnSpc>
                <a:spcPct val="100000"/>
              </a:lnSpc>
              <a:defRPr spc="150">
                <a:solidFill>
                  <a:srgbClr val="FFFFFF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33" name="Nivel de texto 1…"/>
          <p:cNvSpPr txBox="1"/>
          <p:nvPr>
            <p:ph type="body" sz="quarter" idx="1"/>
          </p:nvPr>
        </p:nvSpPr>
        <p:spPr>
          <a:xfrm>
            <a:off x="1351642" y="3416174"/>
            <a:ext cx="6436180" cy="706967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600">
                <a:solidFill>
                  <a:srgbClr val="26262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1pPr>
            <a:lvl2pPr marL="0" indent="4572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600">
                <a:solidFill>
                  <a:srgbClr val="26262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indent="9144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600">
                <a:solidFill>
                  <a:srgbClr val="26262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indent="13716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600">
                <a:solidFill>
                  <a:srgbClr val="26262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indent="18288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600">
                <a:solidFill>
                  <a:srgbClr val="26262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34" name="Straight Connector 9"/>
          <p:cNvSpPr/>
          <p:nvPr/>
        </p:nvSpPr>
        <p:spPr>
          <a:xfrm>
            <a:off x="1351642" y="3182554"/>
            <a:ext cx="6436180" cy="1"/>
          </a:xfrm>
          <a:prstGeom prst="line">
            <a:avLst/>
          </a:prstGeom>
          <a:ln w="635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53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500" r="0" b="0"/>
          <a:stretch>
            <a:fillRect/>
          </a:stretch>
        </p:blipFill>
        <p:spPr>
          <a:xfrm>
            <a:off x="2819400" y="4035607"/>
            <a:ext cx="3503370" cy="1071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286"/>
            <a:ext cx="9144000" cy="109729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3" name="CustomShape 3"/>
          <p:cNvSpPr/>
          <p:nvPr/>
        </p:nvSpPr>
        <p:spPr>
          <a:xfrm>
            <a:off x="1351799" y="3182399"/>
            <a:ext cx="6434641" cy="361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6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497" r="0" b="0"/>
          <a:stretch>
            <a:fillRect/>
          </a:stretch>
        </p:blipFill>
        <p:spPr>
          <a:xfrm>
            <a:off x="2819519" y="4035600"/>
            <a:ext cx="3502081" cy="106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320"/>
            <a:ext cx="9142560" cy="1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6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45" name="Nivel de texto 1…"/>
          <p:cNvSpPr txBox="1"/>
          <p:nvPr>
            <p:ph type="body" idx="1"/>
          </p:nvPr>
        </p:nvSpPr>
        <p:spPr>
          <a:xfrm>
            <a:off x="781050" y="1493838"/>
            <a:ext cx="7480300" cy="2998788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&gt;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  <a:lvl2pPr marL="778668" indent="-321468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2pPr>
            <a:lvl3pPr marL="1208314" indent="-293914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4pPr>
            <a:lvl5pPr marL="2240279" indent="-411479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46" name="Texto del título"/>
          <p:cNvSpPr txBox="1"/>
          <p:nvPr>
            <p:ph type="title"/>
          </p:nvPr>
        </p:nvSpPr>
        <p:spPr>
          <a:xfrm>
            <a:off x="755999" y="196644"/>
            <a:ext cx="7363860" cy="999614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47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o del título"/>
          <p:cNvSpPr txBox="1"/>
          <p:nvPr>
            <p:ph type="title"/>
          </p:nvPr>
        </p:nvSpPr>
        <p:spPr>
          <a:xfrm>
            <a:off x="777143" y="2138464"/>
            <a:ext cx="7480301" cy="1352112"/>
          </a:xfrm>
          <a:prstGeom prst="rect">
            <a:avLst/>
          </a:prstGeom>
        </p:spPr>
        <p:txBody>
          <a:bodyPr lIns="45719" tIns="45719" rIns="45719" bIns="45719" anchor="t">
            <a:normAutofit fontScale="100000" lnSpcReduction="0"/>
          </a:bodyPr>
          <a:lstStyle>
            <a:lvl1pPr algn="l">
              <a:lnSpc>
                <a:spcPct val="100000"/>
              </a:lnSpc>
              <a:defRPr spc="150" sz="4300">
                <a:uFillTx/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55" name="Nivel de texto 1…"/>
          <p:cNvSpPr txBox="1"/>
          <p:nvPr>
            <p:ph type="body" sz="quarter" idx="1"/>
          </p:nvPr>
        </p:nvSpPr>
        <p:spPr>
          <a:xfrm>
            <a:off x="785179" y="1332629"/>
            <a:ext cx="7472266" cy="442114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600">
                <a:uFillTx/>
                <a:latin typeface="Roboto"/>
                <a:ea typeface="Roboto"/>
                <a:cs typeface="Roboto"/>
                <a:sym typeface="Roboto"/>
              </a:defRPr>
            </a:lvl1pPr>
            <a:lvl2pPr marL="0" indent="4572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600"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indent="9144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600"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indent="13716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600"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indent="18288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600">
                <a:uFillTx/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56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64" name="Nivel de texto 1…"/>
          <p:cNvSpPr txBox="1"/>
          <p:nvPr>
            <p:ph type="body" sz="half" idx="1"/>
          </p:nvPr>
        </p:nvSpPr>
        <p:spPr>
          <a:xfrm>
            <a:off x="781051" y="1593852"/>
            <a:ext cx="3586112" cy="28702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&gt;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  <a:lvl2pPr marL="778668" indent="-321468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2pPr>
            <a:lvl3pPr marL="1208314" indent="-293914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4pPr>
            <a:lvl5pPr marL="2240279" indent="-411479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65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66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74" name="Nivel de texto 1…"/>
          <p:cNvSpPr txBox="1"/>
          <p:nvPr>
            <p:ph type="body" sz="quarter" idx="1"/>
          </p:nvPr>
        </p:nvSpPr>
        <p:spPr>
          <a:xfrm>
            <a:off x="781048" y="1501584"/>
            <a:ext cx="3586114" cy="540645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2000">
                <a:solidFill>
                  <a:srgbClr val="A0CB4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1pPr>
            <a:lvl2pPr marL="0" indent="4572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2000">
                <a:solidFill>
                  <a:srgbClr val="A0CB4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indent="9144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2000">
                <a:solidFill>
                  <a:srgbClr val="A0CB4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indent="13716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2000">
                <a:solidFill>
                  <a:srgbClr val="A0CB4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indent="18288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2000">
                <a:solidFill>
                  <a:srgbClr val="A0CB4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75" name="Text Placeholder 4"/>
          <p:cNvSpPr/>
          <p:nvPr>
            <p:ph type="body" sz="quarter" idx="21"/>
          </p:nvPr>
        </p:nvSpPr>
        <p:spPr>
          <a:xfrm>
            <a:off x="4678517" y="1501584"/>
            <a:ext cx="3582835" cy="540645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2000">
                <a:solidFill>
                  <a:srgbClr val="A0CB46"/>
                </a:solidFill>
                <a:uFillTx/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576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77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85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86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traight Connector 8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01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02" name="Nivel de texto 1…"/>
          <p:cNvSpPr txBox="1"/>
          <p:nvPr>
            <p:ph type="body" sz="half" idx="1"/>
          </p:nvPr>
        </p:nvSpPr>
        <p:spPr>
          <a:xfrm>
            <a:off x="3776757" y="1493838"/>
            <a:ext cx="4484596" cy="3000376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&gt;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  <a:lvl2pPr marL="778668" indent="-321468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2pPr>
            <a:lvl3pPr marL="1208314" indent="-293914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4pPr>
            <a:lvl5pPr marL="2240279" indent="-411479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03" name="Text Placeholder 3"/>
          <p:cNvSpPr/>
          <p:nvPr>
            <p:ph type="body" sz="quarter" idx="21"/>
          </p:nvPr>
        </p:nvSpPr>
        <p:spPr>
          <a:xfrm>
            <a:off x="781199" y="1493999"/>
            <a:ext cx="2822401" cy="2984401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pPr>
          </a:p>
        </p:txBody>
      </p:sp>
      <p:sp>
        <p:nvSpPr>
          <p:cNvPr id="604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12" name="Picture Placeholder 2"/>
          <p:cNvSpPr/>
          <p:nvPr>
            <p:ph type="pic" sz="half" idx="21"/>
          </p:nvPr>
        </p:nvSpPr>
        <p:spPr>
          <a:xfrm>
            <a:off x="3832225" y="1549400"/>
            <a:ext cx="4368800" cy="288925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13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14" name="Rectangle 16"/>
          <p:cNvSpPr/>
          <p:nvPr/>
        </p:nvSpPr>
        <p:spPr>
          <a:xfrm>
            <a:off x="3774594" y="1493838"/>
            <a:ext cx="4486755" cy="3000376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615" name="Nivel de texto 1…"/>
          <p:cNvSpPr txBox="1"/>
          <p:nvPr>
            <p:ph type="body" sz="quarter" idx="1"/>
          </p:nvPr>
        </p:nvSpPr>
        <p:spPr>
          <a:xfrm>
            <a:off x="781199" y="1493999"/>
            <a:ext cx="2822401" cy="2984401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  <a:lvl2pPr marL="778668" indent="-321468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2pPr>
            <a:lvl3pPr marL="1208314" indent="-293914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4pPr>
            <a:lvl5pPr marL="2240279" indent="-411479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16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24" name="Picture Placeholder 2"/>
          <p:cNvSpPr/>
          <p:nvPr>
            <p:ph type="pic" sz="quarter" idx="21"/>
          </p:nvPr>
        </p:nvSpPr>
        <p:spPr>
          <a:xfrm>
            <a:off x="949327" y="1550987"/>
            <a:ext cx="1593852" cy="207486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25" name="Picture Placeholder 2"/>
          <p:cNvSpPr/>
          <p:nvPr>
            <p:ph type="pic" sz="quarter" idx="22"/>
          </p:nvPr>
        </p:nvSpPr>
        <p:spPr>
          <a:xfrm>
            <a:off x="2835275" y="1550987"/>
            <a:ext cx="1593850" cy="207486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26" name="Picture Placeholder 2"/>
          <p:cNvSpPr/>
          <p:nvPr>
            <p:ph type="pic" sz="quarter" idx="23"/>
          </p:nvPr>
        </p:nvSpPr>
        <p:spPr>
          <a:xfrm>
            <a:off x="4724400" y="1550987"/>
            <a:ext cx="3482977" cy="207486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27" name="Nivel de texto 1…"/>
          <p:cNvSpPr txBox="1"/>
          <p:nvPr>
            <p:ph type="body" sz="quarter" idx="1"/>
          </p:nvPr>
        </p:nvSpPr>
        <p:spPr>
          <a:xfrm>
            <a:off x="887415" y="3857354"/>
            <a:ext cx="1714932" cy="63527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  <a:lvl2pPr marL="800100" indent="-34290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2pPr>
            <a:lvl3pPr marL="1188719" indent="-274319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3pPr>
            <a:lvl4pPr marL="1645920" indent="-27432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4pPr>
            <a:lvl5pPr marL="2103120" indent="-27432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»"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28" name="Rectangle 19"/>
          <p:cNvSpPr/>
          <p:nvPr/>
        </p:nvSpPr>
        <p:spPr>
          <a:xfrm>
            <a:off x="889003" y="1493837"/>
            <a:ext cx="1711326" cy="2192337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629" name="Rectangle 20"/>
          <p:cNvSpPr/>
          <p:nvPr/>
        </p:nvSpPr>
        <p:spPr>
          <a:xfrm>
            <a:off x="2774950" y="1493837"/>
            <a:ext cx="1714500" cy="2192337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630" name="Rectangle 22"/>
          <p:cNvSpPr/>
          <p:nvPr/>
        </p:nvSpPr>
        <p:spPr>
          <a:xfrm>
            <a:off x="4648201" y="1493837"/>
            <a:ext cx="3616326" cy="2192337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631" name="Content Placeholder 2"/>
          <p:cNvSpPr/>
          <p:nvPr>
            <p:ph type="body" sz="quarter" idx="24"/>
          </p:nvPr>
        </p:nvSpPr>
        <p:spPr>
          <a:xfrm>
            <a:off x="2773802" y="3857354"/>
            <a:ext cx="1714931" cy="63527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pPr>
          </a:p>
        </p:txBody>
      </p:sp>
      <p:sp>
        <p:nvSpPr>
          <p:cNvPr id="632" name="Content Placeholder 2"/>
          <p:cNvSpPr/>
          <p:nvPr>
            <p:ph type="body" sz="quarter" idx="25"/>
          </p:nvPr>
        </p:nvSpPr>
        <p:spPr>
          <a:xfrm>
            <a:off x="4660188" y="3857354"/>
            <a:ext cx="3604336" cy="63527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pPr>
          </a:p>
        </p:txBody>
      </p:sp>
      <p:sp>
        <p:nvSpPr>
          <p:cNvPr id="633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34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42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43" name="Picture Placeholder 2"/>
          <p:cNvSpPr/>
          <p:nvPr>
            <p:ph type="pic" sz="quarter" idx="21"/>
          </p:nvPr>
        </p:nvSpPr>
        <p:spPr>
          <a:xfrm>
            <a:off x="949328" y="1550990"/>
            <a:ext cx="2185267" cy="137318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44" name="Rectangle 14"/>
          <p:cNvSpPr/>
          <p:nvPr/>
        </p:nvSpPr>
        <p:spPr>
          <a:xfrm>
            <a:off x="889002" y="1493840"/>
            <a:ext cx="2305051" cy="1487488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645" name="Rectangle 17"/>
          <p:cNvSpPr/>
          <p:nvPr/>
        </p:nvSpPr>
        <p:spPr>
          <a:xfrm>
            <a:off x="3365067" y="1493838"/>
            <a:ext cx="4896390" cy="1487489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646" name="Picture Placeholder 2"/>
          <p:cNvSpPr/>
          <p:nvPr>
            <p:ph type="pic" sz="quarter" idx="22"/>
          </p:nvPr>
        </p:nvSpPr>
        <p:spPr>
          <a:xfrm>
            <a:off x="3422217" y="1550987"/>
            <a:ext cx="4776120" cy="136366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47" name="Picture Placeholder 2"/>
          <p:cNvSpPr/>
          <p:nvPr>
            <p:ph type="pic" sz="quarter" idx="23"/>
          </p:nvPr>
        </p:nvSpPr>
        <p:spPr>
          <a:xfrm>
            <a:off x="949328" y="3213535"/>
            <a:ext cx="2185267" cy="137318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48" name="Rectangle 26"/>
          <p:cNvSpPr/>
          <p:nvPr/>
        </p:nvSpPr>
        <p:spPr>
          <a:xfrm>
            <a:off x="889002" y="3156385"/>
            <a:ext cx="2305051" cy="1487488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649" name="Rectangle 12"/>
          <p:cNvSpPr/>
          <p:nvPr/>
        </p:nvSpPr>
        <p:spPr>
          <a:xfrm>
            <a:off x="3368052" y="3161148"/>
            <a:ext cx="4896391" cy="1487489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650" name="Picture Placeholder 2"/>
          <p:cNvSpPr/>
          <p:nvPr>
            <p:ph type="pic" sz="quarter" idx="24"/>
          </p:nvPr>
        </p:nvSpPr>
        <p:spPr>
          <a:xfrm>
            <a:off x="3425202" y="3218297"/>
            <a:ext cx="4776120" cy="136366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51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5" name="CustomShape 3"/>
          <p:cNvSpPr/>
          <p:nvPr/>
        </p:nvSpPr>
        <p:spPr>
          <a:xfrm>
            <a:off x="1351799" y="3182399"/>
            <a:ext cx="6434641" cy="361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7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497" r="0" b="0"/>
          <a:stretch>
            <a:fillRect/>
          </a:stretch>
        </p:blipFill>
        <p:spPr>
          <a:xfrm>
            <a:off x="2819519" y="4035600"/>
            <a:ext cx="3502081" cy="106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320"/>
            <a:ext cx="9142560" cy="1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Nivel de texto 1…"/>
          <p:cNvSpPr txBox="1"/>
          <p:nvPr>
            <p:ph type="body" idx="1"/>
          </p:nvPr>
        </p:nvSpPr>
        <p:spPr>
          <a:xfrm>
            <a:off x="457200" y="205199"/>
            <a:ext cx="8229241" cy="398124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Rectangle 1"/>
          <p:cNvSpPr/>
          <p:nvPr/>
        </p:nvSpPr>
        <p:spPr>
          <a:xfrm>
            <a:off x="1731" y="3462"/>
            <a:ext cx="9145732" cy="5143501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659" name="Texto del título"/>
          <p:cNvSpPr txBox="1"/>
          <p:nvPr>
            <p:ph type="title"/>
          </p:nvPr>
        </p:nvSpPr>
        <p:spPr>
          <a:xfrm>
            <a:off x="1351642" y="761909"/>
            <a:ext cx="6436180" cy="220980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>
              <a:lnSpc>
                <a:spcPct val="100000"/>
              </a:lnSpc>
              <a:defRPr spc="150">
                <a:solidFill>
                  <a:srgbClr val="FFFFFF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60" name="Nivel de texto 1…"/>
          <p:cNvSpPr txBox="1"/>
          <p:nvPr>
            <p:ph type="body" sz="quarter" idx="1"/>
          </p:nvPr>
        </p:nvSpPr>
        <p:spPr>
          <a:xfrm>
            <a:off x="1351642" y="3416174"/>
            <a:ext cx="6436180" cy="706967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600">
                <a:solidFill>
                  <a:srgbClr val="26262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1pPr>
            <a:lvl2pPr marL="0" indent="4572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600">
                <a:solidFill>
                  <a:srgbClr val="26262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indent="9144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600">
                <a:solidFill>
                  <a:srgbClr val="26262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indent="13716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600">
                <a:solidFill>
                  <a:srgbClr val="26262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indent="18288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600">
                <a:solidFill>
                  <a:srgbClr val="26262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61" name="Straight Connector 9"/>
          <p:cNvSpPr/>
          <p:nvPr/>
        </p:nvSpPr>
        <p:spPr>
          <a:xfrm>
            <a:off x="1351642" y="3182554"/>
            <a:ext cx="6436180" cy="1"/>
          </a:xfrm>
          <a:prstGeom prst="line">
            <a:avLst/>
          </a:prstGeom>
          <a:ln w="635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66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500" r="0" b="0"/>
          <a:stretch>
            <a:fillRect/>
          </a:stretch>
        </p:blipFill>
        <p:spPr>
          <a:xfrm>
            <a:off x="2819400" y="4035607"/>
            <a:ext cx="3503370" cy="1071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286"/>
            <a:ext cx="9144000" cy="109729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72" name="Nivel de texto 1…"/>
          <p:cNvSpPr txBox="1"/>
          <p:nvPr>
            <p:ph type="body" idx="1"/>
          </p:nvPr>
        </p:nvSpPr>
        <p:spPr>
          <a:xfrm>
            <a:off x="781050" y="1493838"/>
            <a:ext cx="7480300" cy="2998788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&gt;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  <a:lvl2pPr marL="778668" indent="-321468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2pPr>
            <a:lvl3pPr marL="1208314" indent="-293914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4pPr>
            <a:lvl5pPr marL="2240279" indent="-411479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73" name="Texto del título"/>
          <p:cNvSpPr txBox="1"/>
          <p:nvPr>
            <p:ph type="title"/>
          </p:nvPr>
        </p:nvSpPr>
        <p:spPr>
          <a:xfrm>
            <a:off x="755999" y="196644"/>
            <a:ext cx="7363860" cy="999614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74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Texto del título"/>
          <p:cNvSpPr txBox="1"/>
          <p:nvPr>
            <p:ph type="title"/>
          </p:nvPr>
        </p:nvSpPr>
        <p:spPr>
          <a:xfrm>
            <a:off x="777143" y="2138464"/>
            <a:ext cx="7480301" cy="1352112"/>
          </a:xfrm>
          <a:prstGeom prst="rect">
            <a:avLst/>
          </a:prstGeom>
        </p:spPr>
        <p:txBody>
          <a:bodyPr lIns="45719" tIns="45719" rIns="45719" bIns="45719" anchor="t">
            <a:normAutofit fontScale="100000" lnSpcReduction="0"/>
          </a:bodyPr>
          <a:lstStyle>
            <a:lvl1pPr algn="l">
              <a:lnSpc>
                <a:spcPct val="100000"/>
              </a:lnSpc>
              <a:defRPr spc="150" sz="4300">
                <a:uFillTx/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82" name="Nivel de texto 1…"/>
          <p:cNvSpPr txBox="1"/>
          <p:nvPr>
            <p:ph type="body" sz="quarter" idx="1"/>
          </p:nvPr>
        </p:nvSpPr>
        <p:spPr>
          <a:xfrm>
            <a:off x="785179" y="1332629"/>
            <a:ext cx="7472266" cy="442114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600">
                <a:uFillTx/>
                <a:latin typeface="Roboto"/>
                <a:ea typeface="Roboto"/>
                <a:cs typeface="Roboto"/>
                <a:sym typeface="Roboto"/>
              </a:defRPr>
            </a:lvl1pPr>
            <a:lvl2pPr marL="0" indent="4572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600"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indent="9144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600"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indent="13716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600"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indent="18288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600">
                <a:uFillTx/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3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91" name="Nivel de texto 1…"/>
          <p:cNvSpPr txBox="1"/>
          <p:nvPr>
            <p:ph type="body" sz="half" idx="1"/>
          </p:nvPr>
        </p:nvSpPr>
        <p:spPr>
          <a:xfrm>
            <a:off x="781051" y="1593852"/>
            <a:ext cx="3586112" cy="28702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&gt;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  <a:lvl2pPr marL="778668" indent="-321468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2pPr>
            <a:lvl3pPr marL="1208314" indent="-293914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4pPr>
            <a:lvl5pPr marL="2240279" indent="-411479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92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93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01" name="Nivel de texto 1…"/>
          <p:cNvSpPr txBox="1"/>
          <p:nvPr>
            <p:ph type="body" sz="quarter" idx="1"/>
          </p:nvPr>
        </p:nvSpPr>
        <p:spPr>
          <a:xfrm>
            <a:off x="781048" y="1501584"/>
            <a:ext cx="3586114" cy="540645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2000">
                <a:solidFill>
                  <a:srgbClr val="A0CB4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1pPr>
            <a:lvl2pPr marL="0" indent="4572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2000">
                <a:solidFill>
                  <a:srgbClr val="A0CB4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indent="9144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2000">
                <a:solidFill>
                  <a:srgbClr val="A0CB4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indent="13716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2000">
                <a:solidFill>
                  <a:srgbClr val="A0CB4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indent="182880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2000">
                <a:solidFill>
                  <a:srgbClr val="A0CB46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02" name="Text Placeholder 4"/>
          <p:cNvSpPr/>
          <p:nvPr>
            <p:ph type="body" sz="quarter" idx="21"/>
          </p:nvPr>
        </p:nvSpPr>
        <p:spPr>
          <a:xfrm>
            <a:off x="4678517" y="1501584"/>
            <a:ext cx="3582835" cy="540645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2000">
                <a:solidFill>
                  <a:srgbClr val="A0CB46"/>
                </a:solidFill>
                <a:uFillTx/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703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04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12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13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traight Connector 8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28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29" name="Nivel de texto 1…"/>
          <p:cNvSpPr txBox="1"/>
          <p:nvPr>
            <p:ph type="body" sz="half" idx="1"/>
          </p:nvPr>
        </p:nvSpPr>
        <p:spPr>
          <a:xfrm>
            <a:off x="3776757" y="1493838"/>
            <a:ext cx="4484596" cy="3000376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&gt;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  <a:lvl2pPr marL="778668" indent="-321468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2pPr>
            <a:lvl3pPr marL="1208314" indent="-293914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4pPr>
            <a:lvl5pPr marL="2240279" indent="-411479">
              <a:lnSpc>
                <a:spcPct val="100000"/>
              </a:lnSpc>
              <a:spcBef>
                <a:spcPts val="1200"/>
              </a:spcBef>
              <a:buClr>
                <a:srgbClr val="A0CB46"/>
              </a:buClr>
              <a:buSzPct val="100000"/>
              <a:buFont typeface="Arial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30" name="Text Placeholder 3"/>
          <p:cNvSpPr/>
          <p:nvPr>
            <p:ph type="body" sz="quarter" idx="21"/>
          </p:nvPr>
        </p:nvSpPr>
        <p:spPr>
          <a:xfrm>
            <a:off x="781199" y="1493999"/>
            <a:ext cx="2822401" cy="2984401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pPr>
          </a:p>
        </p:txBody>
      </p:sp>
      <p:sp>
        <p:nvSpPr>
          <p:cNvPr id="731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39" name="Picture Placeholder 2"/>
          <p:cNvSpPr/>
          <p:nvPr>
            <p:ph type="pic" sz="half" idx="21"/>
          </p:nvPr>
        </p:nvSpPr>
        <p:spPr>
          <a:xfrm>
            <a:off x="3832225" y="1549400"/>
            <a:ext cx="4368800" cy="288925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40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41" name="Rectangle 16"/>
          <p:cNvSpPr/>
          <p:nvPr/>
        </p:nvSpPr>
        <p:spPr>
          <a:xfrm>
            <a:off x="3774594" y="1493838"/>
            <a:ext cx="4486755" cy="3000376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742" name="Nivel de texto 1…"/>
          <p:cNvSpPr txBox="1"/>
          <p:nvPr>
            <p:ph type="body" sz="quarter" idx="1"/>
          </p:nvPr>
        </p:nvSpPr>
        <p:spPr>
          <a:xfrm>
            <a:off x="781199" y="1493999"/>
            <a:ext cx="2822401" cy="2984401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  <a:lvl2pPr marL="778668" indent="-321468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2pPr>
            <a:lvl3pPr marL="1208314" indent="-293914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4pPr>
            <a:lvl5pPr marL="2240279" indent="-411479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8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3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51" name="Picture Placeholder 2"/>
          <p:cNvSpPr/>
          <p:nvPr>
            <p:ph type="pic" sz="quarter" idx="21"/>
          </p:nvPr>
        </p:nvSpPr>
        <p:spPr>
          <a:xfrm>
            <a:off x="949327" y="1550987"/>
            <a:ext cx="1593852" cy="207486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52" name="Picture Placeholder 2"/>
          <p:cNvSpPr/>
          <p:nvPr>
            <p:ph type="pic" sz="quarter" idx="22"/>
          </p:nvPr>
        </p:nvSpPr>
        <p:spPr>
          <a:xfrm>
            <a:off x="2835275" y="1550987"/>
            <a:ext cx="1593850" cy="207486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53" name="Picture Placeholder 2"/>
          <p:cNvSpPr/>
          <p:nvPr>
            <p:ph type="pic" sz="quarter" idx="23"/>
          </p:nvPr>
        </p:nvSpPr>
        <p:spPr>
          <a:xfrm>
            <a:off x="4724400" y="1550987"/>
            <a:ext cx="3482977" cy="207486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54" name="Nivel de texto 1…"/>
          <p:cNvSpPr txBox="1"/>
          <p:nvPr>
            <p:ph type="body" sz="quarter" idx="1"/>
          </p:nvPr>
        </p:nvSpPr>
        <p:spPr>
          <a:xfrm>
            <a:off x="887415" y="3857354"/>
            <a:ext cx="1714932" cy="63527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  <a:lvl2pPr marL="800100" indent="-34290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2pPr>
            <a:lvl3pPr marL="1188719" indent="-274319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3pPr>
            <a:lvl4pPr marL="1645920" indent="-27432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-"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4pPr>
            <a:lvl5pPr marL="2103120" indent="-27432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»"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5" name="Rectangle 19"/>
          <p:cNvSpPr/>
          <p:nvPr/>
        </p:nvSpPr>
        <p:spPr>
          <a:xfrm>
            <a:off x="889003" y="1493837"/>
            <a:ext cx="1711326" cy="2192337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756" name="Rectangle 20"/>
          <p:cNvSpPr/>
          <p:nvPr/>
        </p:nvSpPr>
        <p:spPr>
          <a:xfrm>
            <a:off x="2774950" y="1493837"/>
            <a:ext cx="1714500" cy="2192337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757" name="Rectangle 22"/>
          <p:cNvSpPr/>
          <p:nvPr/>
        </p:nvSpPr>
        <p:spPr>
          <a:xfrm>
            <a:off x="4648201" y="1493837"/>
            <a:ext cx="3616326" cy="2192337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758" name="Content Placeholder 2"/>
          <p:cNvSpPr/>
          <p:nvPr>
            <p:ph type="body" sz="quarter" idx="24"/>
          </p:nvPr>
        </p:nvSpPr>
        <p:spPr>
          <a:xfrm>
            <a:off x="2773802" y="3857354"/>
            <a:ext cx="1714931" cy="63527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pPr>
          </a:p>
        </p:txBody>
      </p:sp>
      <p:sp>
        <p:nvSpPr>
          <p:cNvPr id="759" name="Content Placeholder 2"/>
          <p:cNvSpPr/>
          <p:nvPr>
            <p:ph type="body" sz="quarter" idx="25"/>
          </p:nvPr>
        </p:nvSpPr>
        <p:spPr>
          <a:xfrm>
            <a:off x="4660188" y="3857354"/>
            <a:ext cx="3604336" cy="63527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0" sz="1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pPr>
          </a:p>
        </p:txBody>
      </p:sp>
      <p:sp>
        <p:nvSpPr>
          <p:cNvPr id="760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61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7" name="CustomShape 3"/>
          <p:cNvSpPr/>
          <p:nvPr/>
        </p:nvSpPr>
        <p:spPr>
          <a:xfrm>
            <a:off x="1351799" y="3182399"/>
            <a:ext cx="6434641" cy="361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497" r="0" b="0"/>
          <a:stretch>
            <a:fillRect/>
          </a:stretch>
        </p:blipFill>
        <p:spPr>
          <a:xfrm>
            <a:off x="2819519" y="4035600"/>
            <a:ext cx="3502081" cy="106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320"/>
            <a:ext cx="9142560" cy="1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91" name="Nivel de texto 1…"/>
          <p:cNvSpPr txBox="1"/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2" name="PlaceHolder 3"/>
          <p:cNvSpPr/>
          <p:nvPr/>
        </p:nvSpPr>
        <p:spPr>
          <a:xfrm>
            <a:off x="457199" y="2761919"/>
            <a:ext cx="4015801" cy="142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93" name="PlaceHolder 4"/>
          <p:cNvSpPr/>
          <p:nvPr>
            <p:ph type="body" sz="half" idx="21"/>
          </p:nvPr>
        </p:nvSpPr>
        <p:spPr>
          <a:xfrm>
            <a:off x="4674239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9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traight Connector 9"/>
          <p:cNvSpPr/>
          <p:nvPr/>
        </p:nvSpPr>
        <p:spPr>
          <a:xfrm>
            <a:off x="894862" y="1322618"/>
            <a:ext cx="7362092" cy="1"/>
          </a:xfrm>
          <a:prstGeom prst="line">
            <a:avLst/>
          </a:prstGeom>
          <a:ln w="6350">
            <a:solidFill>
              <a:srgbClr val="26262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69" name="Texto del título"/>
          <p:cNvSpPr txBox="1"/>
          <p:nvPr>
            <p:ph type="title"/>
          </p:nvPr>
        </p:nvSpPr>
        <p:spPr>
          <a:xfrm>
            <a:off x="781051" y="486821"/>
            <a:ext cx="7480301" cy="70485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algn="l">
              <a:lnSpc>
                <a:spcPct val="100000"/>
              </a:lnSpc>
              <a:defRPr b="1" spc="150" sz="3200">
                <a:solidFill>
                  <a:srgbClr val="262626"/>
                </a:solidFill>
                <a:uFillTx/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70" name="Picture Placeholder 2"/>
          <p:cNvSpPr/>
          <p:nvPr>
            <p:ph type="pic" sz="quarter" idx="21"/>
          </p:nvPr>
        </p:nvSpPr>
        <p:spPr>
          <a:xfrm>
            <a:off x="949328" y="1550990"/>
            <a:ext cx="2185267" cy="137318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71" name="Rectangle 14"/>
          <p:cNvSpPr/>
          <p:nvPr/>
        </p:nvSpPr>
        <p:spPr>
          <a:xfrm>
            <a:off x="889002" y="1493840"/>
            <a:ext cx="2305051" cy="1487488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772" name="Rectangle 17"/>
          <p:cNvSpPr/>
          <p:nvPr/>
        </p:nvSpPr>
        <p:spPr>
          <a:xfrm>
            <a:off x="3365067" y="1493838"/>
            <a:ext cx="4896390" cy="1487489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773" name="Picture Placeholder 2"/>
          <p:cNvSpPr/>
          <p:nvPr>
            <p:ph type="pic" sz="quarter" idx="22"/>
          </p:nvPr>
        </p:nvSpPr>
        <p:spPr>
          <a:xfrm>
            <a:off x="3422217" y="1550987"/>
            <a:ext cx="4776120" cy="136366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74" name="Picture Placeholder 2"/>
          <p:cNvSpPr/>
          <p:nvPr>
            <p:ph type="pic" sz="quarter" idx="23"/>
          </p:nvPr>
        </p:nvSpPr>
        <p:spPr>
          <a:xfrm>
            <a:off x="949328" y="3213535"/>
            <a:ext cx="2185267" cy="137318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75" name="Rectangle 26"/>
          <p:cNvSpPr/>
          <p:nvPr/>
        </p:nvSpPr>
        <p:spPr>
          <a:xfrm>
            <a:off x="889002" y="3156385"/>
            <a:ext cx="2305051" cy="1487488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776" name="Rectangle 12"/>
          <p:cNvSpPr/>
          <p:nvPr/>
        </p:nvSpPr>
        <p:spPr>
          <a:xfrm>
            <a:off x="3368052" y="3161148"/>
            <a:ext cx="4896391" cy="1487489"/>
          </a:xfrm>
          <a:prstGeom prst="rect">
            <a:avLst/>
          </a:prstGeom>
          <a:ln w="6350">
            <a:solidFill>
              <a:srgbClr val="262626"/>
            </a:solidFill>
            <a:miter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777" name="Picture Placeholder 2"/>
          <p:cNvSpPr/>
          <p:nvPr>
            <p:ph type="pic" sz="quarter" idx="24"/>
          </p:nvPr>
        </p:nvSpPr>
        <p:spPr>
          <a:xfrm>
            <a:off x="3425202" y="3218297"/>
            <a:ext cx="4776120" cy="136366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78" name="Número de diapositiva"/>
          <p:cNvSpPr txBox="1"/>
          <p:nvPr>
            <p:ph type="sldNum" sz="quarter" idx="2"/>
          </p:nvPr>
        </p:nvSpPr>
        <p:spPr>
          <a:xfrm>
            <a:off x="8068150" y="4817985"/>
            <a:ext cx="188898" cy="1803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2" name="CustomShape 3"/>
          <p:cNvSpPr/>
          <p:nvPr/>
        </p:nvSpPr>
        <p:spPr>
          <a:xfrm>
            <a:off x="1351799" y="3182399"/>
            <a:ext cx="6434641" cy="361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497" r="0" b="0"/>
          <a:stretch>
            <a:fillRect/>
          </a:stretch>
        </p:blipFill>
        <p:spPr>
          <a:xfrm>
            <a:off x="2819519" y="4035600"/>
            <a:ext cx="3502081" cy="106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320"/>
            <a:ext cx="9142560" cy="1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06" name="Nivel de texto 1…"/>
          <p:cNvSpPr txBox="1"/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7" name="PlaceHolder 3"/>
          <p:cNvSpPr/>
          <p:nvPr/>
        </p:nvSpPr>
        <p:spPr>
          <a:xfrm>
            <a:off x="4674239" y="1203480"/>
            <a:ext cx="4015800" cy="14227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8" name="PlaceHolder 4"/>
          <p:cNvSpPr/>
          <p:nvPr>
            <p:ph type="body" sz="quarter" idx="21"/>
          </p:nvPr>
        </p:nvSpPr>
        <p:spPr>
          <a:xfrm>
            <a:off x="4674239" y="2761919"/>
            <a:ext cx="4015800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10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7" name="CustomShape 3"/>
          <p:cNvSpPr/>
          <p:nvPr/>
        </p:nvSpPr>
        <p:spPr>
          <a:xfrm>
            <a:off x="1351799" y="3182399"/>
            <a:ext cx="6434641" cy="361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1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497" r="0" b="0"/>
          <a:stretch>
            <a:fillRect/>
          </a:stretch>
        </p:blipFill>
        <p:spPr>
          <a:xfrm>
            <a:off x="2819519" y="4035600"/>
            <a:ext cx="3502081" cy="106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320"/>
            <a:ext cx="9142560" cy="1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o del título"/>
          <p:cNvSpPr txBox="1"/>
          <p:nvPr>
            <p:ph type="title"/>
          </p:nvPr>
        </p:nvSpPr>
        <p:spPr>
          <a:xfrm>
            <a:off x="457200" y="205199"/>
            <a:ext cx="8229241" cy="858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21" name="Nivel de texto 1…"/>
          <p:cNvSpPr txBox="1"/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2" name="PlaceHolder 3"/>
          <p:cNvSpPr/>
          <p:nvPr/>
        </p:nvSpPr>
        <p:spPr>
          <a:xfrm>
            <a:off x="4674239" y="1203480"/>
            <a:ext cx="4015800" cy="14227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3" name="PlaceHolder 4"/>
          <p:cNvSpPr/>
          <p:nvPr>
            <p:ph type="body" sz="half" idx="21"/>
          </p:nvPr>
        </p:nvSpPr>
        <p:spPr>
          <a:xfrm>
            <a:off x="457199" y="2761919"/>
            <a:ext cx="8229242" cy="14227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0"/>
            </a:pPr>
          </a:p>
        </p:txBody>
      </p:sp>
      <p:sp>
        <p:nvSpPr>
          <p:cNvPr id="12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2.xml"/><Relationship Id="rId56" Type="http://schemas.openxmlformats.org/officeDocument/2006/relationships/slideLayout" Target="../slideLayouts/slideLayout53.xml"/><Relationship Id="rId57" Type="http://schemas.openxmlformats.org/officeDocument/2006/relationships/slideLayout" Target="../slideLayouts/slideLayout54.xml"/><Relationship Id="rId58" Type="http://schemas.openxmlformats.org/officeDocument/2006/relationships/slideLayout" Target="../slideLayouts/slideLayout55.xml"/><Relationship Id="rId59" Type="http://schemas.openxmlformats.org/officeDocument/2006/relationships/slideLayout" Target="../slideLayouts/slideLayout56.xml"/><Relationship Id="rId60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58.xml"/><Relationship Id="rId62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60.xml"/><Relationship Id="rId64" Type="http://schemas.openxmlformats.org/officeDocument/2006/relationships/slideLayout" Target="../slideLayouts/slideLayout61.xml"/><Relationship Id="rId65" Type="http://schemas.openxmlformats.org/officeDocument/2006/relationships/slideLayout" Target="../slideLayouts/slideLayout62.xml"/><Relationship Id="rId66" Type="http://schemas.openxmlformats.org/officeDocument/2006/relationships/slideLayout" Target="../slideLayouts/slideLayout63.xml"/><Relationship Id="rId67" Type="http://schemas.openxmlformats.org/officeDocument/2006/relationships/slideLayout" Target="../slideLayouts/slideLayout64.xml"/><Relationship Id="rId68" Type="http://schemas.openxmlformats.org/officeDocument/2006/relationships/slideLayout" Target="../slideLayouts/slideLayout65.xml"/><Relationship Id="rId69" Type="http://schemas.openxmlformats.org/officeDocument/2006/relationships/slideLayout" Target="../slideLayouts/slideLayout66.xml"/><Relationship Id="rId70" Type="http://schemas.openxmlformats.org/officeDocument/2006/relationships/slideLayout" Target="../slideLayouts/slideLayout67.xml"/><Relationship Id="rId71" Type="http://schemas.openxmlformats.org/officeDocument/2006/relationships/slideLayout" Target="../slideLayouts/slideLayout68.xml"/><Relationship Id="rId72" Type="http://schemas.openxmlformats.org/officeDocument/2006/relationships/slideLayout" Target="../slideLayouts/slideLayout69.xml"/><Relationship Id="rId73" Type="http://schemas.openxmlformats.org/officeDocument/2006/relationships/slideLayout" Target="../slideLayouts/slideLayout7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" name="CustomShape 3"/>
          <p:cNvSpPr/>
          <p:nvPr/>
        </p:nvSpPr>
        <p:spPr>
          <a:xfrm>
            <a:off x="1351799" y="3182399"/>
            <a:ext cx="6434641" cy="361"/>
          </a:xfrm>
          <a:prstGeom prst="line">
            <a:avLst/>
          </a:prstGeom>
          <a:ln w="6480">
            <a:solidFill>
              <a:srgbClr val="A6A6A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3497" r="0" b="0"/>
          <a:stretch>
            <a:fillRect/>
          </a:stretch>
        </p:blipFill>
        <p:spPr>
          <a:xfrm>
            <a:off x="2819519" y="4035600"/>
            <a:ext cx="3502081" cy="106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320"/>
            <a:ext cx="9142560" cy="1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o del título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Texto del título</a:t>
            </a:r>
          </a:p>
        </p:txBody>
      </p:sp>
      <p:sp>
        <p:nvSpPr>
          <p:cNvPr id="7" name="Nivel de texto 1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" name="Número de diapositiva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695" r:id="rId50"/>
    <p:sldLayoutId id="2147483696" r:id="rId51"/>
    <p:sldLayoutId id="2147483697" r:id="rId52"/>
    <p:sldLayoutId id="2147483698" r:id="rId53"/>
    <p:sldLayoutId id="2147483699" r:id="rId54"/>
    <p:sldLayoutId id="2147483700" r:id="rId55"/>
    <p:sldLayoutId id="2147483701" r:id="rId56"/>
    <p:sldLayoutId id="2147483702" r:id="rId57"/>
    <p:sldLayoutId id="2147483703" r:id="rId58"/>
    <p:sldLayoutId id="2147483704" r:id="rId59"/>
    <p:sldLayoutId id="2147483705" r:id="rId60"/>
    <p:sldLayoutId id="2147483706" r:id="rId61"/>
    <p:sldLayoutId id="2147483707" r:id="rId62"/>
    <p:sldLayoutId id="2147483708" r:id="rId63"/>
    <p:sldLayoutId id="2147483709" r:id="rId64"/>
    <p:sldLayoutId id="2147483710" r:id="rId65"/>
    <p:sldLayoutId id="2147483711" r:id="rId66"/>
    <p:sldLayoutId id="2147483712" r:id="rId67"/>
    <p:sldLayoutId id="2147483713" r:id="rId68"/>
    <p:sldLayoutId id="2147483714" r:id="rId69"/>
    <p:sldLayoutId id="2147483715" r:id="rId70"/>
    <p:sldLayoutId id="2147483716" r:id="rId71"/>
    <p:sldLayoutId id="2147483717" r:id="rId72"/>
    <p:sldLayoutId id="2147483718" r:id="rId7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431999" marR="0" indent="-3239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910285" marR="0" indent="-3702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75000"/>
        <a:buFontTx/>
        <a:buChar char="−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1392000" marR="0" indent="-38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1857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75000"/>
        <a:buFontTx/>
        <a:buChar char="−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2289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2721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3153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-1" strike="noStrike" sz="3200" u="none"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5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30.png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31.png"/><Relationship Id="rId4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32.png"/><Relationship Id="rId4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png"/><Relationship Id="rId3" Type="http://schemas.openxmlformats.org/officeDocument/2006/relationships/image" Target="../media/image3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png"/><Relationship Id="rId3" Type="http://schemas.openxmlformats.org/officeDocument/2006/relationships/hyperlink" Target="https://www.manageengine.com/latam/service-desk/descargas.html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3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5.png"/><Relationship Id="rId6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5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CustomShape 1"/>
          <p:cNvSpPr txBox="1"/>
          <p:nvPr/>
        </p:nvSpPr>
        <p:spPr>
          <a:xfrm>
            <a:off x="45000" y="2334260"/>
            <a:ext cx="9055800" cy="63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b">
            <a:spAutoFit/>
          </a:bodyPr>
          <a:lstStyle>
            <a:lvl1pPr algn="ctr"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-demi_bold"/>
                <a:ea typeface="Source Sans Pro-demi_bold"/>
                <a:cs typeface="Source Sans Pro-demi_bold"/>
                <a:sym typeface="Source Sans Pro-demi_bold"/>
              </a:defRPr>
            </a:lvl1pPr>
          </a:lstStyle>
          <a:p>
            <a:pPr/>
            <a:r>
              <a:t>Gestión de TI, simplificada</a:t>
            </a:r>
          </a:p>
        </p:txBody>
      </p:sp>
      <p:sp>
        <p:nvSpPr>
          <p:cNvPr id="788" name="CustomShape 2"/>
          <p:cNvSpPr txBox="1"/>
          <p:nvPr/>
        </p:nvSpPr>
        <p:spPr>
          <a:xfrm>
            <a:off x="45000" y="3535560"/>
            <a:ext cx="9052560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pPr/>
            <a:r>
              <a:t>Soluciones de gestión de TI en tiempo real para la nueva velocidad en los negocios</a:t>
            </a:r>
          </a:p>
        </p:txBody>
      </p:sp>
      <p:pic>
        <p:nvPicPr>
          <p:cNvPr id="78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9360" y="1555200"/>
            <a:ext cx="3911401" cy="1037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200" y="2429999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8239" y="2429999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1919" y="2429999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6268" t="43510" r="6451" b="15989"/>
          <a:stretch>
            <a:fillRect/>
          </a:stretch>
        </p:blipFill>
        <p:spPr>
          <a:xfrm rot="5400000">
            <a:off x="2008439" y="2284199"/>
            <a:ext cx="1238042" cy="57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15342" t="3021" r="38200" b="54749"/>
          <a:stretch>
            <a:fillRect/>
          </a:stretch>
        </p:blipFill>
        <p:spPr>
          <a:xfrm rot="5400000">
            <a:off x="3462840" y="2286360"/>
            <a:ext cx="626401" cy="569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16561" t="4261" r="14540" b="55231"/>
          <a:stretch>
            <a:fillRect/>
          </a:stretch>
        </p:blipFill>
        <p:spPr>
          <a:xfrm rot="5400000">
            <a:off x="2714399" y="2284199"/>
            <a:ext cx="977042" cy="57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16998" t="4690" r="59459" b="56280"/>
          <a:stretch>
            <a:fillRect/>
          </a:stretch>
        </p:blipFill>
        <p:spPr>
          <a:xfrm rot="5400000">
            <a:off x="4172399" y="2294639"/>
            <a:ext cx="333001" cy="552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5599" y="2429999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519" y="2429999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2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1010160" y="3009600"/>
            <a:ext cx="21601" cy="22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3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924" name="CustomShape 1"/>
          <p:cNvSpPr txBox="1"/>
          <p:nvPr/>
        </p:nvSpPr>
        <p:spPr>
          <a:xfrm>
            <a:off x="47880" y="108430"/>
            <a:ext cx="9045720" cy="7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 algn="ctr">
              <a:defRPr sz="3600"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Mientras tanto, es fin de semana</a:t>
            </a:r>
          </a:p>
        </p:txBody>
      </p:sp>
      <p:pic>
        <p:nvPicPr>
          <p:cNvPr id="925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rcRect l="10858" t="770" r="6820" b="13969"/>
          <a:stretch>
            <a:fillRect/>
          </a:stretch>
        </p:blipFill>
        <p:spPr>
          <a:xfrm>
            <a:off x="6529679" y="1145879"/>
            <a:ext cx="676441" cy="700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6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rcRect l="0" t="5941" r="212" b="0"/>
          <a:stretch>
            <a:fillRect/>
          </a:stretch>
        </p:blipFill>
        <p:spPr>
          <a:xfrm>
            <a:off x="6529679" y="2625480"/>
            <a:ext cx="673201" cy="634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7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rcRect l="0" t="19300" r="579" b="13605"/>
          <a:stretch>
            <a:fillRect/>
          </a:stretch>
        </p:blipFill>
        <p:spPr>
          <a:xfrm>
            <a:off x="6454080" y="4052880"/>
            <a:ext cx="760321" cy="5126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33" name="CustomShape 2"/>
          <p:cNvGrpSpPr/>
          <p:nvPr/>
        </p:nvGrpSpPr>
        <p:grpSpPr>
          <a:xfrm>
            <a:off x="5979512" y="981584"/>
            <a:ext cx="1400284" cy="1074886"/>
            <a:chOff x="0" y="0"/>
            <a:chExt cx="1400282" cy="1074884"/>
          </a:xfrm>
        </p:grpSpPr>
        <p:sp>
          <p:nvSpPr>
            <p:cNvPr id="928" name="Figura"/>
            <p:cNvSpPr/>
            <p:nvPr/>
          </p:nvSpPr>
          <p:spPr>
            <a:xfrm>
              <a:off x="321733" y="0"/>
              <a:ext cx="1078550" cy="107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9" name="Círculo"/>
            <p:cNvSpPr/>
            <p:nvPr/>
          </p:nvSpPr>
          <p:spPr>
            <a:xfrm>
              <a:off x="179984" y="206581"/>
              <a:ext cx="178801" cy="178801"/>
            </a:xfrm>
            <a:prstGeom prst="ellipse">
              <a:avLst/>
            </a:pr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0" name="Círculo"/>
            <p:cNvSpPr/>
            <p:nvPr/>
          </p:nvSpPr>
          <p:spPr>
            <a:xfrm>
              <a:off x="62327" y="177342"/>
              <a:ext cx="119201" cy="119201"/>
            </a:xfrm>
            <a:prstGeom prst="ellipse">
              <a:avLst/>
            </a:pr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1" name="Círculo"/>
            <p:cNvSpPr/>
            <p:nvPr/>
          </p:nvSpPr>
          <p:spPr>
            <a:xfrm>
              <a:off x="0" y="170256"/>
              <a:ext cx="59601" cy="59601"/>
            </a:xfrm>
            <a:prstGeom prst="ellipse">
              <a:avLst/>
            </a:pr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2" name="Figura"/>
            <p:cNvSpPr/>
            <p:nvPr/>
          </p:nvSpPr>
          <p:spPr>
            <a:xfrm>
              <a:off x="376500" y="54656"/>
              <a:ext cx="988311" cy="91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39" name="CustomShape 3"/>
          <p:cNvGrpSpPr/>
          <p:nvPr/>
        </p:nvGrpSpPr>
        <p:grpSpPr>
          <a:xfrm>
            <a:off x="6006872" y="2455784"/>
            <a:ext cx="1400284" cy="1074886"/>
            <a:chOff x="0" y="0"/>
            <a:chExt cx="1400282" cy="1074884"/>
          </a:xfrm>
        </p:grpSpPr>
        <p:sp>
          <p:nvSpPr>
            <p:cNvPr id="934" name="Figura"/>
            <p:cNvSpPr/>
            <p:nvPr/>
          </p:nvSpPr>
          <p:spPr>
            <a:xfrm>
              <a:off x="321733" y="0"/>
              <a:ext cx="1078550" cy="107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5" name="Círculo"/>
            <p:cNvSpPr/>
            <p:nvPr/>
          </p:nvSpPr>
          <p:spPr>
            <a:xfrm>
              <a:off x="179984" y="206581"/>
              <a:ext cx="178801" cy="178801"/>
            </a:xfrm>
            <a:prstGeom prst="ellipse">
              <a:avLst/>
            </a:pr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6" name="Círculo"/>
            <p:cNvSpPr/>
            <p:nvPr/>
          </p:nvSpPr>
          <p:spPr>
            <a:xfrm>
              <a:off x="62327" y="177342"/>
              <a:ext cx="119201" cy="119201"/>
            </a:xfrm>
            <a:prstGeom prst="ellipse">
              <a:avLst/>
            </a:pr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7" name="Círculo"/>
            <p:cNvSpPr/>
            <p:nvPr/>
          </p:nvSpPr>
          <p:spPr>
            <a:xfrm>
              <a:off x="0" y="170256"/>
              <a:ext cx="59601" cy="59601"/>
            </a:xfrm>
            <a:prstGeom prst="ellipse">
              <a:avLst/>
            </a:pr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8" name="Figura"/>
            <p:cNvSpPr/>
            <p:nvPr/>
          </p:nvSpPr>
          <p:spPr>
            <a:xfrm>
              <a:off x="376500" y="54656"/>
              <a:ext cx="988311" cy="91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45" name="CustomShape 4"/>
          <p:cNvGrpSpPr/>
          <p:nvPr/>
        </p:nvGrpSpPr>
        <p:grpSpPr>
          <a:xfrm>
            <a:off x="6006872" y="3799304"/>
            <a:ext cx="1400284" cy="1074886"/>
            <a:chOff x="0" y="0"/>
            <a:chExt cx="1400282" cy="1074884"/>
          </a:xfrm>
        </p:grpSpPr>
        <p:sp>
          <p:nvSpPr>
            <p:cNvPr id="940" name="Figura"/>
            <p:cNvSpPr/>
            <p:nvPr/>
          </p:nvSpPr>
          <p:spPr>
            <a:xfrm>
              <a:off x="321733" y="0"/>
              <a:ext cx="1078550" cy="107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1" name="Círculo"/>
            <p:cNvSpPr/>
            <p:nvPr/>
          </p:nvSpPr>
          <p:spPr>
            <a:xfrm>
              <a:off x="179984" y="206581"/>
              <a:ext cx="178801" cy="178801"/>
            </a:xfrm>
            <a:prstGeom prst="ellipse">
              <a:avLst/>
            </a:pr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2" name="Círculo"/>
            <p:cNvSpPr/>
            <p:nvPr/>
          </p:nvSpPr>
          <p:spPr>
            <a:xfrm>
              <a:off x="62327" y="177342"/>
              <a:ext cx="119201" cy="119201"/>
            </a:xfrm>
            <a:prstGeom prst="ellipse">
              <a:avLst/>
            </a:pr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3" name="Círculo"/>
            <p:cNvSpPr/>
            <p:nvPr/>
          </p:nvSpPr>
          <p:spPr>
            <a:xfrm>
              <a:off x="0" y="170256"/>
              <a:ext cx="59601" cy="59601"/>
            </a:xfrm>
            <a:prstGeom prst="ellipse">
              <a:avLst/>
            </a:pr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4" name="Figura"/>
            <p:cNvSpPr/>
            <p:nvPr/>
          </p:nvSpPr>
          <p:spPr>
            <a:xfrm>
              <a:off x="376500" y="54656"/>
              <a:ext cx="988311" cy="91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36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946" name="Picture 20" descr="Picture 20"/>
          <p:cNvPicPr>
            <a:picLocks noChangeAspect="1"/>
          </p:cNvPicPr>
          <p:nvPr/>
        </p:nvPicPr>
        <p:blipFill>
          <a:blip r:embed="rId7">
            <a:extLst/>
          </a:blip>
          <a:srcRect l="892" t="51011" r="2373" b="0"/>
          <a:stretch>
            <a:fillRect/>
          </a:stretch>
        </p:blipFill>
        <p:spPr>
          <a:xfrm>
            <a:off x="-104400" y="5091119"/>
            <a:ext cx="9377281" cy="6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7" name="Picture 21" descr="Picture 2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18399" y="855359"/>
            <a:ext cx="962281" cy="962282"/>
          </a:xfrm>
          <a:prstGeom prst="rect">
            <a:avLst/>
          </a:prstGeom>
          <a:ln w="12700">
            <a:miter lim="400000"/>
          </a:ln>
        </p:spPr>
      </p:pic>
      <p:sp>
        <p:nvSpPr>
          <p:cNvPr id="948" name="CustomShape 5"/>
          <p:cNvSpPr txBox="1"/>
          <p:nvPr/>
        </p:nvSpPr>
        <p:spPr>
          <a:xfrm>
            <a:off x="5098320" y="1863359"/>
            <a:ext cx="854281" cy="19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defRPr sz="700">
                <a:uFill>
                  <a:solidFill>
                    <a:srgbClr val="FFFFFF"/>
                  </a:solidFill>
                </a:u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pPr/>
            <a:r>
              <a:t>JASON  </a:t>
            </a:r>
          </a:p>
        </p:txBody>
      </p:sp>
      <p:pic>
        <p:nvPicPr>
          <p:cNvPr id="949" name="Picture 23" descr="Picture 2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26679" y="2096279"/>
            <a:ext cx="945362" cy="945362"/>
          </a:xfrm>
          <a:prstGeom prst="rect">
            <a:avLst/>
          </a:prstGeom>
          <a:ln w="12700">
            <a:miter lim="400000"/>
          </a:ln>
        </p:spPr>
      </p:pic>
      <p:sp>
        <p:nvSpPr>
          <p:cNvPr id="950" name="CustomShape 6"/>
          <p:cNvSpPr txBox="1"/>
          <p:nvPr/>
        </p:nvSpPr>
        <p:spPr>
          <a:xfrm>
            <a:off x="5098320" y="3040559"/>
            <a:ext cx="802080" cy="455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defRPr sz="700">
                <a:uFill>
                  <a:solidFill>
                    <a:srgbClr val="FFFFFF"/>
                  </a:solidFill>
                </a:u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pPr/>
            <a:r>
              <a:t>SCOTT </a:t>
            </a:r>
          </a:p>
        </p:txBody>
      </p:sp>
      <p:pic>
        <p:nvPicPr>
          <p:cNvPr id="951" name="Picture 25" descr="Picture 25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22360" y="3324600"/>
            <a:ext cx="954001" cy="9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952" name="CustomShape 7"/>
          <p:cNvSpPr txBox="1"/>
          <p:nvPr/>
        </p:nvSpPr>
        <p:spPr>
          <a:xfrm>
            <a:off x="5098320" y="4280039"/>
            <a:ext cx="802080" cy="19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defRPr sz="700">
                <a:uFill>
                  <a:solidFill>
                    <a:srgbClr val="FFFFFF"/>
                  </a:solidFill>
                </a:u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pPr/>
            <a:r>
              <a:t>ADAM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9200" y="2021759"/>
            <a:ext cx="1427400" cy="1427401"/>
          </a:xfrm>
          <a:prstGeom prst="rect">
            <a:avLst/>
          </a:prstGeom>
          <a:ln w="12700">
            <a:miter lim="400000"/>
          </a:ln>
        </p:spPr>
      </p:pic>
      <p:sp>
        <p:nvSpPr>
          <p:cNvPr id="955" name="CustomShape 2"/>
          <p:cNvSpPr/>
          <p:nvPr/>
        </p:nvSpPr>
        <p:spPr>
          <a:xfrm>
            <a:off x="2678400" y="1042919"/>
            <a:ext cx="1820881" cy="1279801"/>
          </a:xfrm>
          <a:prstGeom prst="wedgeEllipseCallout">
            <a:avLst>
              <a:gd name="adj1" fmla="val -55219"/>
              <a:gd name="adj2" fmla="val 47970"/>
            </a:avLst>
          </a:prstGeom>
          <a:ln w="9360">
            <a:solidFill>
              <a:srgbClr val="808080"/>
            </a:solidFill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56" name="CustomShape 3"/>
          <p:cNvSpPr/>
          <p:nvPr/>
        </p:nvSpPr>
        <p:spPr>
          <a:xfrm>
            <a:off x="3844635" y="3011040"/>
            <a:ext cx="2581365" cy="1512721"/>
          </a:xfrm>
          <a:prstGeom prst="wedgeEllipseCallout">
            <a:avLst>
              <a:gd name="adj1" fmla="val 60185"/>
              <a:gd name="adj2" fmla="val -37473"/>
            </a:avLst>
          </a:prstGeom>
          <a:ln w="9360">
            <a:solidFill>
              <a:srgbClr val="808080"/>
            </a:solidFill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95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7999" y="2013480"/>
            <a:ext cx="1443601" cy="144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58" name="CustomShape 4"/>
          <p:cNvSpPr txBox="1"/>
          <p:nvPr/>
        </p:nvSpPr>
        <p:spPr>
          <a:xfrm>
            <a:off x="2726280" y="1293120"/>
            <a:ext cx="1725121" cy="7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defRPr sz="1200"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Oye Marcus, necesitamos a más personas. </a:t>
            </a:r>
          </a:p>
        </p:txBody>
      </p:sp>
      <p:sp>
        <p:nvSpPr>
          <p:cNvPr id="959" name="CustomShape 5"/>
          <p:cNvSpPr txBox="1"/>
          <p:nvPr/>
        </p:nvSpPr>
        <p:spPr>
          <a:xfrm>
            <a:off x="4036098" y="3404144"/>
            <a:ext cx="2198439" cy="90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defRPr sz="1200"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¡Pero qué tontería! ¿Más gente para qué? No me diga que están trabajando demasiado. </a:t>
            </a:r>
          </a:p>
        </p:txBody>
      </p:sp>
      <p:sp>
        <p:nvSpPr>
          <p:cNvPr id="960" name="CustomShape 6"/>
          <p:cNvSpPr txBox="1"/>
          <p:nvPr/>
        </p:nvSpPr>
        <p:spPr>
          <a:xfrm>
            <a:off x="47880" y="-307760"/>
            <a:ext cx="9046800" cy="159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 algn="ctr">
              <a:defRPr sz="4300"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La clásica petición de un cerebrito…</a:t>
            </a:r>
          </a:p>
        </p:txBody>
      </p:sp>
      <p:pic>
        <p:nvPicPr>
          <p:cNvPr id="961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892" t="51011" r="2373" b="0"/>
          <a:stretch>
            <a:fillRect/>
          </a:stretch>
        </p:blipFill>
        <p:spPr>
          <a:xfrm>
            <a:off x="-104400" y="5091119"/>
            <a:ext cx="9377281" cy="62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80" y="2171880"/>
            <a:ext cx="1418041" cy="1418041"/>
          </a:xfrm>
          <a:prstGeom prst="rect">
            <a:avLst/>
          </a:prstGeom>
          <a:ln w="12700">
            <a:miter lim="400000"/>
          </a:ln>
        </p:spPr>
      </p:pic>
      <p:sp>
        <p:nvSpPr>
          <p:cNvPr id="964" name="CustomShape 2"/>
          <p:cNvSpPr/>
          <p:nvPr/>
        </p:nvSpPr>
        <p:spPr>
          <a:xfrm>
            <a:off x="2599200" y="1042919"/>
            <a:ext cx="1979281" cy="1474921"/>
          </a:xfrm>
          <a:prstGeom prst="wedgeEllipseCallout">
            <a:avLst>
              <a:gd name="adj1" fmla="val -55219"/>
              <a:gd name="adj2" fmla="val 47970"/>
            </a:avLst>
          </a:prstGeom>
          <a:ln w="9360">
            <a:solidFill>
              <a:srgbClr val="808080"/>
            </a:solidFill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65" name="CustomShape 3"/>
          <p:cNvSpPr/>
          <p:nvPr/>
        </p:nvSpPr>
        <p:spPr>
          <a:xfrm>
            <a:off x="3439390" y="3104720"/>
            <a:ext cx="3057170" cy="1661320"/>
          </a:xfrm>
          <a:prstGeom prst="wedgeEllipseCallout">
            <a:avLst>
              <a:gd name="adj1" fmla="val 57538"/>
              <a:gd name="adj2" fmla="val -42122"/>
            </a:avLst>
          </a:prstGeom>
          <a:ln w="9360">
            <a:solidFill>
              <a:srgbClr val="808080"/>
            </a:solidFill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96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5160" y="2162519"/>
            <a:ext cx="1436761" cy="1436761"/>
          </a:xfrm>
          <a:prstGeom prst="rect">
            <a:avLst/>
          </a:prstGeom>
          <a:ln w="12700">
            <a:miter lim="400000"/>
          </a:ln>
        </p:spPr>
      </p:pic>
      <p:sp>
        <p:nvSpPr>
          <p:cNvPr id="967" name="CustomShape 4"/>
          <p:cNvSpPr txBox="1"/>
          <p:nvPr/>
        </p:nvSpPr>
        <p:spPr>
          <a:xfrm>
            <a:off x="2647080" y="1224860"/>
            <a:ext cx="1883521" cy="111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 algn="ctr">
              <a:defRPr sz="1200"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Bueno, ¡de hecho lo estamos! Mis técnicos están trabajando los fines de semana para evitar retrasos. </a:t>
            </a:r>
          </a:p>
        </p:txBody>
      </p:sp>
      <p:sp>
        <p:nvSpPr>
          <p:cNvPr id="968" name="CustomShape 5"/>
          <p:cNvSpPr txBox="1"/>
          <p:nvPr/>
        </p:nvSpPr>
        <p:spPr>
          <a:xfrm>
            <a:off x="3778215" y="3343479"/>
            <a:ext cx="2444941" cy="131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/>
          <a:p>
            <a:pPr algn="ctr">
              <a:defRPr sz="1200"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Deme más información. ¿Cuál es la carga de </a:t>
            </a:r>
            <a:r>
              <a:rPr i="1"/>
              <a:t>tickets</a:t>
            </a:r>
            <a:r>
              <a:t> que está gestionando su equipo, los niveles de retraso, los niveles de satisfacción del usuario final? ¡Entonces hablaremos!</a:t>
            </a:r>
          </a:p>
        </p:txBody>
      </p:sp>
      <p:sp>
        <p:nvSpPr>
          <p:cNvPr id="969" name="CustomShape 6"/>
          <p:cNvSpPr txBox="1"/>
          <p:nvPr/>
        </p:nvSpPr>
        <p:spPr>
          <a:xfrm>
            <a:off x="47880" y="162499"/>
            <a:ext cx="9046800" cy="6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 algn="ctr">
              <a:defRPr sz="3200"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…eso evoca la clásica respuesta</a:t>
            </a:r>
          </a:p>
        </p:txBody>
      </p:sp>
      <p:pic>
        <p:nvPicPr>
          <p:cNvPr id="970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892" t="51011" r="2373" b="0"/>
          <a:stretch>
            <a:fillRect/>
          </a:stretch>
        </p:blipFill>
        <p:spPr>
          <a:xfrm>
            <a:off x="-104400" y="5091119"/>
            <a:ext cx="9377281" cy="62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6102" t="0" r="5866" b="0"/>
          <a:stretch>
            <a:fillRect/>
          </a:stretch>
        </p:blipFill>
        <p:spPr>
          <a:xfrm>
            <a:off x="5870519" y="1264679"/>
            <a:ext cx="815761" cy="926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0000" y="2265479"/>
            <a:ext cx="1064161" cy="1064161"/>
          </a:xfrm>
          <a:prstGeom prst="rect">
            <a:avLst/>
          </a:prstGeom>
          <a:ln w="12700">
            <a:miter lim="400000"/>
          </a:ln>
        </p:spPr>
      </p:pic>
      <p:sp>
        <p:nvSpPr>
          <p:cNvPr id="974" name="CustomShape 2"/>
          <p:cNvSpPr txBox="1"/>
          <p:nvPr/>
        </p:nvSpPr>
        <p:spPr>
          <a:xfrm>
            <a:off x="2873160" y="1228590"/>
            <a:ext cx="2043001" cy="90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defRPr sz="1200"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Tengo que hacer más con menos o presentar los informes. ¡Me uniré a ustedes este fin de semana! </a:t>
            </a:r>
          </a:p>
        </p:txBody>
      </p:sp>
      <p:pic>
        <p:nvPicPr>
          <p:cNvPr id="975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35519" y="851760"/>
            <a:ext cx="1064881" cy="1064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6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72960" y="2266919"/>
            <a:ext cx="1061641" cy="1061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7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90959" y="3644999"/>
            <a:ext cx="1041481" cy="1041482"/>
          </a:xfrm>
          <a:prstGeom prst="rect">
            <a:avLst/>
          </a:prstGeom>
          <a:ln w="12700">
            <a:miter lim="400000"/>
          </a:ln>
        </p:spPr>
      </p:pic>
      <p:sp>
        <p:nvSpPr>
          <p:cNvPr id="978" name="CustomShape 3"/>
          <p:cNvSpPr/>
          <p:nvPr/>
        </p:nvSpPr>
        <p:spPr>
          <a:xfrm>
            <a:off x="2631780" y="1010879"/>
            <a:ext cx="2540701" cy="1242721"/>
          </a:xfrm>
          <a:prstGeom prst="wedgeEllipseCallout">
            <a:avLst>
              <a:gd name="adj1" fmla="val 22911"/>
              <a:gd name="adj2" fmla="val 63431"/>
            </a:avLst>
          </a:prstGeom>
          <a:ln w="9360">
            <a:solidFill>
              <a:srgbClr val="808080"/>
            </a:solidFill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984" name="CustomShape 4"/>
          <p:cNvGrpSpPr/>
          <p:nvPr/>
        </p:nvGrpSpPr>
        <p:grpSpPr>
          <a:xfrm>
            <a:off x="5428059" y="1056617"/>
            <a:ext cx="1724525" cy="1483035"/>
            <a:chOff x="0" y="0"/>
            <a:chExt cx="1724524" cy="1483034"/>
          </a:xfrm>
        </p:grpSpPr>
        <p:sp>
          <p:nvSpPr>
            <p:cNvPr id="979" name="Figura"/>
            <p:cNvSpPr/>
            <p:nvPr/>
          </p:nvSpPr>
          <p:spPr>
            <a:xfrm>
              <a:off x="0" y="0"/>
              <a:ext cx="1724525" cy="134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noFill/>
            <a:ln w="2844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0" name="Círculo"/>
            <p:cNvSpPr/>
            <p:nvPr/>
          </p:nvSpPr>
          <p:spPr>
            <a:xfrm>
              <a:off x="173876" y="1155049"/>
              <a:ext cx="223861" cy="223861"/>
            </a:xfrm>
            <a:prstGeom prst="ellipse">
              <a:avLst/>
            </a:prstGeom>
            <a:noFill/>
            <a:ln w="2844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1" name="Círculo"/>
            <p:cNvSpPr/>
            <p:nvPr/>
          </p:nvSpPr>
          <p:spPr>
            <a:xfrm>
              <a:off x="99373" y="1308623"/>
              <a:ext cx="149241" cy="149241"/>
            </a:xfrm>
            <a:prstGeom prst="ellipse">
              <a:avLst/>
            </a:prstGeom>
            <a:noFill/>
            <a:ln w="2844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2" name="Círculo"/>
            <p:cNvSpPr/>
            <p:nvPr/>
          </p:nvSpPr>
          <p:spPr>
            <a:xfrm>
              <a:off x="76595" y="1408414"/>
              <a:ext cx="74621" cy="74621"/>
            </a:xfrm>
            <a:prstGeom prst="ellipse">
              <a:avLst/>
            </a:prstGeom>
            <a:noFill/>
            <a:ln w="2844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3" name="Figura"/>
            <p:cNvSpPr/>
            <p:nvPr/>
          </p:nvSpPr>
          <p:spPr>
            <a:xfrm>
              <a:off x="87567" y="68431"/>
              <a:ext cx="1580241" cy="114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8440" cap="flat">
              <a:solidFill>
                <a:srgbClr val="C4BD97"/>
              </a:solidFill>
              <a:prstDash val="solid"/>
              <a:round/>
            </a:ln>
            <a:effectLst>
              <a:outerShdw sx="100000" sy="100000" kx="0" ky="0" algn="b" rotWithShape="0" blurRad="0" dist="0" dir="0">
                <a:srgbClr val="FFFFFF">
                  <a:alpha val="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85" name="CustomShape 5"/>
          <p:cNvSpPr txBox="1"/>
          <p:nvPr/>
        </p:nvSpPr>
        <p:spPr>
          <a:xfrm>
            <a:off x="47880" y="56290"/>
            <a:ext cx="9046800" cy="79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 algn="ctr">
              <a:defRPr sz="4000"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Y pobre Catrin…</a:t>
            </a:r>
          </a:p>
        </p:txBody>
      </p:sp>
      <p:pic>
        <p:nvPicPr>
          <p:cNvPr id="986" name="Picture 12" descr="Picture 1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4560" y="2656439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7" name="Picture 13" descr="Picture 1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8600" y="2656439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8" name="Picture 14" descr="Picture 1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32280" y="2656439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9" name="Picture 15" descr="Picture 15"/>
          <p:cNvPicPr>
            <a:picLocks noChangeAspect="1"/>
          </p:cNvPicPr>
          <p:nvPr/>
        </p:nvPicPr>
        <p:blipFill>
          <a:blip r:embed="rId8">
            <a:extLst/>
          </a:blip>
          <a:srcRect l="6268" t="43510" r="6451" b="15989"/>
          <a:stretch>
            <a:fillRect/>
          </a:stretch>
        </p:blipFill>
        <p:spPr>
          <a:xfrm rot="5400000">
            <a:off x="1468799" y="2510639"/>
            <a:ext cx="1238042" cy="57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0" name="Picture 16" descr="Picture 16"/>
          <p:cNvPicPr>
            <a:picLocks noChangeAspect="1"/>
          </p:cNvPicPr>
          <p:nvPr/>
        </p:nvPicPr>
        <p:blipFill>
          <a:blip r:embed="rId8">
            <a:extLst/>
          </a:blip>
          <a:srcRect l="15342" t="3021" r="38200" b="54749"/>
          <a:stretch>
            <a:fillRect/>
          </a:stretch>
        </p:blipFill>
        <p:spPr>
          <a:xfrm rot="5400000">
            <a:off x="2923200" y="2512799"/>
            <a:ext cx="626401" cy="569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1" name="Picture 17" descr="Picture 17"/>
          <p:cNvPicPr>
            <a:picLocks noChangeAspect="1"/>
          </p:cNvPicPr>
          <p:nvPr/>
        </p:nvPicPr>
        <p:blipFill>
          <a:blip r:embed="rId8">
            <a:extLst/>
          </a:blip>
          <a:srcRect l="16561" t="4261" r="14540" b="55231"/>
          <a:stretch>
            <a:fillRect/>
          </a:stretch>
        </p:blipFill>
        <p:spPr>
          <a:xfrm rot="5400000">
            <a:off x="2174760" y="2510279"/>
            <a:ext cx="977041" cy="57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2" name="Picture 18" descr="Picture 18"/>
          <p:cNvPicPr>
            <a:picLocks noChangeAspect="1"/>
          </p:cNvPicPr>
          <p:nvPr/>
        </p:nvPicPr>
        <p:blipFill>
          <a:blip r:embed="rId8">
            <a:extLst/>
          </a:blip>
          <a:srcRect l="16998" t="4690" r="59459" b="56280"/>
          <a:stretch>
            <a:fillRect/>
          </a:stretch>
        </p:blipFill>
        <p:spPr>
          <a:xfrm rot="5400000">
            <a:off x="3632760" y="2521080"/>
            <a:ext cx="333001" cy="552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3" name="Picture 19" descr="Picture 1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15959" y="2656439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4" name="Picture 20" descr="Picture 2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0879" y="2656439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5" name="Picture 21" descr="Picture 21"/>
          <p:cNvPicPr>
            <a:picLocks noChangeAspect="1"/>
          </p:cNvPicPr>
          <p:nvPr/>
        </p:nvPicPr>
        <p:blipFill>
          <a:blip r:embed="rId9">
            <a:extLst/>
          </a:blip>
          <a:srcRect l="892" t="51011" r="2373" b="0"/>
          <a:stretch>
            <a:fillRect/>
          </a:stretch>
        </p:blipFill>
        <p:spPr>
          <a:xfrm>
            <a:off x="-104400" y="5091119"/>
            <a:ext cx="9377281" cy="62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CustomShape 1"/>
          <p:cNvSpPr/>
          <p:nvPr/>
        </p:nvSpPr>
        <p:spPr>
          <a:xfrm>
            <a:off x="-35281" y="1607400"/>
            <a:ext cx="9202682" cy="17438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99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892" t="51011" r="2373" b="0"/>
          <a:stretch>
            <a:fillRect/>
          </a:stretch>
        </p:blipFill>
        <p:spPr>
          <a:xfrm>
            <a:off x="-113760" y="3319560"/>
            <a:ext cx="9377281" cy="622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1" name="CustomShape 2"/>
          <p:cNvGrpSpPr/>
          <p:nvPr/>
        </p:nvGrpSpPr>
        <p:grpSpPr>
          <a:xfrm>
            <a:off x="-1463041" y="1571399"/>
            <a:ext cx="11704322" cy="1683362"/>
            <a:chOff x="0" y="0"/>
            <a:chExt cx="11704320" cy="1683360"/>
          </a:xfrm>
        </p:grpSpPr>
        <p:sp>
          <p:nvSpPr>
            <p:cNvPr id="999" name="Rectángulo"/>
            <p:cNvSpPr/>
            <p:nvPr/>
          </p:nvSpPr>
          <p:spPr>
            <a:xfrm>
              <a:off x="-1" y="-1"/>
              <a:ext cx="11704322" cy="168336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0000"/>
                </a:lnSpc>
              </a:pPr>
            </a:p>
          </p:txBody>
        </p:sp>
        <p:sp>
          <p:nvSpPr>
            <p:cNvPr id="1000" name="Inteligencia empresarial y análisis avanzados…"/>
            <p:cNvSpPr txBox="1"/>
            <p:nvPr/>
          </p:nvSpPr>
          <p:spPr>
            <a:xfrm>
              <a:off x="44999" y="147315"/>
              <a:ext cx="11614322" cy="1437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/>
            <a:p>
              <a:pPr algn="ctr">
                <a:lnSpc>
                  <a:spcPct val="50000"/>
                </a:lnSpc>
                <a:defRPr sz="3200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venir Light"/>
                  <a:ea typeface="Avenir Light"/>
                  <a:cs typeface="Avenir Light"/>
                  <a:sym typeface="Avenir Light"/>
                </a:defRPr>
              </a:pPr>
              <a:r>
                <a:t>Inteligencia empresarial y análisis avanzados </a:t>
              </a:r>
            </a:p>
            <a:p>
              <a:pPr algn="ctr">
                <a:lnSpc>
                  <a:spcPct val="50000"/>
                </a:lnSpc>
                <a:defRPr spc="-1">
                  <a:uFill>
                    <a:solidFill>
                      <a:srgbClr val="FFFFFF"/>
                    </a:solidFill>
                  </a:uFill>
                </a:defRPr>
              </a:pPr>
            </a:p>
            <a:p>
              <a:pPr algn="ctr">
                <a:lnSpc>
                  <a:spcPct val="50000"/>
                </a:lnSpc>
                <a:defRPr sz="2000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venir Light"/>
                  <a:ea typeface="Avenir Light"/>
                  <a:cs typeface="Avenir Light"/>
                  <a:sym typeface="Avenir Light"/>
                </a:defRPr>
              </a:pPr>
              <a:r>
                <a:t>Con</a:t>
              </a:r>
            </a:p>
            <a:p>
              <a:pPr algn="ctr">
                <a:lnSpc>
                  <a:spcPct val="50000"/>
                </a:lnSpc>
                <a:defRPr spc="-1">
                  <a:uFill>
                    <a:solidFill>
                      <a:srgbClr val="FFFFFF"/>
                    </a:solidFill>
                  </a:uFill>
                </a:defRPr>
              </a:pPr>
            </a:p>
            <a:p>
              <a:pPr algn="ctr">
                <a:lnSpc>
                  <a:spcPct val="70000"/>
                </a:lnSpc>
                <a:defRPr sz="360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venir Light"/>
                  <a:ea typeface="Avenir Light"/>
                  <a:cs typeface="Avenir Light"/>
                  <a:sym typeface="Avenir Light"/>
                </a:defRPr>
              </a:pPr>
              <a:r>
                <a:t>ServiceDesk Plus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CustomShape 1"/>
          <p:cNvSpPr/>
          <p:nvPr/>
        </p:nvSpPr>
        <p:spPr>
          <a:xfrm>
            <a:off x="0" y="0"/>
            <a:ext cx="3198960" cy="5206320"/>
          </a:xfrm>
          <a:prstGeom prst="rect">
            <a:avLst/>
          </a:prstGeom>
          <a:solidFill>
            <a:srgbClr val="404040"/>
          </a:solidFill>
          <a:ln w="25400">
            <a:solidFill>
              <a:srgbClr val="385E8C"/>
            </a:solidFill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00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719" y="133199"/>
            <a:ext cx="1017001" cy="1017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05" name="CustomShape 2"/>
          <p:cNvSpPr txBox="1"/>
          <p:nvPr/>
        </p:nvSpPr>
        <p:spPr>
          <a:xfrm>
            <a:off x="3245399" y="180000"/>
            <a:ext cx="5852162" cy="104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Catrin integra ServiceDesk Plus con Analytics Plus, el </a:t>
            </a:r>
            <a:r>
              <a:rPr i="1"/>
              <a:t>software</a:t>
            </a:r>
            <a:r>
              <a:t> de análisis avanzado e inteligencia empresarial de ManageEngine.</a:t>
            </a:r>
          </a:p>
        </p:txBody>
      </p:sp>
      <p:pic>
        <p:nvPicPr>
          <p:cNvPr id="100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6240" y="1497599"/>
            <a:ext cx="7910281" cy="3637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36670" t="51011" r="2373" b="0"/>
          <a:stretch>
            <a:fillRect/>
          </a:stretch>
        </p:blipFill>
        <p:spPr>
          <a:xfrm rot="10800000">
            <a:off x="37793160" y="5570280"/>
            <a:ext cx="9447480" cy="101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38100" dir="2700000">
              <a:srgbClr val="3F3F3F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CustomShape 1"/>
          <p:cNvSpPr/>
          <p:nvPr/>
        </p:nvSpPr>
        <p:spPr>
          <a:xfrm>
            <a:off x="0" y="-64080"/>
            <a:ext cx="3198960" cy="5206320"/>
          </a:xfrm>
          <a:prstGeom prst="rect">
            <a:avLst/>
          </a:prstGeom>
          <a:solidFill>
            <a:srgbClr val="404040"/>
          </a:solidFill>
          <a:ln w="25400">
            <a:solidFill>
              <a:srgbClr val="385E8C"/>
            </a:solidFill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01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719" y="133199"/>
            <a:ext cx="1017001" cy="1017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11" name="CustomShape 2"/>
          <p:cNvSpPr txBox="1"/>
          <p:nvPr/>
        </p:nvSpPr>
        <p:spPr>
          <a:xfrm>
            <a:off x="3245399" y="143999"/>
            <a:ext cx="5852162" cy="104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Genera y organiza toda la información necesaria en un </a:t>
            </a:r>
            <a:r>
              <a:rPr i="1"/>
              <a:t>dashboard</a:t>
            </a:r>
            <a:r>
              <a:t> personalizado a través de una interfaz de arrastrar y soltar y la comparte con el CIO en una hora.  </a:t>
            </a:r>
          </a:p>
        </p:txBody>
      </p:sp>
      <p:pic>
        <p:nvPicPr>
          <p:cNvPr id="10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319" y="1495799"/>
            <a:ext cx="7944482" cy="3652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36670" t="51011" r="2373" b="0"/>
          <a:stretch>
            <a:fillRect/>
          </a:stretch>
        </p:blipFill>
        <p:spPr>
          <a:xfrm rot="10800000">
            <a:off x="37793160" y="5570280"/>
            <a:ext cx="9447480" cy="101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38100" dir="2700000">
              <a:srgbClr val="3F3F3F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CustomShape 1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16" name="CustomShape 2"/>
          <p:cNvSpPr/>
          <p:nvPr/>
        </p:nvSpPr>
        <p:spPr>
          <a:xfrm>
            <a:off x="6553079" y="0"/>
            <a:ext cx="2602441" cy="514224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01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892" t="51011" r="2373" b="0"/>
          <a:stretch>
            <a:fillRect/>
          </a:stretch>
        </p:blipFill>
        <p:spPr>
          <a:xfrm>
            <a:off x="-104400" y="5091119"/>
            <a:ext cx="9377281" cy="62281"/>
          </a:xfrm>
          <a:prstGeom prst="rect">
            <a:avLst/>
          </a:prstGeom>
          <a:ln w="12700">
            <a:miter lim="400000"/>
          </a:ln>
        </p:spPr>
      </p:pic>
      <p:sp>
        <p:nvSpPr>
          <p:cNvPr id="1018" name="CustomShape 3"/>
          <p:cNvSpPr txBox="1"/>
          <p:nvPr/>
        </p:nvSpPr>
        <p:spPr>
          <a:xfrm>
            <a:off x="6611399" y="3027240"/>
            <a:ext cx="2499482" cy="166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20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Crear una mesa de servicio de TI centralizada </a:t>
            </a:r>
          </a:p>
          <a:p>
            <a:pPr>
              <a:defRPr sz="12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con</a:t>
            </a:r>
            <a:r>
              <a:rPr sz="2000"/>
              <a:t> </a:t>
            </a:r>
            <a:endParaRPr sz="2000"/>
          </a:p>
          <a:p>
            <a:pPr>
              <a:defRPr sz="28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ServiceDesk Plus</a:t>
            </a:r>
          </a:p>
        </p:txBody>
      </p:sp>
      <p:pic>
        <p:nvPicPr>
          <p:cNvPr id="101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01" y="133199"/>
            <a:ext cx="6482162" cy="4856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CustomShape 1"/>
          <p:cNvSpPr/>
          <p:nvPr/>
        </p:nvSpPr>
        <p:spPr>
          <a:xfrm>
            <a:off x="3352679" y="2266919"/>
            <a:ext cx="1446481" cy="608041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>
            <a:solidFill>
              <a:srgbClr val="9DC94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22" name="CustomShape 2"/>
          <p:cNvSpPr/>
          <p:nvPr/>
        </p:nvSpPr>
        <p:spPr>
          <a:xfrm>
            <a:off x="2819519" y="1657439"/>
            <a:ext cx="6323041" cy="1751041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23" name="CustomShape 3"/>
          <p:cNvSpPr/>
          <p:nvPr/>
        </p:nvSpPr>
        <p:spPr>
          <a:xfrm>
            <a:off x="-1" y="1657439"/>
            <a:ext cx="2818082" cy="1751041"/>
          </a:xfrm>
          <a:prstGeom prst="rect">
            <a:avLst/>
          </a:prstGeom>
          <a:solidFill>
            <a:srgbClr val="262626"/>
          </a:solidFill>
          <a:ln w="25400">
            <a:solidFill>
              <a:srgbClr val="FFFFFF"/>
            </a:solidFill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24" name="CustomShape 4"/>
          <p:cNvSpPr txBox="1"/>
          <p:nvPr/>
        </p:nvSpPr>
        <p:spPr>
          <a:xfrm>
            <a:off x="63719" y="1657439"/>
            <a:ext cx="2956682" cy="1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Únase a las </a:t>
            </a:r>
            <a:r>
              <a:rPr sz="2800">
                <a:solidFill>
                  <a:srgbClr val="F2F2F2"/>
                </a:solidFill>
                <a:latin typeface="Rockwell Bold"/>
                <a:ea typeface="Rockwell Bold"/>
                <a:cs typeface="Rockwell Bold"/>
                <a:sym typeface="Rockwell Bold"/>
              </a:rPr>
              <a:t>más de 100 000 </a:t>
            </a:r>
            <a:r>
              <a:t>mesas de servicio de TI satisfechas en todo el mundo</a:t>
            </a:r>
          </a:p>
        </p:txBody>
      </p:sp>
      <p:pic>
        <p:nvPicPr>
          <p:cNvPr id="102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36670" t="51011" r="2373" b="0"/>
          <a:stretch>
            <a:fillRect/>
          </a:stretch>
        </p:blipFill>
        <p:spPr>
          <a:xfrm rot="10800000">
            <a:off x="37793160" y="5570280"/>
            <a:ext cx="9447480" cy="1011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38100" dir="2700000">
              <a:srgbClr val="3F3F3F">
                <a:alpha val="50000"/>
              </a:srgbClr>
            </a:outerShdw>
          </a:effectLst>
        </p:spPr>
      </p:pic>
      <p:sp>
        <p:nvSpPr>
          <p:cNvPr id="1026" name="CustomShape 5"/>
          <p:cNvSpPr txBox="1"/>
          <p:nvPr/>
        </p:nvSpPr>
        <p:spPr>
          <a:xfrm>
            <a:off x="2864519" y="1852540"/>
            <a:ext cx="6233041" cy="108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defRPr sz="4000" u="sng">
                <a:solidFill>
                  <a:srgbClr val="842A4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Regístrese</a:t>
            </a:r>
            <a:r>
              <a:rPr sz="1800" u="none">
                <a:solidFill>
                  <a:srgbClr val="000000"/>
                </a:solidFill>
              </a:rPr>
              <a:t> </a:t>
            </a:r>
            <a:r>
              <a:rPr sz="2800" u="none">
                <a:solidFill>
                  <a:srgbClr val="262626"/>
                </a:solidFill>
              </a:rPr>
              <a:t>para obtener una prueba gratuita de 30 días ahora mismo.</a:t>
            </a:r>
          </a:p>
        </p:txBody>
      </p:sp>
      <p:sp>
        <p:nvSpPr>
          <p:cNvPr id="1027" name="CustomShape 6"/>
          <p:cNvSpPr txBox="1"/>
          <p:nvPr/>
        </p:nvSpPr>
        <p:spPr>
          <a:xfrm>
            <a:off x="2092009" y="285839"/>
            <a:ext cx="5825812" cy="29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z="140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ServiceDesk Plus ha sido una gran decisión tanto funcional como financieramente.</a:t>
            </a:r>
          </a:p>
        </p:txBody>
      </p:sp>
      <p:sp>
        <p:nvSpPr>
          <p:cNvPr id="1028" name="CustomShape 7"/>
          <p:cNvSpPr txBox="1"/>
          <p:nvPr/>
        </p:nvSpPr>
        <p:spPr>
          <a:xfrm>
            <a:off x="6190560" y="611279"/>
            <a:ext cx="1848961" cy="50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r">
              <a:defRPr sz="100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 James Arnold                                    director de servicio al cliente                 Manhattan Associates</a:t>
            </a:r>
          </a:p>
        </p:txBody>
      </p:sp>
      <p:pic>
        <p:nvPicPr>
          <p:cNvPr id="102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02159" y="611279"/>
            <a:ext cx="505801" cy="454321"/>
          </a:xfrm>
          <a:prstGeom prst="rect">
            <a:avLst/>
          </a:prstGeom>
          <a:ln w="12700">
            <a:miter lim="400000"/>
          </a:ln>
        </p:spPr>
      </p:pic>
      <p:sp>
        <p:nvSpPr>
          <p:cNvPr id="1030" name="CustomShape 8"/>
          <p:cNvSpPr txBox="1"/>
          <p:nvPr/>
        </p:nvSpPr>
        <p:spPr>
          <a:xfrm>
            <a:off x="1801063" y="-171360"/>
            <a:ext cx="7677378" cy="851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600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“                                ”</a:t>
            </a:r>
          </a:p>
        </p:txBody>
      </p:sp>
      <p:pic>
        <p:nvPicPr>
          <p:cNvPr id="1031" name="Imagen 358" descr="Imagen 35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4959" y="4139639"/>
            <a:ext cx="2350442" cy="547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CustomShape 1"/>
          <p:cNvSpPr txBox="1"/>
          <p:nvPr/>
        </p:nvSpPr>
        <p:spPr>
          <a:xfrm>
            <a:off x="1396799" y="1387920"/>
            <a:ext cx="6344642" cy="153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b">
            <a:spAutoFit/>
          </a:bodyPr>
          <a:lstStyle/>
          <a:p>
            <a:pPr algn="ctr">
              <a:defRPr b="1" sz="440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¡</a:t>
            </a:r>
            <a:r>
              <a:rPr>
                <a:solidFill>
                  <a:srgbClr val="92D050"/>
                </a:solidFill>
              </a:rPr>
              <a:t>Gracias</a:t>
            </a:r>
            <a:r>
              <a:t>!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algn="ctr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hello</a:t>
            </a:r>
            <a:r>
              <a:rPr>
                <a:solidFill>
                  <a:srgbClr val="92D050"/>
                </a:solidFill>
              </a:rPr>
              <a:t>@</a:t>
            </a:r>
            <a:r>
              <a:t>servicedeskplus.com</a:t>
            </a:r>
          </a:p>
        </p:txBody>
      </p:sp>
      <p:pic>
        <p:nvPicPr>
          <p:cNvPr id="1034" name="ManageEngine Logo - Dark Background.png" descr="ManageEngine Logo - Dark Backgrou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1569" y="3439439"/>
            <a:ext cx="2140862" cy="383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CustomShape 1"/>
          <p:cNvSpPr/>
          <p:nvPr/>
        </p:nvSpPr>
        <p:spPr>
          <a:xfrm>
            <a:off x="-35281" y="1607400"/>
            <a:ext cx="9202682" cy="174384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79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892" t="51011" r="2373" b="0"/>
          <a:stretch>
            <a:fillRect/>
          </a:stretch>
        </p:blipFill>
        <p:spPr>
          <a:xfrm>
            <a:off x="-113760" y="3319560"/>
            <a:ext cx="9377281" cy="62281"/>
          </a:xfrm>
          <a:prstGeom prst="rect">
            <a:avLst/>
          </a:prstGeom>
          <a:ln w="12700">
            <a:miter lim="400000"/>
          </a:ln>
        </p:spPr>
      </p:pic>
      <p:sp>
        <p:nvSpPr>
          <p:cNvPr id="793" name="CustomShape 2"/>
          <p:cNvSpPr txBox="1"/>
          <p:nvPr/>
        </p:nvSpPr>
        <p:spPr>
          <a:xfrm>
            <a:off x="35640" y="1685430"/>
            <a:ext cx="9051480" cy="157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defRPr sz="36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Contemplar la mesa de servicio como el centro de control de TI   </a:t>
            </a:r>
          </a:p>
          <a:p>
            <a:pPr algn="ctr">
              <a:defRPr sz="140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Generar informes y </a:t>
            </a:r>
            <a:r>
              <a:rPr i="1"/>
              <a:t>dashboards</a:t>
            </a:r>
            <a:r>
              <a:t> detallados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CustomShape 1"/>
          <p:cNvSpPr/>
          <p:nvPr/>
        </p:nvSpPr>
        <p:spPr>
          <a:xfrm>
            <a:off x="482400" y="3165480"/>
            <a:ext cx="781561" cy="776521"/>
          </a:xfrm>
          <a:prstGeom prst="ellipse">
            <a:avLst/>
          </a:prstGeom>
          <a:solidFill>
            <a:srgbClr val="D5D0B5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796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960" y="3192120"/>
            <a:ext cx="673561" cy="673561"/>
          </a:xfrm>
          <a:prstGeom prst="rect">
            <a:avLst/>
          </a:prstGeom>
          <a:ln w="12700">
            <a:miter lim="400000"/>
          </a:ln>
        </p:spPr>
      </p:pic>
      <p:sp>
        <p:nvSpPr>
          <p:cNvPr id="797" name="CustomShape 2"/>
          <p:cNvSpPr txBox="1"/>
          <p:nvPr/>
        </p:nvSpPr>
        <p:spPr>
          <a:xfrm>
            <a:off x="158400" y="2638139"/>
            <a:ext cx="1623959" cy="97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defRPr sz="12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Active Directory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798" name="CustomShape 3"/>
          <p:cNvSpPr/>
          <p:nvPr/>
        </p:nvSpPr>
        <p:spPr>
          <a:xfrm>
            <a:off x="3331800" y="2158919"/>
            <a:ext cx="781561" cy="776521"/>
          </a:xfrm>
          <a:prstGeom prst="ellipse">
            <a:avLst/>
          </a:prstGeom>
          <a:solidFill>
            <a:srgbClr val="95B3D7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799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14879" y="2105640"/>
            <a:ext cx="813601" cy="813601"/>
          </a:xfrm>
          <a:prstGeom prst="rect">
            <a:avLst/>
          </a:prstGeom>
          <a:ln w="12700">
            <a:miter lim="400000"/>
          </a:ln>
        </p:spPr>
      </p:pic>
      <p:sp>
        <p:nvSpPr>
          <p:cNvPr id="800" name="CustomShape 4"/>
          <p:cNvSpPr txBox="1"/>
          <p:nvPr/>
        </p:nvSpPr>
        <p:spPr>
          <a:xfrm>
            <a:off x="3017780" y="1721379"/>
            <a:ext cx="1650439" cy="7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defRPr sz="12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servicios de TI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01" name="CustomShape 5"/>
          <p:cNvSpPr/>
          <p:nvPr/>
        </p:nvSpPr>
        <p:spPr>
          <a:xfrm>
            <a:off x="1198079" y="1012680"/>
            <a:ext cx="781561" cy="776521"/>
          </a:xfrm>
          <a:prstGeom prst="ellipse">
            <a:avLst/>
          </a:prstGeom>
          <a:solidFill>
            <a:srgbClr val="E6E0EC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02" name="Picture 16" descr="Picture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0160" y="1067760"/>
            <a:ext cx="740521" cy="740521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CustomShape 6"/>
          <p:cNvSpPr txBox="1"/>
          <p:nvPr/>
        </p:nvSpPr>
        <p:spPr>
          <a:xfrm>
            <a:off x="809041" y="635259"/>
            <a:ext cx="1483678" cy="7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defRPr sz="12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dispositivos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04" name="CustomShape 7"/>
          <p:cNvSpPr/>
          <p:nvPr/>
        </p:nvSpPr>
        <p:spPr>
          <a:xfrm>
            <a:off x="5426640" y="1470960"/>
            <a:ext cx="781561" cy="776521"/>
          </a:xfrm>
          <a:prstGeom prst="ellipse">
            <a:avLst/>
          </a:prstGeom>
          <a:solidFill>
            <a:srgbClr val="EDDFA1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05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16920" y="1451879"/>
            <a:ext cx="813601" cy="813602"/>
          </a:xfrm>
          <a:prstGeom prst="rect">
            <a:avLst/>
          </a:prstGeom>
          <a:ln w="12700">
            <a:miter lim="400000"/>
          </a:ln>
        </p:spPr>
      </p:pic>
      <p:sp>
        <p:nvSpPr>
          <p:cNvPr id="806" name="CustomShape 8"/>
          <p:cNvSpPr txBox="1"/>
          <p:nvPr/>
        </p:nvSpPr>
        <p:spPr>
          <a:xfrm>
            <a:off x="4889404" y="1078059"/>
            <a:ext cx="1868993" cy="7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defRPr sz="12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operaciones de TI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07" name="CustomShape 9"/>
          <p:cNvSpPr/>
          <p:nvPr/>
        </p:nvSpPr>
        <p:spPr>
          <a:xfrm>
            <a:off x="7914960" y="1224720"/>
            <a:ext cx="781561" cy="776521"/>
          </a:xfrm>
          <a:prstGeom prst="ellipse">
            <a:avLst/>
          </a:prstGeom>
          <a:solidFill>
            <a:srgbClr val="B3A2C7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08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68960" y="1261080"/>
            <a:ext cx="673561" cy="673561"/>
          </a:xfrm>
          <a:prstGeom prst="rect">
            <a:avLst/>
          </a:prstGeom>
          <a:ln w="12700">
            <a:miter lim="400000"/>
          </a:ln>
        </p:spPr>
      </p:pic>
      <p:sp>
        <p:nvSpPr>
          <p:cNvPr id="809" name="CustomShape 10"/>
          <p:cNvSpPr txBox="1"/>
          <p:nvPr/>
        </p:nvSpPr>
        <p:spPr>
          <a:xfrm>
            <a:off x="7794275" y="866199"/>
            <a:ext cx="1023650" cy="7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defRPr sz="12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Seguridad de TI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10" name="CustomShape 11"/>
          <p:cNvSpPr/>
          <p:nvPr/>
        </p:nvSpPr>
        <p:spPr>
          <a:xfrm>
            <a:off x="6672240" y="3018959"/>
            <a:ext cx="781561" cy="776521"/>
          </a:xfrm>
          <a:prstGeom prst="ellipse">
            <a:avLst/>
          </a:prstGeom>
          <a:solidFill>
            <a:srgbClr val="C3B0D9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11" name="Picture 18" descr="Picture 1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28759" y="3070799"/>
            <a:ext cx="668161" cy="668161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CustomShape 12"/>
          <p:cNvSpPr txBox="1"/>
          <p:nvPr/>
        </p:nvSpPr>
        <p:spPr>
          <a:xfrm>
            <a:off x="6622647" y="2695719"/>
            <a:ext cx="871026" cy="7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defRPr sz="12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Análisis de TI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13" name="CustomShape 13"/>
          <p:cNvSpPr txBox="1"/>
          <p:nvPr/>
        </p:nvSpPr>
        <p:spPr>
          <a:xfrm>
            <a:off x="48960" y="0"/>
            <a:ext cx="9123120" cy="5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defRPr sz="28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Funciones de una mesa de servicio de TI centralizada </a:t>
            </a:r>
          </a:p>
        </p:txBody>
      </p:sp>
      <p:pic>
        <p:nvPicPr>
          <p:cNvPr id="814" name="Picture 28" descr="Picture 28"/>
          <p:cNvPicPr>
            <a:picLocks noChangeAspect="1"/>
          </p:cNvPicPr>
          <p:nvPr/>
        </p:nvPicPr>
        <p:blipFill>
          <a:blip r:embed="rId9">
            <a:extLst/>
          </a:blip>
          <a:srcRect l="892" t="51011" r="2373" b="0"/>
          <a:stretch>
            <a:fillRect/>
          </a:stretch>
        </p:blipFill>
        <p:spPr>
          <a:xfrm>
            <a:off x="-104400" y="5091119"/>
            <a:ext cx="9377281" cy="62281"/>
          </a:xfrm>
          <a:prstGeom prst="rect">
            <a:avLst/>
          </a:prstGeom>
          <a:ln w="12700">
            <a:miter lim="400000"/>
          </a:ln>
        </p:spPr>
      </p:pic>
      <p:sp>
        <p:nvSpPr>
          <p:cNvPr id="815" name="CustomShape 14"/>
          <p:cNvSpPr txBox="1"/>
          <p:nvPr/>
        </p:nvSpPr>
        <p:spPr>
          <a:xfrm>
            <a:off x="47880" y="4192920"/>
            <a:ext cx="9123120" cy="56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defRPr sz="32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El problema: </a:t>
            </a:r>
            <a:r>
              <a:rPr>
                <a:solidFill>
                  <a:srgbClr val="FF0000"/>
                </a:solidFill>
              </a:rPr>
              <a:t>Todos funcionan por separado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00150"/>
            <a:ext cx="2889207" cy="288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20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43250" y="1276350"/>
            <a:ext cx="2876550" cy="2876550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TextBox 26"/>
          <p:cNvSpPr txBox="1"/>
          <p:nvPr/>
        </p:nvSpPr>
        <p:spPr>
          <a:xfrm>
            <a:off x="47625" y="-19051"/>
            <a:ext cx="9124950" cy="50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>
            <a:lvl1pPr algn="ctr"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Las implicaciones</a:t>
            </a:r>
          </a:p>
        </p:txBody>
      </p:sp>
      <p:pic>
        <p:nvPicPr>
          <p:cNvPr id="822" name="Picture 28" descr="Picture 28"/>
          <p:cNvPicPr>
            <a:picLocks noChangeAspect="1"/>
          </p:cNvPicPr>
          <p:nvPr/>
        </p:nvPicPr>
        <p:blipFill>
          <a:blip r:embed="rId5">
            <a:extLst/>
          </a:blip>
          <a:srcRect l="890" t="50840" r="2370" b="0"/>
          <a:stretch>
            <a:fillRect/>
          </a:stretch>
        </p:blipFill>
        <p:spPr>
          <a:xfrm>
            <a:off x="-104245" y="5091112"/>
            <a:ext cx="9378810" cy="63610"/>
          </a:xfrm>
          <a:prstGeom prst="rect">
            <a:avLst/>
          </a:prstGeom>
          <a:ln w="12700">
            <a:miter lim="400000"/>
          </a:ln>
        </p:spPr>
      </p:pic>
      <p:sp>
        <p:nvSpPr>
          <p:cNvPr id="823" name="TextBox 1"/>
          <p:cNvSpPr txBox="1"/>
          <p:nvPr/>
        </p:nvSpPr>
        <p:spPr>
          <a:xfrm>
            <a:off x="2941319" y="4044374"/>
            <a:ext cx="31851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Falta de control y visibilidad sobre el entorno de TI.</a:t>
            </a:r>
          </a:p>
        </p:txBody>
      </p:sp>
      <p:sp>
        <p:nvSpPr>
          <p:cNvPr id="824" name="TextBox 4"/>
          <p:cNvSpPr txBox="1"/>
          <p:nvPr/>
        </p:nvSpPr>
        <p:spPr>
          <a:xfrm>
            <a:off x="6217919" y="4009132"/>
            <a:ext cx="288036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Incapacidad para obtener información útil de los datos de la mesa de ayuda de TI para tomar decisiones. </a:t>
            </a:r>
          </a:p>
        </p:txBody>
      </p:sp>
      <p:sp>
        <p:nvSpPr>
          <p:cNvPr id="825" name="TextBox 5"/>
          <p:cNvSpPr txBox="1"/>
          <p:nvPr/>
        </p:nvSpPr>
        <p:spPr>
          <a:xfrm>
            <a:off x="45719" y="4019549"/>
            <a:ext cx="2804162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Falta de un proceso eficiente para la mesa de servicio de TI y baja productividad.</a:t>
            </a:r>
          </a:p>
        </p:txBody>
      </p:sp>
      <p:sp>
        <p:nvSpPr>
          <p:cNvPr id="826" name="Straight Connector 8"/>
          <p:cNvSpPr/>
          <p:nvPr/>
        </p:nvSpPr>
        <p:spPr>
          <a:xfrm flipH="1">
            <a:off x="6172199" y="1200150"/>
            <a:ext cx="1" cy="2819401"/>
          </a:xfrm>
          <a:prstGeom prst="line">
            <a:avLst/>
          </a:prstGeom>
          <a:ln>
            <a:solidFill>
              <a:srgbClr val="D9D9D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27" name="Straight Connector 3"/>
          <p:cNvSpPr/>
          <p:nvPr/>
        </p:nvSpPr>
        <p:spPr>
          <a:xfrm flipH="1">
            <a:off x="2895600" y="1200150"/>
            <a:ext cx="1" cy="2819401"/>
          </a:xfrm>
          <a:prstGeom prst="line">
            <a:avLst/>
          </a:prstGeom>
          <a:ln>
            <a:solidFill>
              <a:srgbClr val="D9D9D9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828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48400" y="1200150"/>
            <a:ext cx="2876550" cy="287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Picture 28" descr="Picture 28"/>
          <p:cNvPicPr>
            <a:picLocks noChangeAspect="1"/>
          </p:cNvPicPr>
          <p:nvPr/>
        </p:nvPicPr>
        <p:blipFill>
          <a:blip r:embed="rId3">
            <a:extLst/>
          </a:blip>
          <a:srcRect l="892" t="51011" r="2373" b="0"/>
          <a:stretch>
            <a:fillRect/>
          </a:stretch>
        </p:blipFill>
        <p:spPr>
          <a:xfrm>
            <a:off x="-104400" y="5091119"/>
            <a:ext cx="9377281" cy="62281"/>
          </a:xfrm>
          <a:prstGeom prst="rect">
            <a:avLst/>
          </a:prstGeom>
          <a:ln w="12700">
            <a:miter lim="400000"/>
          </a:ln>
        </p:spPr>
      </p:pic>
      <p:sp>
        <p:nvSpPr>
          <p:cNvPr id="833" name="CustomShape 1"/>
          <p:cNvSpPr txBox="1"/>
          <p:nvPr/>
        </p:nvSpPr>
        <p:spPr>
          <a:xfrm>
            <a:off x="-14040" y="11880"/>
            <a:ext cx="9123120" cy="38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defRPr sz="20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Cómo deberían funcionar las mesas de servicio de TI centralizadas </a:t>
            </a:r>
          </a:p>
        </p:txBody>
      </p:sp>
      <p:sp>
        <p:nvSpPr>
          <p:cNvPr id="834" name="CustomShape 2"/>
          <p:cNvSpPr/>
          <p:nvPr/>
        </p:nvSpPr>
        <p:spPr>
          <a:xfrm>
            <a:off x="2950920" y="4161959"/>
            <a:ext cx="781561" cy="776521"/>
          </a:xfrm>
          <a:prstGeom prst="ellipse">
            <a:avLst/>
          </a:prstGeom>
          <a:solidFill>
            <a:srgbClr val="E6E0EC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35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8120" y="4197960"/>
            <a:ext cx="740521" cy="740521"/>
          </a:xfrm>
          <a:prstGeom prst="rect">
            <a:avLst/>
          </a:prstGeom>
          <a:ln w="12700">
            <a:miter lim="400000"/>
          </a:ln>
        </p:spPr>
      </p:pic>
      <p:sp>
        <p:nvSpPr>
          <p:cNvPr id="836" name="CustomShape 3"/>
          <p:cNvSpPr txBox="1"/>
          <p:nvPr/>
        </p:nvSpPr>
        <p:spPr>
          <a:xfrm>
            <a:off x="2577001" y="3813888"/>
            <a:ext cx="1483678" cy="7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defRPr sz="120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dispositivos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37" name="CustomShape 4"/>
          <p:cNvSpPr/>
          <p:nvPr/>
        </p:nvSpPr>
        <p:spPr>
          <a:xfrm>
            <a:off x="5502600" y="4177439"/>
            <a:ext cx="781561" cy="776521"/>
          </a:xfrm>
          <a:prstGeom prst="ellipse">
            <a:avLst/>
          </a:prstGeom>
          <a:solidFill>
            <a:srgbClr val="EDDFA1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38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93239" y="4158360"/>
            <a:ext cx="813601" cy="813601"/>
          </a:xfrm>
          <a:prstGeom prst="rect">
            <a:avLst/>
          </a:prstGeom>
          <a:ln w="12700">
            <a:miter lim="400000"/>
          </a:ln>
        </p:spPr>
      </p:pic>
      <p:sp>
        <p:nvSpPr>
          <p:cNvPr id="839" name="CustomShape 5"/>
          <p:cNvSpPr txBox="1"/>
          <p:nvPr/>
        </p:nvSpPr>
        <p:spPr>
          <a:xfrm>
            <a:off x="4965723" y="3823428"/>
            <a:ext cx="1868993" cy="7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defRPr sz="120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operaciones de TI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40" name="CustomShape 6"/>
          <p:cNvSpPr/>
          <p:nvPr/>
        </p:nvSpPr>
        <p:spPr>
          <a:xfrm>
            <a:off x="2341079" y="2256120"/>
            <a:ext cx="781561" cy="776521"/>
          </a:xfrm>
          <a:prstGeom prst="ellipse">
            <a:avLst/>
          </a:prstGeom>
          <a:solidFill>
            <a:srgbClr val="D5D0B5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41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65200" y="2282760"/>
            <a:ext cx="673561" cy="673561"/>
          </a:xfrm>
          <a:prstGeom prst="rect">
            <a:avLst/>
          </a:prstGeom>
          <a:ln w="12700">
            <a:miter lim="400000"/>
          </a:ln>
        </p:spPr>
      </p:pic>
      <p:sp>
        <p:nvSpPr>
          <p:cNvPr id="842" name="CustomShape 7"/>
          <p:cNvSpPr txBox="1"/>
          <p:nvPr/>
        </p:nvSpPr>
        <p:spPr>
          <a:xfrm>
            <a:off x="1987200" y="1703939"/>
            <a:ext cx="1623960" cy="97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defRPr sz="120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Active Directory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43" name="CustomShape 8"/>
          <p:cNvSpPr/>
          <p:nvPr/>
        </p:nvSpPr>
        <p:spPr>
          <a:xfrm>
            <a:off x="4238640" y="2663999"/>
            <a:ext cx="781561" cy="776521"/>
          </a:xfrm>
          <a:prstGeom prst="ellipse">
            <a:avLst/>
          </a:prstGeom>
          <a:solidFill>
            <a:srgbClr val="95B3D7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44" name="Picture 15" descr="Picture 1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29279" y="2644919"/>
            <a:ext cx="813601" cy="813602"/>
          </a:xfrm>
          <a:prstGeom prst="rect">
            <a:avLst/>
          </a:prstGeom>
          <a:ln w="12700">
            <a:miter lim="400000"/>
          </a:ln>
        </p:spPr>
      </p:pic>
      <p:sp>
        <p:nvSpPr>
          <p:cNvPr id="845" name="CustomShape 9"/>
          <p:cNvSpPr txBox="1"/>
          <p:nvPr/>
        </p:nvSpPr>
        <p:spPr>
          <a:xfrm>
            <a:off x="3779540" y="2260659"/>
            <a:ext cx="1650439" cy="7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defRPr sz="120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Gestión de servicios de TI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46" name="CustomShape 10"/>
          <p:cNvSpPr/>
          <p:nvPr/>
        </p:nvSpPr>
        <p:spPr>
          <a:xfrm>
            <a:off x="6008759" y="2256839"/>
            <a:ext cx="781561" cy="776521"/>
          </a:xfrm>
          <a:prstGeom prst="ellipse">
            <a:avLst/>
          </a:prstGeom>
          <a:solidFill>
            <a:srgbClr val="B3A2C7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47" name="Picture 11" descr="Picture 1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62760" y="2293199"/>
            <a:ext cx="673561" cy="673561"/>
          </a:xfrm>
          <a:prstGeom prst="rect">
            <a:avLst/>
          </a:prstGeom>
          <a:ln w="12700">
            <a:miter lim="400000"/>
          </a:ln>
        </p:spPr>
      </p:pic>
      <p:sp>
        <p:nvSpPr>
          <p:cNvPr id="848" name="CustomShape 11"/>
          <p:cNvSpPr txBox="1"/>
          <p:nvPr/>
        </p:nvSpPr>
        <p:spPr>
          <a:xfrm>
            <a:off x="5888075" y="1898319"/>
            <a:ext cx="1023650" cy="7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defRPr sz="120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Seguridad de TI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49" name="CustomShape 12"/>
          <p:cNvSpPr/>
          <p:nvPr/>
        </p:nvSpPr>
        <p:spPr>
          <a:xfrm>
            <a:off x="4213080" y="961560"/>
            <a:ext cx="781561" cy="776521"/>
          </a:xfrm>
          <a:prstGeom prst="ellipse">
            <a:avLst/>
          </a:prstGeom>
          <a:solidFill>
            <a:srgbClr val="C3B0D9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50" name="Picture 18" descr="Picture 18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69599" y="1013399"/>
            <a:ext cx="668161" cy="668161"/>
          </a:xfrm>
          <a:prstGeom prst="rect">
            <a:avLst/>
          </a:prstGeom>
          <a:ln w="12700">
            <a:miter lim="400000"/>
          </a:ln>
        </p:spPr>
      </p:pic>
      <p:sp>
        <p:nvSpPr>
          <p:cNvPr id="851" name="CustomShape 13"/>
          <p:cNvSpPr txBox="1"/>
          <p:nvPr/>
        </p:nvSpPr>
        <p:spPr>
          <a:xfrm>
            <a:off x="4163487" y="638319"/>
            <a:ext cx="871026" cy="7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/>
          <a:p>
            <a:pPr algn="ctr">
              <a:defRPr sz="1200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Análisis de TI</a:t>
            </a:r>
          </a:p>
          <a:p>
            <a:pPr algn="ctr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52" name="CustomShape 14"/>
          <p:cNvSpPr/>
          <p:nvPr/>
        </p:nvSpPr>
        <p:spPr>
          <a:xfrm flipH="1" flipV="1" rot="5400000">
            <a:off x="4484520" y="1955159"/>
            <a:ext cx="280441" cy="44281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53" name="CustomShape 15"/>
          <p:cNvSpPr/>
          <p:nvPr/>
        </p:nvSpPr>
        <p:spPr>
          <a:xfrm flipH="1" flipV="1" rot="9798000">
            <a:off x="5367599" y="2847239"/>
            <a:ext cx="280441" cy="43921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54" name="CustomShape 16"/>
          <p:cNvSpPr/>
          <p:nvPr/>
        </p:nvSpPr>
        <p:spPr>
          <a:xfrm flipH="1" flipV="1" rot="12469200">
            <a:off x="3608639" y="2849040"/>
            <a:ext cx="280441" cy="44281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55" name="CustomShape 17"/>
          <p:cNvSpPr/>
          <p:nvPr/>
        </p:nvSpPr>
        <p:spPr>
          <a:xfrm flipH="1" flipV="1" rot="9004800">
            <a:off x="3937320" y="3759120"/>
            <a:ext cx="280441" cy="45001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56" name="CustomShape 18"/>
          <p:cNvSpPr/>
          <p:nvPr/>
        </p:nvSpPr>
        <p:spPr>
          <a:xfrm flipH="1" flipV="1" rot="12456000">
            <a:off x="4986359" y="3750479"/>
            <a:ext cx="280441" cy="44281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CustomShape 1"/>
          <p:cNvSpPr/>
          <p:nvPr/>
        </p:nvSpPr>
        <p:spPr>
          <a:xfrm>
            <a:off x="-35281" y="1607400"/>
            <a:ext cx="9202682" cy="174384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6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892" t="51011" r="2373" b="0"/>
          <a:stretch>
            <a:fillRect/>
          </a:stretch>
        </p:blipFill>
        <p:spPr>
          <a:xfrm>
            <a:off x="-113760" y="3319560"/>
            <a:ext cx="9377281" cy="62281"/>
          </a:xfrm>
          <a:prstGeom prst="rect">
            <a:avLst/>
          </a:prstGeom>
          <a:ln w="12700">
            <a:miter lim="400000"/>
          </a:ln>
        </p:spPr>
      </p:pic>
      <p:sp>
        <p:nvSpPr>
          <p:cNvPr id="862" name="CustomShape 2"/>
          <p:cNvSpPr txBox="1"/>
          <p:nvPr/>
        </p:nvSpPr>
        <p:spPr>
          <a:xfrm>
            <a:off x="35640" y="2066430"/>
            <a:ext cx="9051480" cy="81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defRPr sz="36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Es momento de una historia</a:t>
            </a:r>
          </a:p>
          <a:p>
            <a:pPr algn="ctr">
              <a:defRPr sz="140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La historia de Zylker y su equipo de TI.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TextBox 1"/>
          <p:cNvSpPr txBox="1"/>
          <p:nvPr/>
        </p:nvSpPr>
        <p:spPr>
          <a:xfrm>
            <a:off x="47625" y="91280"/>
            <a:ext cx="9048750" cy="565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>
            <a:lvl1pPr algn="ctr">
              <a:defRPr sz="32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Le presentamos a Zylker</a:t>
            </a:r>
          </a:p>
        </p:txBody>
      </p:sp>
      <p:sp>
        <p:nvSpPr>
          <p:cNvPr id="865" name="TextBox 2"/>
          <p:cNvSpPr txBox="1"/>
          <p:nvPr/>
        </p:nvSpPr>
        <p:spPr>
          <a:xfrm>
            <a:off x="232133" y="1057084"/>
            <a:ext cx="1535272" cy="273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>
            <a:lvl1pPr>
              <a:defRPr sz="12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Usuarios empresariales</a:t>
            </a:r>
          </a:p>
        </p:txBody>
      </p:sp>
      <p:pic>
        <p:nvPicPr>
          <p:cNvPr id="86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6013" y="1552447"/>
            <a:ext cx="894889" cy="894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490" y="3289325"/>
            <a:ext cx="891427" cy="86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8904" y="3288774"/>
            <a:ext cx="892558" cy="870882"/>
          </a:xfrm>
          <a:prstGeom prst="rect">
            <a:avLst/>
          </a:prstGeom>
          <a:ln w="12700">
            <a:miter lim="400000"/>
          </a:ln>
        </p:spPr>
      </p:pic>
      <p:sp>
        <p:nvSpPr>
          <p:cNvPr id="869" name="TextBox 6"/>
          <p:cNvSpPr txBox="1"/>
          <p:nvPr/>
        </p:nvSpPr>
        <p:spPr>
          <a:xfrm>
            <a:off x="1862654" y="2458804"/>
            <a:ext cx="921608" cy="37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/>
          <a:p>
            <a:pPr algn="ctr">
              <a:defRPr sz="10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WENDY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algn="ctr">
              <a:defRPr sz="10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RRHH</a:t>
            </a:r>
          </a:p>
        </p:txBody>
      </p:sp>
      <p:sp>
        <p:nvSpPr>
          <p:cNvPr id="870" name="TextBox 7"/>
          <p:cNvSpPr txBox="1"/>
          <p:nvPr/>
        </p:nvSpPr>
        <p:spPr>
          <a:xfrm>
            <a:off x="482698" y="4156864"/>
            <a:ext cx="1331301" cy="51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/>
          <a:p>
            <a:pPr algn="ctr">
              <a:defRPr sz="10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DAVE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algn="ctr">
              <a:defRPr sz="10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DIRECTOR DE CONTRATACIÓN</a:t>
            </a:r>
          </a:p>
        </p:txBody>
      </p:sp>
      <p:sp>
        <p:nvSpPr>
          <p:cNvPr id="871" name="TextBox 8"/>
          <p:cNvSpPr txBox="1"/>
          <p:nvPr/>
        </p:nvSpPr>
        <p:spPr>
          <a:xfrm>
            <a:off x="3010017" y="4155423"/>
            <a:ext cx="1245084" cy="37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/>
          <a:p>
            <a:pPr algn="ctr">
              <a:defRPr sz="10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JOHN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algn="ctr">
              <a:defRPr sz="10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USUARIO FINAL</a:t>
            </a:r>
          </a:p>
        </p:txBody>
      </p:sp>
      <p:pic>
        <p:nvPicPr>
          <p:cNvPr id="872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74177" y="973253"/>
            <a:ext cx="898387" cy="898387"/>
          </a:xfrm>
          <a:prstGeom prst="rect">
            <a:avLst/>
          </a:prstGeom>
          <a:ln w="12700">
            <a:miter lim="400000"/>
          </a:ln>
        </p:spPr>
      </p:pic>
      <p:sp>
        <p:nvSpPr>
          <p:cNvPr id="873" name="TextBox 10"/>
          <p:cNvSpPr txBox="1"/>
          <p:nvPr/>
        </p:nvSpPr>
        <p:spPr>
          <a:xfrm>
            <a:off x="7636978" y="1057084"/>
            <a:ext cx="1135563" cy="273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>
            <a:lvl1pPr algn="r">
              <a:defRPr sz="12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Personal de TI </a:t>
            </a:r>
          </a:p>
        </p:txBody>
      </p:sp>
      <p:sp>
        <p:nvSpPr>
          <p:cNvPr id="874" name="TextBox 11"/>
          <p:cNvSpPr txBox="1"/>
          <p:nvPr/>
        </p:nvSpPr>
        <p:spPr>
          <a:xfrm>
            <a:off x="6284714" y="1869892"/>
            <a:ext cx="877312" cy="34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/>
          <a:p>
            <a:pPr algn="ctr">
              <a:defRPr sz="9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MARCUS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algn="ctr">
              <a:defRPr sz="9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CIO</a:t>
            </a:r>
          </a:p>
        </p:txBody>
      </p:sp>
      <p:pic>
        <p:nvPicPr>
          <p:cNvPr id="875" name="Picture 12" descr="Picture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94287" y="2294934"/>
            <a:ext cx="865876" cy="865876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TextBox 13"/>
          <p:cNvSpPr txBox="1"/>
          <p:nvPr/>
        </p:nvSpPr>
        <p:spPr>
          <a:xfrm>
            <a:off x="5641407" y="3153101"/>
            <a:ext cx="2163928" cy="34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/>
          <a:p>
            <a:pPr algn="ctr">
              <a:defRPr sz="9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CATRIN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algn="ctr">
              <a:defRPr sz="9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DIRECTOR DE SERVICIO AL CLIENTE</a:t>
            </a:r>
          </a:p>
        </p:txBody>
      </p:sp>
      <p:pic>
        <p:nvPicPr>
          <p:cNvPr id="877" name="Picture 14" descr="Picture 1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87982" y="3646420"/>
            <a:ext cx="870777" cy="87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78" name="Picture 15" descr="Picture 1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94400" y="3646894"/>
            <a:ext cx="869830" cy="869830"/>
          </a:xfrm>
          <a:prstGeom prst="rect">
            <a:avLst/>
          </a:prstGeom>
          <a:ln w="12700">
            <a:miter lim="400000"/>
          </a:ln>
        </p:spPr>
      </p:pic>
      <p:sp>
        <p:nvSpPr>
          <p:cNvPr id="879" name="TextBox 16"/>
          <p:cNvSpPr txBox="1"/>
          <p:nvPr/>
        </p:nvSpPr>
        <p:spPr>
          <a:xfrm>
            <a:off x="4600214" y="4517197"/>
            <a:ext cx="1458199" cy="34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/>
          <a:p>
            <a:pPr algn="ctr">
              <a:defRPr sz="9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JASON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algn="ctr">
              <a:defRPr sz="9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TÉCNICO DE TI</a:t>
            </a:r>
          </a:p>
        </p:txBody>
      </p:sp>
      <p:sp>
        <p:nvSpPr>
          <p:cNvPr id="880" name="TextBox 17"/>
          <p:cNvSpPr txBox="1"/>
          <p:nvPr/>
        </p:nvSpPr>
        <p:spPr>
          <a:xfrm>
            <a:off x="6055264" y="4517197"/>
            <a:ext cx="1445671" cy="34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/>
          <a:p>
            <a:pPr algn="ctr">
              <a:defRPr sz="9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SCOTT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algn="ctr">
              <a:defRPr sz="9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TÉCNICO DE TI </a:t>
            </a:r>
          </a:p>
        </p:txBody>
      </p:sp>
      <p:pic>
        <p:nvPicPr>
          <p:cNvPr id="881" name="Picture 18" descr="Picture 18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72455" y="3649503"/>
            <a:ext cx="864610" cy="864611"/>
          </a:xfrm>
          <a:prstGeom prst="rect">
            <a:avLst/>
          </a:prstGeom>
          <a:ln w="12700">
            <a:miter lim="400000"/>
          </a:ln>
        </p:spPr>
      </p:pic>
      <p:sp>
        <p:nvSpPr>
          <p:cNvPr id="882" name="TextBox 19"/>
          <p:cNvSpPr txBox="1"/>
          <p:nvPr/>
        </p:nvSpPr>
        <p:spPr>
          <a:xfrm>
            <a:off x="7427261" y="4517197"/>
            <a:ext cx="1554998" cy="34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/>
          <a:p>
            <a:pPr algn="ctr">
              <a:defRPr sz="9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ADAM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algn="ctr">
              <a:defRPr sz="900">
                <a:solidFill>
                  <a:srgbClr val="40404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TÉCNICO DE TI</a:t>
            </a:r>
          </a:p>
        </p:txBody>
      </p:sp>
      <p:pic>
        <p:nvPicPr>
          <p:cNvPr id="883" name="Picture 20" descr="Picture 20"/>
          <p:cNvPicPr>
            <a:picLocks noChangeAspect="1"/>
          </p:cNvPicPr>
          <p:nvPr/>
        </p:nvPicPr>
        <p:blipFill>
          <a:blip r:embed="rId10">
            <a:extLst/>
          </a:blip>
          <a:srcRect l="890" t="50840" r="2370" b="0"/>
          <a:stretch>
            <a:fillRect/>
          </a:stretch>
        </p:blipFill>
        <p:spPr>
          <a:xfrm>
            <a:off x="-104245" y="5091112"/>
            <a:ext cx="9378810" cy="63610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Straight Arrow Connector 21"/>
          <p:cNvSpPr/>
          <p:nvPr/>
        </p:nvSpPr>
        <p:spPr>
          <a:xfrm flipH="1">
            <a:off x="4571999" y="1576387"/>
            <a:ext cx="1" cy="2637503"/>
          </a:xfrm>
          <a:prstGeom prst="line">
            <a:avLst/>
          </a:prstGeom>
          <a:ln w="19050">
            <a:solidFill>
              <a:srgbClr val="F2F2F2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/>
          <p:cNvSpPr/>
          <p:nvPr/>
        </p:nvSpPr>
        <p:spPr>
          <a:xfrm>
            <a:off x="-25561" y="1893240"/>
            <a:ext cx="9202682" cy="121032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87" name="CustomShape 2"/>
          <p:cNvSpPr txBox="1"/>
          <p:nvPr/>
        </p:nvSpPr>
        <p:spPr>
          <a:xfrm>
            <a:off x="45000" y="2029340"/>
            <a:ext cx="9051480" cy="95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defRPr sz="36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El equipo de TI de Zylker necesita ayuda.</a:t>
            </a:r>
          </a:p>
          <a:p>
            <a:pPr algn="ctr">
              <a:defRPr sz="140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El desafío de TI: Demostrar a los directivos el valor de la TI a través de informes detallados.</a:t>
            </a:r>
          </a:p>
        </p:txBody>
      </p:sp>
      <p:pic>
        <p:nvPicPr>
          <p:cNvPr id="88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892" t="51011" r="2373" b="0"/>
          <a:stretch>
            <a:fillRect/>
          </a:stretch>
        </p:blipFill>
        <p:spPr>
          <a:xfrm>
            <a:off x="-104400" y="3071879"/>
            <a:ext cx="9377281" cy="62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CustomShape 1"/>
          <p:cNvSpPr txBox="1"/>
          <p:nvPr/>
        </p:nvSpPr>
        <p:spPr>
          <a:xfrm rot="21540000">
            <a:off x="7365102" y="973804"/>
            <a:ext cx="1496881" cy="131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/>
          <a:p>
            <a:pPr algn="ctr">
              <a:defRPr sz="1200"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Más activos, más usuarios y más </a:t>
            </a:r>
            <a:r>
              <a:rPr i="1"/>
              <a:t>tickets</a:t>
            </a:r>
            <a:r>
              <a:t>. ¡Todo es MÁS! Así que sí, necesitamos ayuda…</a:t>
            </a:r>
          </a:p>
        </p:txBody>
      </p:sp>
      <p:pic>
        <p:nvPicPr>
          <p:cNvPr id="89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2839" y="1819080"/>
            <a:ext cx="1504081" cy="15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280" y="2429640"/>
            <a:ext cx="282241" cy="282241"/>
          </a:xfrm>
          <a:prstGeom prst="rect">
            <a:avLst/>
          </a:prstGeom>
          <a:ln w="12700">
            <a:miter lim="400000"/>
          </a:ln>
        </p:spPr>
      </p:pic>
      <p:sp>
        <p:nvSpPr>
          <p:cNvPr id="893" name="CustomShape 2"/>
          <p:cNvSpPr/>
          <p:nvPr/>
        </p:nvSpPr>
        <p:spPr>
          <a:xfrm>
            <a:off x="7168319" y="839880"/>
            <a:ext cx="1882801" cy="1434241"/>
          </a:xfrm>
          <a:prstGeom prst="wedgeEllipseCallout">
            <a:avLst>
              <a:gd name="adj1" fmla="val -54451"/>
              <a:gd name="adj2" fmla="val 37201"/>
            </a:avLst>
          </a:prstGeom>
          <a:ln w="9360">
            <a:solidFill>
              <a:srgbClr val="808080"/>
            </a:solidFill>
          </a:ln>
          <a:effectLst>
            <a:outerShdw sx="100000" sy="100000" kx="0" ky="0" algn="b" rotWithShape="0" blurRad="0" dist="0" dir="0">
              <a:srgbClr val="FFFFFF">
                <a:alpha val="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89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1010160" y="3009600"/>
            <a:ext cx="21601" cy="22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3319" y="2429640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99" y="2429640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6268" t="43510" r="6451" b="15989"/>
          <a:stretch>
            <a:fillRect/>
          </a:stretch>
        </p:blipFill>
        <p:spPr>
          <a:xfrm rot="5400000">
            <a:off x="1343520" y="2283480"/>
            <a:ext cx="1238041" cy="57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8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15342" t="3021" r="38200" b="54749"/>
          <a:stretch>
            <a:fillRect/>
          </a:stretch>
        </p:blipFill>
        <p:spPr>
          <a:xfrm rot="5400000">
            <a:off x="2797919" y="2285999"/>
            <a:ext cx="626401" cy="569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9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rcRect l="16561" t="4261" r="14540" b="55231"/>
          <a:stretch>
            <a:fillRect/>
          </a:stretch>
        </p:blipFill>
        <p:spPr>
          <a:xfrm rot="5400000">
            <a:off x="2049479" y="2283479"/>
            <a:ext cx="977041" cy="57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0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901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rcRect l="16998" t="4690" r="59459" b="56280"/>
          <a:stretch>
            <a:fillRect/>
          </a:stretch>
        </p:blipFill>
        <p:spPr>
          <a:xfrm rot="5400000">
            <a:off x="3507120" y="2294279"/>
            <a:ext cx="333001" cy="552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2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0680" y="2429640"/>
            <a:ext cx="282241" cy="2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3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599" y="2429640"/>
            <a:ext cx="282241" cy="282241"/>
          </a:xfrm>
          <a:prstGeom prst="rect">
            <a:avLst/>
          </a:prstGeom>
          <a:ln w="12700">
            <a:miter lim="400000"/>
          </a:ln>
        </p:spPr>
      </p:pic>
      <p:sp>
        <p:nvSpPr>
          <p:cNvPr id="904" name="CustomShape 3"/>
          <p:cNvSpPr txBox="1"/>
          <p:nvPr/>
        </p:nvSpPr>
        <p:spPr>
          <a:xfrm>
            <a:off x="47880" y="94390"/>
            <a:ext cx="9046800" cy="7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 anchor="ctr">
            <a:spAutoFit/>
          </a:bodyPr>
          <a:lstStyle>
            <a:lvl1pPr algn="ctr">
              <a:defRPr sz="3600">
                <a:uFill>
                  <a:solidFill>
                    <a:srgbClr val="FFFFFF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¡Necesitamos ayuda!</a:t>
            </a:r>
          </a:p>
        </p:txBody>
      </p:sp>
      <p:pic>
        <p:nvPicPr>
          <p:cNvPr id="905" name="Picture 16" descr="Picture 16"/>
          <p:cNvPicPr>
            <a:picLocks noChangeAspect="1"/>
          </p:cNvPicPr>
          <p:nvPr/>
        </p:nvPicPr>
        <p:blipFill>
          <a:blip r:embed="rId5">
            <a:extLst/>
          </a:blip>
          <a:srcRect l="892" t="51011" r="2373" b="0"/>
          <a:stretch>
            <a:fillRect/>
          </a:stretch>
        </p:blipFill>
        <p:spPr>
          <a:xfrm>
            <a:off x="-104400" y="5091119"/>
            <a:ext cx="9377281" cy="6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6" name="Picture 17" descr="Picture 1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32599" y="855359"/>
            <a:ext cx="962281" cy="962282"/>
          </a:xfrm>
          <a:prstGeom prst="rect">
            <a:avLst/>
          </a:prstGeom>
          <a:ln w="12700">
            <a:miter lim="400000"/>
          </a:ln>
        </p:spPr>
      </p:pic>
      <p:sp>
        <p:nvSpPr>
          <p:cNvPr id="907" name="CustomShape 4"/>
          <p:cNvSpPr txBox="1"/>
          <p:nvPr/>
        </p:nvSpPr>
        <p:spPr>
          <a:xfrm>
            <a:off x="4412520" y="1863359"/>
            <a:ext cx="854281" cy="19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defRPr sz="700">
                <a:uFill>
                  <a:solidFill>
                    <a:srgbClr val="FFFFFF"/>
                  </a:solidFill>
                </a:u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pPr/>
            <a:r>
              <a:t>JASON  </a:t>
            </a:r>
          </a:p>
        </p:txBody>
      </p:sp>
      <p:pic>
        <p:nvPicPr>
          <p:cNvPr id="908" name="Picture 19" descr="Picture 1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40879" y="2096279"/>
            <a:ext cx="945362" cy="945362"/>
          </a:xfrm>
          <a:prstGeom prst="rect">
            <a:avLst/>
          </a:prstGeom>
          <a:ln w="12700">
            <a:miter lim="400000"/>
          </a:ln>
        </p:spPr>
      </p:pic>
      <p:sp>
        <p:nvSpPr>
          <p:cNvPr id="909" name="CustomShape 5"/>
          <p:cNvSpPr txBox="1"/>
          <p:nvPr/>
        </p:nvSpPr>
        <p:spPr>
          <a:xfrm>
            <a:off x="4412520" y="3040559"/>
            <a:ext cx="802080" cy="455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defRPr sz="700">
                <a:uFill>
                  <a:solidFill>
                    <a:srgbClr val="FFFFFF"/>
                  </a:solidFill>
                </a:u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pPr/>
            <a:r>
              <a:t>SCOTT </a:t>
            </a:r>
          </a:p>
        </p:txBody>
      </p:sp>
      <p:pic>
        <p:nvPicPr>
          <p:cNvPr id="910" name="Picture 21" descr="Picture 2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36560" y="3324600"/>
            <a:ext cx="954001" cy="9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911" name="CustomShape 6"/>
          <p:cNvSpPr txBox="1"/>
          <p:nvPr/>
        </p:nvSpPr>
        <p:spPr>
          <a:xfrm>
            <a:off x="4412520" y="4280039"/>
            <a:ext cx="802080" cy="19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520" tIns="47520" rIns="47520" bIns="47520">
            <a:spAutoFit/>
          </a:bodyPr>
          <a:lstStyle>
            <a:lvl1pPr algn="ctr">
              <a:defRPr sz="700">
                <a:uFill>
                  <a:solidFill>
                    <a:srgbClr val="FFFFFF"/>
                  </a:solidFill>
                </a:u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pPr/>
            <a:r>
              <a:t>ADAM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