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media/image2.jpeg" ContentType="image/jpeg"/>
  <Override PartName="/ppt/media/image3.jpeg" ContentType="image/jpeg"/>
  <Override PartName="/ppt/notesSlides/notesSlide3.xml" ContentType="application/vnd.openxmlformats-officedocument.presentationml.notesSlide+xml"/>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boto"/>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boto"/>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boto"/>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boto"/>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boto"/>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boto"/>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boto"/>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boto"/>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bot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ECCE"/>
          </a:solidFill>
        </a:fill>
      </a:tcStyle>
    </a:wholeTbl>
    <a:band2H>
      <a:tcTxStyle b="def" i="def"/>
      <a:tcStyle>
        <a:tcBdr/>
        <a:fill>
          <a:solidFill>
            <a:srgbClr val="F0F6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DCA"/>
          </a:solidFill>
        </a:fill>
      </a:tcStyle>
    </a:wholeTbl>
    <a:band2H>
      <a:tcTxStyle b="def" i="def"/>
      <a:tcStyle>
        <a:tcBdr/>
        <a:fill>
          <a:solidFill>
            <a:srgbClr val="FDEF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CCF"/>
          </a:solidFill>
        </a:fill>
      </a:tcStyle>
    </a:wholeTbl>
    <a:band2H>
      <a:tcTxStyle b="def" i="def"/>
      <a:tcStyle>
        <a:tcBdr/>
        <a:fill>
          <a:solidFill>
            <a:srgbClr val="FFF6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0" name="Shape 130"/>
          <p:cNvSpPr/>
          <p:nvPr>
            <p:ph type="sldImg"/>
          </p:nvPr>
        </p:nvSpPr>
        <p:spPr>
          <a:xfrm>
            <a:off x="1143000" y="685800"/>
            <a:ext cx="4572000" cy="3429000"/>
          </a:xfrm>
          <a:prstGeom prst="rect">
            <a:avLst/>
          </a:prstGeom>
        </p:spPr>
        <p:txBody>
          <a:bodyPr/>
          <a:lstStyle/>
          <a:p>
            <a:pPr/>
          </a:p>
        </p:txBody>
      </p:sp>
      <p:sp>
        <p:nvSpPr>
          <p:cNvPr id="131" name="Shape 1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Roboto"/>
      </a:defRPr>
    </a:lvl1pPr>
    <a:lvl2pPr indent="228600" latinLnBrk="0">
      <a:defRPr sz="1200">
        <a:latin typeface="+mn-lt"/>
        <a:ea typeface="+mn-ea"/>
        <a:cs typeface="+mn-cs"/>
        <a:sym typeface="Roboto"/>
      </a:defRPr>
    </a:lvl2pPr>
    <a:lvl3pPr indent="457200" latinLnBrk="0">
      <a:defRPr sz="1200">
        <a:latin typeface="+mn-lt"/>
        <a:ea typeface="+mn-ea"/>
        <a:cs typeface="+mn-cs"/>
        <a:sym typeface="Roboto"/>
      </a:defRPr>
    </a:lvl3pPr>
    <a:lvl4pPr indent="685800" latinLnBrk="0">
      <a:defRPr sz="1200">
        <a:latin typeface="+mn-lt"/>
        <a:ea typeface="+mn-ea"/>
        <a:cs typeface="+mn-cs"/>
        <a:sym typeface="Roboto"/>
      </a:defRPr>
    </a:lvl4pPr>
    <a:lvl5pPr indent="914400" latinLnBrk="0">
      <a:defRPr sz="1200">
        <a:latin typeface="+mn-lt"/>
        <a:ea typeface="+mn-ea"/>
        <a:cs typeface="+mn-cs"/>
        <a:sym typeface="Roboto"/>
      </a:defRPr>
    </a:lvl5pPr>
    <a:lvl6pPr indent="1143000" latinLnBrk="0">
      <a:defRPr sz="1200">
        <a:latin typeface="+mn-lt"/>
        <a:ea typeface="+mn-ea"/>
        <a:cs typeface="+mn-cs"/>
        <a:sym typeface="Roboto"/>
      </a:defRPr>
    </a:lvl6pPr>
    <a:lvl7pPr indent="1371600" latinLnBrk="0">
      <a:defRPr sz="1200">
        <a:latin typeface="+mn-lt"/>
        <a:ea typeface="+mn-ea"/>
        <a:cs typeface="+mn-cs"/>
        <a:sym typeface="Roboto"/>
      </a:defRPr>
    </a:lvl7pPr>
    <a:lvl8pPr indent="1600200" latinLnBrk="0">
      <a:defRPr sz="1200">
        <a:latin typeface="+mn-lt"/>
        <a:ea typeface="+mn-ea"/>
        <a:cs typeface="+mn-cs"/>
        <a:sym typeface="Roboto"/>
      </a:defRPr>
    </a:lvl8pPr>
    <a:lvl9pPr indent="1828800" latinLnBrk="0">
      <a:defRPr sz="1200">
        <a:latin typeface="+mn-lt"/>
        <a:ea typeface="+mn-ea"/>
        <a:cs typeface="+mn-cs"/>
        <a:sym typeface="Roboto"/>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r>
              <a:t>Representación bidireccional, sin detalles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p>
            <a:pPr/>
            <a:r>
              <a:t>Representación bidireccional, sin detalles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Shape 221"/>
          <p:cNvSpPr/>
          <p:nvPr>
            <p:ph type="sldImg"/>
          </p:nvPr>
        </p:nvSpPr>
        <p:spPr>
          <a:prstGeom prst="rect">
            <a:avLst/>
          </a:prstGeom>
        </p:spPr>
        <p:txBody>
          <a:bodyPr/>
          <a:lstStyle/>
          <a:p>
            <a:pPr/>
          </a:p>
        </p:txBody>
      </p:sp>
      <p:sp>
        <p:nvSpPr>
          <p:cNvPr id="222" name="Shape 222"/>
          <p:cNvSpPr/>
          <p:nvPr>
            <p:ph type="body" sz="quarter" idx="1"/>
          </p:nvPr>
        </p:nvSpPr>
        <p:spPr>
          <a:prstGeom prst="rect">
            <a:avLst/>
          </a:prstGeom>
        </p:spPr>
        <p:txBody>
          <a:bodyPr/>
          <a:lstStyle/>
          <a:p>
            <a:pPr/>
            <a:r>
              <a:t>Representación bidireccional, sin detalles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12" name="Rectangle 1"/>
          <p:cNvSpPr/>
          <p:nvPr/>
        </p:nvSpPr>
        <p:spPr>
          <a:xfrm>
            <a:off x="1731" y="3462"/>
            <a:ext cx="9145732" cy="5143501"/>
          </a:xfrm>
          <a:prstGeom prst="rect">
            <a:avLst/>
          </a:prstGeom>
          <a:solidFill>
            <a:srgbClr val="262626"/>
          </a:solidFill>
          <a:ln w="12700">
            <a:miter lim="400000"/>
          </a:ln>
          <a:effectLst>
            <a:outerShdw sx="100000" sy="100000" kx="0" ky="0" algn="b" rotWithShape="0" blurRad="0" dist="0" dir="0">
              <a:srgbClr val="FFFFFF">
                <a:alpha val="0"/>
              </a:srgbClr>
            </a:outerShdw>
          </a:effectLst>
        </p:spPr>
        <p:txBody>
          <a:bodyPr lIns="45719" rIns="45719" anchor="ctr"/>
          <a:lstStyle/>
          <a:p>
            <a:pPr algn="ctr">
              <a:defRPr>
                <a:solidFill>
                  <a:srgbClr val="FFFFFF"/>
                </a:solidFill>
              </a:defRPr>
            </a:pPr>
          </a:p>
        </p:txBody>
      </p:sp>
      <p:sp>
        <p:nvSpPr>
          <p:cNvPr id="13" name="Texto del título"/>
          <p:cNvSpPr txBox="1"/>
          <p:nvPr>
            <p:ph type="title"/>
          </p:nvPr>
        </p:nvSpPr>
        <p:spPr>
          <a:xfrm>
            <a:off x="1351642" y="761909"/>
            <a:ext cx="6436180" cy="2209801"/>
          </a:xfrm>
          <a:prstGeom prst="rect">
            <a:avLst/>
          </a:prstGeom>
        </p:spPr>
        <p:txBody>
          <a:bodyPr/>
          <a:lstStyle>
            <a:lvl1pPr algn="ctr">
              <a:defRPr b="0" sz="4400">
                <a:solidFill>
                  <a:srgbClr val="FFFFFF"/>
                </a:solidFill>
              </a:defRPr>
            </a:lvl1pPr>
          </a:lstStyle>
          <a:p>
            <a:pPr/>
            <a:r>
              <a:t>Texto del título</a:t>
            </a:r>
          </a:p>
        </p:txBody>
      </p:sp>
      <p:sp>
        <p:nvSpPr>
          <p:cNvPr id="14" name="Nivel de texto 1…"/>
          <p:cNvSpPr txBox="1"/>
          <p:nvPr>
            <p:ph type="body" sz="quarter" idx="1"/>
          </p:nvPr>
        </p:nvSpPr>
        <p:spPr>
          <a:xfrm>
            <a:off x="1351642" y="3416174"/>
            <a:ext cx="6436180" cy="706967"/>
          </a:xfrm>
          <a:prstGeom prst="rect">
            <a:avLst/>
          </a:prstGeom>
        </p:spPr>
        <p:txBody>
          <a:bodyPr/>
          <a:lstStyle>
            <a:lvl1pPr marL="0" indent="0" algn="ctr">
              <a:spcBef>
                <a:spcPts val="0"/>
              </a:spcBef>
              <a:buClrTx/>
              <a:buSzTx/>
              <a:buFontTx/>
              <a:buNone/>
              <a:defRPr sz="1600">
                <a:latin typeface="+mn-lt"/>
                <a:ea typeface="+mn-ea"/>
                <a:cs typeface="+mn-cs"/>
                <a:sym typeface="Roboto"/>
              </a:defRPr>
            </a:lvl1pPr>
            <a:lvl2pPr marL="0" indent="457200" algn="ctr">
              <a:spcBef>
                <a:spcPts val="0"/>
              </a:spcBef>
              <a:buClrTx/>
              <a:buSzTx/>
              <a:buFontTx/>
              <a:buNone/>
              <a:defRPr sz="1600">
                <a:latin typeface="+mn-lt"/>
                <a:ea typeface="+mn-ea"/>
                <a:cs typeface="+mn-cs"/>
                <a:sym typeface="Roboto"/>
              </a:defRPr>
            </a:lvl2pPr>
            <a:lvl3pPr marL="0" indent="914400" algn="ctr">
              <a:spcBef>
                <a:spcPts val="0"/>
              </a:spcBef>
              <a:buClrTx/>
              <a:buSzTx/>
              <a:buFontTx/>
              <a:buNone/>
              <a:defRPr sz="1600">
                <a:latin typeface="+mn-lt"/>
                <a:ea typeface="+mn-ea"/>
                <a:cs typeface="+mn-cs"/>
                <a:sym typeface="Roboto"/>
              </a:defRPr>
            </a:lvl3pPr>
            <a:lvl4pPr marL="0" indent="1371600" algn="ctr">
              <a:spcBef>
                <a:spcPts val="0"/>
              </a:spcBef>
              <a:buClrTx/>
              <a:buSzTx/>
              <a:buFontTx/>
              <a:buNone/>
              <a:defRPr sz="1600">
                <a:latin typeface="+mn-lt"/>
                <a:ea typeface="+mn-ea"/>
                <a:cs typeface="+mn-cs"/>
                <a:sym typeface="Roboto"/>
              </a:defRPr>
            </a:lvl4pPr>
            <a:lvl5pPr marL="0" indent="1828800" algn="ctr">
              <a:spcBef>
                <a:spcPts val="0"/>
              </a:spcBef>
              <a:buClrTx/>
              <a:buSzTx/>
              <a:buFontTx/>
              <a:buNone/>
              <a:defRPr sz="1600">
                <a:latin typeface="+mn-lt"/>
                <a:ea typeface="+mn-ea"/>
                <a:cs typeface="+mn-cs"/>
                <a:sym typeface="Roboto"/>
              </a:defRPr>
            </a:lvl5pPr>
          </a:lstStyle>
          <a:p>
            <a:pPr/>
            <a:r>
              <a:t>Nivel de texto 1</a:t>
            </a:r>
          </a:p>
          <a:p>
            <a:pPr lvl="1"/>
            <a:r>
              <a:t>Nivel de texto 2</a:t>
            </a:r>
          </a:p>
          <a:p>
            <a:pPr lvl="2"/>
            <a:r>
              <a:t>Nivel de texto 3</a:t>
            </a:r>
          </a:p>
          <a:p>
            <a:pPr lvl="3"/>
            <a:r>
              <a:t>Nivel de texto 4</a:t>
            </a:r>
          </a:p>
          <a:p>
            <a:pPr lvl="4"/>
            <a:r>
              <a:t>Nivel de texto 5</a:t>
            </a:r>
          </a:p>
        </p:txBody>
      </p:sp>
      <p:sp>
        <p:nvSpPr>
          <p:cNvPr id="15" name="Straight Connector 9"/>
          <p:cNvSpPr/>
          <p:nvPr/>
        </p:nvSpPr>
        <p:spPr>
          <a:xfrm>
            <a:off x="1351642" y="3182554"/>
            <a:ext cx="6436180" cy="1"/>
          </a:xfrm>
          <a:prstGeom prst="line">
            <a:avLst/>
          </a:prstGeom>
          <a:ln w="6350">
            <a:solidFill>
              <a:srgbClr val="A6A6A6"/>
            </a:solidFill>
          </a:ln>
          <a:effectLst>
            <a:outerShdw sx="100000" sy="100000" kx="0" ky="0" algn="b" rotWithShape="0" blurRad="38100" dist="23000" dir="5400000">
              <a:srgbClr val="000000">
                <a:alpha val="35000"/>
              </a:srgbClr>
            </a:outerShdw>
          </a:effectLst>
        </p:spPr>
        <p:txBody>
          <a:bodyPr lIns="45719" rIns="45719"/>
          <a:lstStyle/>
          <a:p>
            <a:pPr/>
          </a:p>
        </p:txBody>
      </p:sp>
      <p:pic>
        <p:nvPicPr>
          <p:cNvPr id="16" name="Picture 8" descr="Picture 8"/>
          <p:cNvPicPr>
            <a:picLocks noChangeAspect="1"/>
          </p:cNvPicPr>
          <p:nvPr/>
        </p:nvPicPr>
        <p:blipFill>
          <a:blip r:embed="rId2">
            <a:extLst/>
          </a:blip>
          <a:srcRect l="0" t="3500" r="0" b="0"/>
          <a:stretch>
            <a:fillRect/>
          </a:stretch>
        </p:blipFill>
        <p:spPr>
          <a:xfrm>
            <a:off x="2819400" y="4035607"/>
            <a:ext cx="3503370" cy="1071308"/>
          </a:xfrm>
          <a:prstGeom prst="rect">
            <a:avLst/>
          </a:prstGeom>
          <a:ln w="12700">
            <a:miter lim="400000"/>
          </a:ln>
        </p:spPr>
      </p:pic>
      <p:pic>
        <p:nvPicPr>
          <p:cNvPr id="17" name="Picture 9" descr="Picture 9"/>
          <p:cNvPicPr>
            <a:picLocks noChangeAspect="1"/>
          </p:cNvPicPr>
          <p:nvPr/>
        </p:nvPicPr>
        <p:blipFill>
          <a:blip r:embed="rId3">
            <a:extLst/>
          </a:blip>
          <a:stretch>
            <a:fillRect/>
          </a:stretch>
        </p:blipFill>
        <p:spPr>
          <a:xfrm>
            <a:off x="0" y="5035286"/>
            <a:ext cx="9144000" cy="109729"/>
          </a:xfrm>
          <a:prstGeom prst="rect">
            <a:avLst/>
          </a:prstGeom>
          <a:ln w="12700">
            <a:miter lim="400000"/>
          </a:ln>
        </p:spPr>
      </p:pic>
      <p:sp>
        <p:nvSpPr>
          <p:cNvPr id="1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Text, and Images">
    <p:spTree>
      <p:nvGrpSpPr>
        <p:cNvPr id="1" name=""/>
        <p:cNvGrpSpPr/>
        <p:nvPr/>
      </p:nvGrpSpPr>
      <p:grpSpPr>
        <a:xfrm>
          <a:off x="0" y="0"/>
          <a:ext cx="0" cy="0"/>
          <a:chOff x="0" y="0"/>
          <a:chExt cx="0" cy="0"/>
        </a:xfrm>
      </p:grpSpPr>
      <p:sp>
        <p:nvSpPr>
          <p:cNvPr id="98" name="Picture Placeholder 2"/>
          <p:cNvSpPr/>
          <p:nvPr>
            <p:ph type="pic" sz="quarter" idx="21"/>
          </p:nvPr>
        </p:nvSpPr>
        <p:spPr>
          <a:xfrm>
            <a:off x="949327" y="1550987"/>
            <a:ext cx="1593852" cy="2074864"/>
          </a:xfrm>
          <a:prstGeom prst="rect">
            <a:avLst/>
          </a:prstGeom>
        </p:spPr>
        <p:txBody>
          <a:bodyPr lIns="91439" rIns="91439">
            <a:noAutofit/>
          </a:bodyPr>
          <a:lstStyle/>
          <a:p>
            <a:pPr/>
          </a:p>
        </p:txBody>
      </p:sp>
      <p:sp>
        <p:nvSpPr>
          <p:cNvPr id="99" name="Picture Placeholder 2"/>
          <p:cNvSpPr/>
          <p:nvPr>
            <p:ph type="pic" sz="quarter" idx="22"/>
          </p:nvPr>
        </p:nvSpPr>
        <p:spPr>
          <a:xfrm>
            <a:off x="2835275" y="1550987"/>
            <a:ext cx="1593850" cy="2074864"/>
          </a:xfrm>
          <a:prstGeom prst="rect">
            <a:avLst/>
          </a:prstGeom>
        </p:spPr>
        <p:txBody>
          <a:bodyPr lIns="91439" rIns="91439">
            <a:noAutofit/>
          </a:bodyPr>
          <a:lstStyle/>
          <a:p>
            <a:pPr/>
          </a:p>
        </p:txBody>
      </p:sp>
      <p:sp>
        <p:nvSpPr>
          <p:cNvPr id="100" name="Picture Placeholder 2"/>
          <p:cNvSpPr/>
          <p:nvPr>
            <p:ph type="pic" sz="quarter" idx="23"/>
          </p:nvPr>
        </p:nvSpPr>
        <p:spPr>
          <a:xfrm>
            <a:off x="4724400" y="1550987"/>
            <a:ext cx="3482977" cy="2074864"/>
          </a:xfrm>
          <a:prstGeom prst="rect">
            <a:avLst/>
          </a:prstGeom>
        </p:spPr>
        <p:txBody>
          <a:bodyPr lIns="91439" rIns="91439">
            <a:noAutofit/>
          </a:bodyPr>
          <a:lstStyle/>
          <a:p>
            <a:pPr/>
          </a:p>
        </p:txBody>
      </p:sp>
      <p:sp>
        <p:nvSpPr>
          <p:cNvPr id="101" name="Nivel de texto 1…"/>
          <p:cNvSpPr txBox="1"/>
          <p:nvPr>
            <p:ph type="body" sz="quarter" idx="1"/>
          </p:nvPr>
        </p:nvSpPr>
        <p:spPr>
          <a:xfrm>
            <a:off x="887415" y="3857354"/>
            <a:ext cx="1714932" cy="635270"/>
          </a:xfrm>
          <a:prstGeom prst="rect">
            <a:avLst/>
          </a:prstGeom>
        </p:spPr>
        <p:txBody>
          <a:bodyPr/>
          <a:lstStyle>
            <a:lvl1pPr marL="0" indent="0">
              <a:buClrTx/>
              <a:buSzTx/>
              <a:buFontTx/>
              <a:buNone/>
              <a:defRPr sz="1200"/>
            </a:lvl1pPr>
            <a:lvl2pPr marL="800100" indent="-342900">
              <a:buClrTx/>
              <a:buFontTx/>
              <a:defRPr sz="1200"/>
            </a:lvl2pPr>
            <a:lvl3pPr marL="1188719" indent="-274319">
              <a:buClrTx/>
              <a:buFontTx/>
              <a:defRPr sz="1200"/>
            </a:lvl3pPr>
            <a:lvl4pPr marL="1645920" indent="-274320">
              <a:buClrTx/>
              <a:buFontTx/>
              <a:defRPr sz="1200"/>
            </a:lvl4pPr>
            <a:lvl5pPr marL="2103120" indent="-274320">
              <a:buClrTx/>
              <a:buFontTx/>
              <a:buChar char="»"/>
              <a:defRPr sz="1200"/>
            </a:lvl5pPr>
          </a:lstStyle>
          <a:p>
            <a:pPr/>
            <a:r>
              <a:t>Nivel de texto 1</a:t>
            </a:r>
          </a:p>
          <a:p>
            <a:pPr lvl="1"/>
            <a:r>
              <a:t>Nivel de texto 2</a:t>
            </a:r>
          </a:p>
          <a:p>
            <a:pPr lvl="2"/>
            <a:r>
              <a:t>Nivel de texto 3</a:t>
            </a:r>
          </a:p>
          <a:p>
            <a:pPr lvl="3"/>
            <a:r>
              <a:t>Nivel de texto 4</a:t>
            </a:r>
          </a:p>
          <a:p>
            <a:pPr lvl="4"/>
            <a:r>
              <a:t>Nivel de texto 5</a:t>
            </a:r>
          </a:p>
        </p:txBody>
      </p:sp>
      <p:sp>
        <p:nvSpPr>
          <p:cNvPr id="102" name="Rectangle 19"/>
          <p:cNvSpPr/>
          <p:nvPr/>
        </p:nvSpPr>
        <p:spPr>
          <a:xfrm>
            <a:off x="889003" y="1493837"/>
            <a:ext cx="1711326" cy="2192337"/>
          </a:xfrm>
          <a:prstGeom prst="rect">
            <a:avLst/>
          </a:prstGeom>
          <a:ln w="6350">
            <a:solidFill>
              <a:srgbClr val="262626"/>
            </a:solidFill>
            <a:miter/>
          </a:ln>
          <a:effectLst>
            <a:outerShdw sx="100000" sy="100000" kx="0" ky="0" algn="b" rotWithShape="0" blurRad="0" dist="0" dir="0">
              <a:srgbClr val="FFFFFF">
                <a:alpha val="0"/>
              </a:srgbClr>
            </a:outerShdw>
          </a:effectLst>
        </p:spPr>
        <p:txBody>
          <a:bodyPr lIns="45719" rIns="45719" anchor="ctr"/>
          <a:lstStyle/>
          <a:p>
            <a:pPr algn="ctr">
              <a:defRPr>
                <a:solidFill>
                  <a:srgbClr val="FFFFFF"/>
                </a:solidFill>
              </a:defRPr>
            </a:pPr>
          </a:p>
        </p:txBody>
      </p:sp>
      <p:sp>
        <p:nvSpPr>
          <p:cNvPr id="103" name="Rectangle 20"/>
          <p:cNvSpPr/>
          <p:nvPr/>
        </p:nvSpPr>
        <p:spPr>
          <a:xfrm>
            <a:off x="2774950" y="1493837"/>
            <a:ext cx="1714500" cy="2192337"/>
          </a:xfrm>
          <a:prstGeom prst="rect">
            <a:avLst/>
          </a:prstGeom>
          <a:ln w="6350">
            <a:solidFill>
              <a:srgbClr val="262626"/>
            </a:solidFill>
            <a:miter/>
          </a:ln>
          <a:effectLst>
            <a:outerShdw sx="100000" sy="100000" kx="0" ky="0" algn="b" rotWithShape="0" blurRad="0" dist="0" dir="0">
              <a:srgbClr val="FFFFFF">
                <a:alpha val="0"/>
              </a:srgbClr>
            </a:outerShdw>
          </a:effectLst>
        </p:spPr>
        <p:txBody>
          <a:bodyPr lIns="45719" rIns="45719" anchor="ctr"/>
          <a:lstStyle/>
          <a:p>
            <a:pPr algn="ctr">
              <a:defRPr>
                <a:solidFill>
                  <a:srgbClr val="FFFFFF"/>
                </a:solidFill>
              </a:defRPr>
            </a:pPr>
          </a:p>
        </p:txBody>
      </p:sp>
      <p:sp>
        <p:nvSpPr>
          <p:cNvPr id="104" name="Rectangle 22"/>
          <p:cNvSpPr/>
          <p:nvPr/>
        </p:nvSpPr>
        <p:spPr>
          <a:xfrm>
            <a:off x="4648201" y="1493837"/>
            <a:ext cx="3616326" cy="2192337"/>
          </a:xfrm>
          <a:prstGeom prst="rect">
            <a:avLst/>
          </a:prstGeom>
          <a:ln w="6350">
            <a:solidFill>
              <a:srgbClr val="262626"/>
            </a:solidFill>
            <a:miter/>
          </a:ln>
          <a:effectLst>
            <a:outerShdw sx="100000" sy="100000" kx="0" ky="0" algn="b" rotWithShape="0" blurRad="0" dist="0" dir="0">
              <a:srgbClr val="FFFFFF">
                <a:alpha val="0"/>
              </a:srgbClr>
            </a:outerShdw>
          </a:effectLst>
        </p:spPr>
        <p:txBody>
          <a:bodyPr lIns="45719" rIns="45719" anchor="ctr"/>
          <a:lstStyle/>
          <a:p>
            <a:pPr algn="ctr">
              <a:defRPr>
                <a:solidFill>
                  <a:srgbClr val="FFFFFF"/>
                </a:solidFill>
              </a:defRPr>
            </a:pPr>
          </a:p>
        </p:txBody>
      </p:sp>
      <p:sp>
        <p:nvSpPr>
          <p:cNvPr id="105" name="Content Placeholder 2"/>
          <p:cNvSpPr/>
          <p:nvPr>
            <p:ph type="body" sz="quarter" idx="24"/>
          </p:nvPr>
        </p:nvSpPr>
        <p:spPr>
          <a:xfrm>
            <a:off x="2773802" y="3857354"/>
            <a:ext cx="1714931" cy="635270"/>
          </a:xfrm>
          <a:prstGeom prst="rect">
            <a:avLst/>
          </a:prstGeom>
        </p:spPr>
        <p:txBody>
          <a:bodyPr/>
          <a:lstStyle/>
          <a:p>
            <a:pPr marL="0" indent="0">
              <a:buClrTx/>
              <a:buSzTx/>
              <a:buFontTx/>
              <a:buNone/>
              <a:defRPr sz="1200"/>
            </a:pPr>
          </a:p>
        </p:txBody>
      </p:sp>
      <p:sp>
        <p:nvSpPr>
          <p:cNvPr id="106" name="Content Placeholder 2"/>
          <p:cNvSpPr/>
          <p:nvPr>
            <p:ph type="body" sz="quarter" idx="25"/>
          </p:nvPr>
        </p:nvSpPr>
        <p:spPr>
          <a:xfrm>
            <a:off x="4660188" y="3857354"/>
            <a:ext cx="3604336" cy="635270"/>
          </a:xfrm>
          <a:prstGeom prst="rect">
            <a:avLst/>
          </a:prstGeom>
        </p:spPr>
        <p:txBody>
          <a:bodyPr/>
          <a:lstStyle/>
          <a:p>
            <a:pPr marL="0" indent="0">
              <a:buClrTx/>
              <a:buSzTx/>
              <a:buFontTx/>
              <a:buNone/>
              <a:defRPr sz="1200"/>
            </a:pPr>
          </a:p>
        </p:txBody>
      </p:sp>
      <p:sp>
        <p:nvSpPr>
          <p:cNvPr id="107" name="Texto del título"/>
          <p:cNvSpPr txBox="1"/>
          <p:nvPr>
            <p:ph type="title"/>
          </p:nvPr>
        </p:nvSpPr>
        <p:spPr>
          <a:prstGeom prst="rect">
            <a:avLst/>
          </a:prstGeom>
        </p:spPr>
        <p:txBody>
          <a:bodyPr/>
          <a:lstStyle/>
          <a:p>
            <a:pPr/>
            <a:r>
              <a:t>Texto del título</a:t>
            </a:r>
          </a:p>
        </p:txBody>
      </p:sp>
      <p:sp>
        <p:nvSpPr>
          <p:cNvPr id="10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Images">
    <p:spTree>
      <p:nvGrpSpPr>
        <p:cNvPr id="1" name=""/>
        <p:cNvGrpSpPr/>
        <p:nvPr/>
      </p:nvGrpSpPr>
      <p:grpSpPr>
        <a:xfrm>
          <a:off x="0" y="0"/>
          <a:ext cx="0" cy="0"/>
          <a:chOff x="0" y="0"/>
          <a:chExt cx="0" cy="0"/>
        </a:xfrm>
      </p:grpSpPr>
      <p:sp>
        <p:nvSpPr>
          <p:cNvPr id="115" name="Texto del título"/>
          <p:cNvSpPr txBox="1"/>
          <p:nvPr>
            <p:ph type="title"/>
          </p:nvPr>
        </p:nvSpPr>
        <p:spPr>
          <a:prstGeom prst="rect">
            <a:avLst/>
          </a:prstGeom>
        </p:spPr>
        <p:txBody>
          <a:bodyPr/>
          <a:lstStyle/>
          <a:p>
            <a:pPr/>
            <a:r>
              <a:t>Texto del título</a:t>
            </a:r>
          </a:p>
        </p:txBody>
      </p:sp>
      <p:sp>
        <p:nvSpPr>
          <p:cNvPr id="116" name="Picture Placeholder 2"/>
          <p:cNvSpPr/>
          <p:nvPr>
            <p:ph type="pic" sz="quarter" idx="21"/>
          </p:nvPr>
        </p:nvSpPr>
        <p:spPr>
          <a:xfrm>
            <a:off x="949328" y="1550990"/>
            <a:ext cx="2185267" cy="1373188"/>
          </a:xfrm>
          <a:prstGeom prst="rect">
            <a:avLst/>
          </a:prstGeom>
        </p:spPr>
        <p:txBody>
          <a:bodyPr lIns="91439" rIns="91439">
            <a:noAutofit/>
          </a:bodyPr>
          <a:lstStyle/>
          <a:p>
            <a:pPr/>
          </a:p>
        </p:txBody>
      </p:sp>
      <p:sp>
        <p:nvSpPr>
          <p:cNvPr id="117" name="Rectangle 14"/>
          <p:cNvSpPr/>
          <p:nvPr/>
        </p:nvSpPr>
        <p:spPr>
          <a:xfrm>
            <a:off x="889002" y="1493840"/>
            <a:ext cx="2305051" cy="1487488"/>
          </a:xfrm>
          <a:prstGeom prst="rect">
            <a:avLst/>
          </a:prstGeom>
          <a:ln w="6350">
            <a:solidFill>
              <a:srgbClr val="262626"/>
            </a:solidFill>
            <a:miter/>
          </a:ln>
          <a:effectLst>
            <a:outerShdw sx="100000" sy="100000" kx="0" ky="0" algn="b" rotWithShape="0" blurRad="0" dist="0" dir="0">
              <a:srgbClr val="FFFFFF">
                <a:alpha val="0"/>
              </a:srgbClr>
            </a:outerShdw>
          </a:effectLst>
        </p:spPr>
        <p:txBody>
          <a:bodyPr lIns="45719" rIns="45719" anchor="ctr"/>
          <a:lstStyle/>
          <a:p>
            <a:pPr algn="ctr">
              <a:defRPr>
                <a:solidFill>
                  <a:srgbClr val="FFFFFF"/>
                </a:solidFill>
              </a:defRPr>
            </a:pPr>
          </a:p>
        </p:txBody>
      </p:sp>
      <p:sp>
        <p:nvSpPr>
          <p:cNvPr id="118" name="Rectangle 17"/>
          <p:cNvSpPr/>
          <p:nvPr/>
        </p:nvSpPr>
        <p:spPr>
          <a:xfrm>
            <a:off x="3365067" y="1493838"/>
            <a:ext cx="4896390" cy="1487489"/>
          </a:xfrm>
          <a:prstGeom prst="rect">
            <a:avLst/>
          </a:prstGeom>
          <a:ln w="6350">
            <a:solidFill>
              <a:srgbClr val="262626"/>
            </a:solidFill>
            <a:miter/>
          </a:ln>
          <a:effectLst>
            <a:outerShdw sx="100000" sy="100000" kx="0" ky="0" algn="b" rotWithShape="0" blurRad="0" dist="0" dir="0">
              <a:srgbClr val="FFFFFF">
                <a:alpha val="0"/>
              </a:srgbClr>
            </a:outerShdw>
          </a:effectLst>
        </p:spPr>
        <p:txBody>
          <a:bodyPr lIns="45719" rIns="45719" anchor="ctr"/>
          <a:lstStyle/>
          <a:p>
            <a:pPr algn="ctr">
              <a:defRPr>
                <a:solidFill>
                  <a:srgbClr val="FFFFFF"/>
                </a:solidFill>
              </a:defRPr>
            </a:pPr>
          </a:p>
        </p:txBody>
      </p:sp>
      <p:sp>
        <p:nvSpPr>
          <p:cNvPr id="119" name="Picture Placeholder 2"/>
          <p:cNvSpPr/>
          <p:nvPr>
            <p:ph type="pic" sz="quarter" idx="22"/>
          </p:nvPr>
        </p:nvSpPr>
        <p:spPr>
          <a:xfrm>
            <a:off x="3422217" y="1550987"/>
            <a:ext cx="4776120" cy="1363663"/>
          </a:xfrm>
          <a:prstGeom prst="rect">
            <a:avLst/>
          </a:prstGeom>
        </p:spPr>
        <p:txBody>
          <a:bodyPr lIns="91439" rIns="91439">
            <a:noAutofit/>
          </a:bodyPr>
          <a:lstStyle/>
          <a:p>
            <a:pPr/>
          </a:p>
        </p:txBody>
      </p:sp>
      <p:sp>
        <p:nvSpPr>
          <p:cNvPr id="120" name="Picture Placeholder 2"/>
          <p:cNvSpPr/>
          <p:nvPr>
            <p:ph type="pic" sz="quarter" idx="23"/>
          </p:nvPr>
        </p:nvSpPr>
        <p:spPr>
          <a:xfrm>
            <a:off x="949328" y="3213535"/>
            <a:ext cx="2185267" cy="1373188"/>
          </a:xfrm>
          <a:prstGeom prst="rect">
            <a:avLst/>
          </a:prstGeom>
        </p:spPr>
        <p:txBody>
          <a:bodyPr lIns="91439" rIns="91439">
            <a:noAutofit/>
          </a:bodyPr>
          <a:lstStyle/>
          <a:p>
            <a:pPr/>
          </a:p>
        </p:txBody>
      </p:sp>
      <p:sp>
        <p:nvSpPr>
          <p:cNvPr id="121" name="Rectangle 26"/>
          <p:cNvSpPr/>
          <p:nvPr/>
        </p:nvSpPr>
        <p:spPr>
          <a:xfrm>
            <a:off x="889002" y="3156385"/>
            <a:ext cx="2305051" cy="1487488"/>
          </a:xfrm>
          <a:prstGeom prst="rect">
            <a:avLst/>
          </a:prstGeom>
          <a:ln w="6350">
            <a:solidFill>
              <a:srgbClr val="262626"/>
            </a:solidFill>
            <a:miter/>
          </a:ln>
          <a:effectLst>
            <a:outerShdw sx="100000" sy="100000" kx="0" ky="0" algn="b" rotWithShape="0" blurRad="0" dist="0" dir="0">
              <a:srgbClr val="FFFFFF">
                <a:alpha val="0"/>
              </a:srgbClr>
            </a:outerShdw>
          </a:effectLst>
        </p:spPr>
        <p:txBody>
          <a:bodyPr lIns="45719" rIns="45719" anchor="ctr"/>
          <a:lstStyle/>
          <a:p>
            <a:pPr algn="ctr">
              <a:defRPr>
                <a:solidFill>
                  <a:srgbClr val="FFFFFF"/>
                </a:solidFill>
              </a:defRPr>
            </a:pPr>
          </a:p>
        </p:txBody>
      </p:sp>
      <p:sp>
        <p:nvSpPr>
          <p:cNvPr id="122" name="Rectangle 12"/>
          <p:cNvSpPr/>
          <p:nvPr/>
        </p:nvSpPr>
        <p:spPr>
          <a:xfrm>
            <a:off x="3368052" y="3161148"/>
            <a:ext cx="4896391" cy="1487489"/>
          </a:xfrm>
          <a:prstGeom prst="rect">
            <a:avLst/>
          </a:prstGeom>
          <a:ln w="6350">
            <a:solidFill>
              <a:srgbClr val="262626"/>
            </a:solidFill>
            <a:miter/>
          </a:ln>
          <a:effectLst>
            <a:outerShdw sx="100000" sy="100000" kx="0" ky="0" algn="b" rotWithShape="0" blurRad="0" dist="0" dir="0">
              <a:srgbClr val="FFFFFF">
                <a:alpha val="0"/>
              </a:srgbClr>
            </a:outerShdw>
          </a:effectLst>
        </p:spPr>
        <p:txBody>
          <a:bodyPr lIns="45719" rIns="45719" anchor="ctr"/>
          <a:lstStyle/>
          <a:p>
            <a:pPr algn="ctr">
              <a:defRPr>
                <a:solidFill>
                  <a:srgbClr val="FFFFFF"/>
                </a:solidFill>
              </a:defRPr>
            </a:pPr>
          </a:p>
        </p:txBody>
      </p:sp>
      <p:sp>
        <p:nvSpPr>
          <p:cNvPr id="123" name="Picture Placeholder 2"/>
          <p:cNvSpPr/>
          <p:nvPr>
            <p:ph type="pic" sz="quarter" idx="24"/>
          </p:nvPr>
        </p:nvSpPr>
        <p:spPr>
          <a:xfrm>
            <a:off x="3425202" y="3218297"/>
            <a:ext cx="4776120" cy="1363664"/>
          </a:xfrm>
          <a:prstGeom prst="rect">
            <a:avLst/>
          </a:prstGeom>
        </p:spPr>
        <p:txBody>
          <a:bodyPr lIns="91439" rIns="91439">
            <a:noAutofit/>
          </a:bodyPr>
          <a:lstStyle/>
          <a:p>
            <a:pPr/>
          </a:p>
        </p:txBody>
      </p:sp>
      <p:sp>
        <p:nvSpPr>
          <p:cNvPr id="12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5" name="Nivel de texto 1…"/>
          <p:cNvSpPr txBox="1"/>
          <p:nvPr>
            <p:ph type="body" idx="1"/>
          </p:nvPr>
        </p:nvSpPr>
        <p:spPr>
          <a:xfrm>
            <a:off x="781050" y="1493838"/>
            <a:ext cx="7480300" cy="2998788"/>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26" name="Texto del título"/>
          <p:cNvSpPr txBox="1"/>
          <p:nvPr>
            <p:ph type="title"/>
          </p:nvPr>
        </p:nvSpPr>
        <p:spPr>
          <a:xfrm>
            <a:off x="755999" y="196644"/>
            <a:ext cx="7363860" cy="999614"/>
          </a:xfrm>
          <a:prstGeom prst="rect">
            <a:avLst/>
          </a:prstGeom>
        </p:spPr>
        <p:txBody>
          <a:bodyPr/>
          <a:lstStyle>
            <a:lvl1pPr>
              <a:defRPr spc="0"/>
            </a:lvl1pPr>
          </a:lstStyle>
          <a:p>
            <a:pPr/>
            <a:r>
              <a:t>Texto del título</a:t>
            </a:r>
          </a:p>
        </p:txBody>
      </p:sp>
      <p:sp>
        <p:nvSpPr>
          <p:cNvPr id="2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34" name="Texto del título"/>
          <p:cNvSpPr txBox="1"/>
          <p:nvPr>
            <p:ph type="title"/>
          </p:nvPr>
        </p:nvSpPr>
        <p:spPr>
          <a:xfrm>
            <a:off x="777143" y="2138464"/>
            <a:ext cx="7480301" cy="1352112"/>
          </a:xfrm>
          <a:prstGeom prst="rect">
            <a:avLst/>
          </a:prstGeom>
        </p:spPr>
        <p:txBody>
          <a:bodyPr anchor="t"/>
          <a:lstStyle>
            <a:lvl1pPr>
              <a:defRPr b="0" spc="150" sz="4300">
                <a:solidFill>
                  <a:srgbClr val="000000"/>
                </a:solidFill>
                <a:latin typeface="+mn-lt"/>
                <a:ea typeface="+mn-ea"/>
                <a:cs typeface="+mn-cs"/>
                <a:sym typeface="Roboto"/>
              </a:defRPr>
            </a:lvl1pPr>
          </a:lstStyle>
          <a:p>
            <a:pPr/>
            <a:r>
              <a:t>Texto del título</a:t>
            </a:r>
          </a:p>
        </p:txBody>
      </p:sp>
      <p:sp>
        <p:nvSpPr>
          <p:cNvPr id="35" name="Nivel de texto 1…"/>
          <p:cNvSpPr txBox="1"/>
          <p:nvPr>
            <p:ph type="body" sz="quarter" idx="1"/>
          </p:nvPr>
        </p:nvSpPr>
        <p:spPr>
          <a:xfrm>
            <a:off x="785179" y="1332629"/>
            <a:ext cx="7472266" cy="442114"/>
          </a:xfrm>
          <a:prstGeom prst="rect">
            <a:avLst/>
          </a:prstGeom>
        </p:spPr>
        <p:txBody>
          <a:bodyPr anchor="b"/>
          <a:lstStyle>
            <a:lvl1pPr marL="0" indent="0">
              <a:buClrTx/>
              <a:buSzTx/>
              <a:buFontTx/>
              <a:buNone/>
              <a:defRPr sz="1600">
                <a:solidFill>
                  <a:srgbClr val="000000"/>
                </a:solidFill>
                <a:latin typeface="+mn-lt"/>
                <a:ea typeface="+mn-ea"/>
                <a:cs typeface="+mn-cs"/>
                <a:sym typeface="Roboto"/>
              </a:defRPr>
            </a:lvl1pPr>
            <a:lvl2pPr marL="0" indent="457200">
              <a:buClrTx/>
              <a:buSzTx/>
              <a:buFontTx/>
              <a:buNone/>
              <a:defRPr sz="1600">
                <a:solidFill>
                  <a:srgbClr val="000000"/>
                </a:solidFill>
                <a:latin typeface="+mn-lt"/>
                <a:ea typeface="+mn-ea"/>
                <a:cs typeface="+mn-cs"/>
                <a:sym typeface="Roboto"/>
              </a:defRPr>
            </a:lvl2pPr>
            <a:lvl3pPr marL="0" indent="914400">
              <a:buClrTx/>
              <a:buSzTx/>
              <a:buFontTx/>
              <a:buNone/>
              <a:defRPr sz="1600">
                <a:solidFill>
                  <a:srgbClr val="000000"/>
                </a:solidFill>
                <a:latin typeface="+mn-lt"/>
                <a:ea typeface="+mn-ea"/>
                <a:cs typeface="+mn-cs"/>
                <a:sym typeface="Roboto"/>
              </a:defRPr>
            </a:lvl3pPr>
            <a:lvl4pPr marL="0" indent="1371600">
              <a:buClrTx/>
              <a:buSzTx/>
              <a:buFontTx/>
              <a:buNone/>
              <a:defRPr sz="1600">
                <a:solidFill>
                  <a:srgbClr val="000000"/>
                </a:solidFill>
                <a:latin typeface="+mn-lt"/>
                <a:ea typeface="+mn-ea"/>
                <a:cs typeface="+mn-cs"/>
                <a:sym typeface="Roboto"/>
              </a:defRPr>
            </a:lvl4pPr>
            <a:lvl5pPr marL="0" indent="1828800">
              <a:buClrTx/>
              <a:buSzTx/>
              <a:buFontTx/>
              <a:buNone/>
              <a:defRPr sz="1600">
                <a:solidFill>
                  <a:srgbClr val="000000"/>
                </a:solidFill>
                <a:latin typeface="+mn-lt"/>
                <a:ea typeface="+mn-ea"/>
                <a:cs typeface="+mn-cs"/>
                <a:sym typeface="Roboto"/>
              </a:defRPr>
            </a:lvl5pPr>
          </a:lstStyle>
          <a:p>
            <a:pPr/>
            <a:r>
              <a:t>Nivel de texto 1</a:t>
            </a:r>
          </a:p>
          <a:p>
            <a:pPr lvl="1"/>
            <a:r>
              <a:t>Nivel de texto 2</a:t>
            </a:r>
          </a:p>
          <a:p>
            <a:pPr lvl="2"/>
            <a:r>
              <a:t>Nivel de texto 3</a:t>
            </a:r>
          </a:p>
          <a:p>
            <a:pPr lvl="3"/>
            <a:r>
              <a:t>Nivel de texto 4</a:t>
            </a:r>
          </a:p>
          <a:p>
            <a:pPr lvl="4"/>
            <a:r>
              <a:t>Nivel de texto 5</a:t>
            </a:r>
          </a:p>
        </p:txBody>
      </p:sp>
      <p:sp>
        <p:nvSpPr>
          <p:cNvPr id="3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3" name="Nivel de texto 1…"/>
          <p:cNvSpPr txBox="1"/>
          <p:nvPr>
            <p:ph type="body" sz="half" idx="1"/>
          </p:nvPr>
        </p:nvSpPr>
        <p:spPr>
          <a:xfrm>
            <a:off x="781051" y="1593852"/>
            <a:ext cx="3586112" cy="2870200"/>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44" name="Texto del título"/>
          <p:cNvSpPr txBox="1"/>
          <p:nvPr>
            <p:ph type="title"/>
          </p:nvPr>
        </p:nvSpPr>
        <p:spPr>
          <a:prstGeom prst="rect">
            <a:avLst/>
          </a:prstGeom>
        </p:spPr>
        <p:txBody>
          <a:bodyPr/>
          <a:lstStyle/>
          <a:p>
            <a:pPr/>
            <a:r>
              <a:t>Texto del título</a:t>
            </a:r>
          </a:p>
        </p:txBody>
      </p:sp>
      <p:sp>
        <p:nvSpPr>
          <p:cNvPr id="4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2" name="Nivel de texto 1…"/>
          <p:cNvSpPr txBox="1"/>
          <p:nvPr>
            <p:ph type="body" sz="quarter" idx="1"/>
          </p:nvPr>
        </p:nvSpPr>
        <p:spPr>
          <a:xfrm>
            <a:off x="781048" y="1501584"/>
            <a:ext cx="3586114" cy="540645"/>
          </a:xfrm>
          <a:prstGeom prst="rect">
            <a:avLst/>
          </a:prstGeom>
        </p:spPr>
        <p:txBody>
          <a:bodyPr anchor="ctr"/>
          <a:lstStyle>
            <a:lvl1pPr marL="0" indent="0">
              <a:buClrTx/>
              <a:buSzTx/>
              <a:buFontTx/>
              <a:buNone/>
              <a:defRPr sz="2000">
                <a:solidFill>
                  <a:schemeClr val="accent1"/>
                </a:solidFill>
                <a:latin typeface="+mn-lt"/>
                <a:ea typeface="+mn-ea"/>
                <a:cs typeface="+mn-cs"/>
                <a:sym typeface="Roboto"/>
              </a:defRPr>
            </a:lvl1pPr>
            <a:lvl2pPr marL="0" indent="457200">
              <a:buClrTx/>
              <a:buSzTx/>
              <a:buFontTx/>
              <a:buNone/>
              <a:defRPr sz="2000">
                <a:solidFill>
                  <a:schemeClr val="accent1"/>
                </a:solidFill>
                <a:latin typeface="+mn-lt"/>
                <a:ea typeface="+mn-ea"/>
                <a:cs typeface="+mn-cs"/>
                <a:sym typeface="Roboto"/>
              </a:defRPr>
            </a:lvl2pPr>
            <a:lvl3pPr marL="0" indent="914400">
              <a:buClrTx/>
              <a:buSzTx/>
              <a:buFontTx/>
              <a:buNone/>
              <a:defRPr sz="2000">
                <a:solidFill>
                  <a:schemeClr val="accent1"/>
                </a:solidFill>
                <a:latin typeface="+mn-lt"/>
                <a:ea typeface="+mn-ea"/>
                <a:cs typeface="+mn-cs"/>
                <a:sym typeface="Roboto"/>
              </a:defRPr>
            </a:lvl3pPr>
            <a:lvl4pPr marL="0" indent="1371600">
              <a:buClrTx/>
              <a:buSzTx/>
              <a:buFontTx/>
              <a:buNone/>
              <a:defRPr sz="2000">
                <a:solidFill>
                  <a:schemeClr val="accent1"/>
                </a:solidFill>
                <a:latin typeface="+mn-lt"/>
                <a:ea typeface="+mn-ea"/>
                <a:cs typeface="+mn-cs"/>
                <a:sym typeface="Roboto"/>
              </a:defRPr>
            </a:lvl4pPr>
            <a:lvl5pPr marL="0" indent="1828800">
              <a:buClrTx/>
              <a:buSzTx/>
              <a:buFontTx/>
              <a:buNone/>
              <a:defRPr sz="2000">
                <a:solidFill>
                  <a:schemeClr val="accent1"/>
                </a:solidFill>
                <a:latin typeface="+mn-lt"/>
                <a:ea typeface="+mn-ea"/>
                <a:cs typeface="+mn-cs"/>
                <a:sym typeface="Roboto"/>
              </a:defRPr>
            </a:lvl5pPr>
          </a:lstStyle>
          <a:p>
            <a:pPr/>
            <a:r>
              <a:t>Nivel de texto 1</a:t>
            </a:r>
          </a:p>
          <a:p>
            <a:pPr lvl="1"/>
            <a:r>
              <a:t>Nivel de texto 2</a:t>
            </a:r>
          </a:p>
          <a:p>
            <a:pPr lvl="2"/>
            <a:r>
              <a:t>Nivel de texto 3</a:t>
            </a:r>
          </a:p>
          <a:p>
            <a:pPr lvl="3"/>
            <a:r>
              <a:t>Nivel de texto 4</a:t>
            </a:r>
          </a:p>
          <a:p>
            <a:pPr lvl="4"/>
            <a:r>
              <a:t>Nivel de texto 5</a:t>
            </a:r>
          </a:p>
        </p:txBody>
      </p:sp>
      <p:sp>
        <p:nvSpPr>
          <p:cNvPr id="53" name="Text Placeholder 4"/>
          <p:cNvSpPr/>
          <p:nvPr>
            <p:ph type="body" sz="quarter" idx="21"/>
          </p:nvPr>
        </p:nvSpPr>
        <p:spPr>
          <a:xfrm>
            <a:off x="4678517" y="1501584"/>
            <a:ext cx="3582835" cy="540645"/>
          </a:xfrm>
          <a:prstGeom prst="rect">
            <a:avLst/>
          </a:prstGeom>
        </p:spPr>
        <p:txBody>
          <a:bodyPr anchor="ctr"/>
          <a:lstStyle/>
          <a:p>
            <a:pPr marL="0" indent="0">
              <a:buClrTx/>
              <a:buSzTx/>
              <a:buFontTx/>
              <a:buNone/>
              <a:defRPr sz="2000">
                <a:solidFill>
                  <a:schemeClr val="accent1"/>
                </a:solidFill>
                <a:latin typeface="+mn-lt"/>
                <a:ea typeface="+mn-ea"/>
                <a:cs typeface="+mn-cs"/>
                <a:sym typeface="Roboto"/>
              </a:defRPr>
            </a:pPr>
          </a:p>
        </p:txBody>
      </p:sp>
      <p:sp>
        <p:nvSpPr>
          <p:cNvPr id="54" name="Texto del título"/>
          <p:cNvSpPr txBox="1"/>
          <p:nvPr>
            <p:ph type="title"/>
          </p:nvPr>
        </p:nvSpPr>
        <p:spPr>
          <a:prstGeom prst="rect">
            <a:avLst/>
          </a:prstGeom>
        </p:spPr>
        <p:txBody>
          <a:bodyPr/>
          <a:lstStyle/>
          <a:p>
            <a:pPr/>
            <a:r>
              <a:t>Texto del título</a:t>
            </a:r>
          </a:p>
        </p:txBody>
      </p:sp>
      <p:sp>
        <p:nvSpPr>
          <p:cNvPr id="5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2" name="Texto del título"/>
          <p:cNvSpPr txBox="1"/>
          <p:nvPr>
            <p:ph type="title"/>
          </p:nvPr>
        </p:nvSpPr>
        <p:spPr>
          <a:prstGeom prst="rect">
            <a:avLst/>
          </a:prstGeom>
        </p:spPr>
        <p:txBody>
          <a:bodyPr/>
          <a:lstStyle/>
          <a:p>
            <a:pPr/>
            <a:r>
              <a:t>Texto del título</a:t>
            </a:r>
          </a:p>
        </p:txBody>
      </p:sp>
      <p:sp>
        <p:nvSpPr>
          <p:cNvPr id="6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7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7" name="Texto del título"/>
          <p:cNvSpPr txBox="1"/>
          <p:nvPr>
            <p:ph type="title"/>
          </p:nvPr>
        </p:nvSpPr>
        <p:spPr>
          <a:prstGeom prst="rect">
            <a:avLst/>
          </a:prstGeom>
        </p:spPr>
        <p:txBody>
          <a:bodyPr/>
          <a:lstStyle/>
          <a:p>
            <a:pPr/>
            <a:r>
              <a:t>Texto del título</a:t>
            </a:r>
          </a:p>
        </p:txBody>
      </p:sp>
      <p:sp>
        <p:nvSpPr>
          <p:cNvPr id="78" name="Nivel de texto 1…"/>
          <p:cNvSpPr txBox="1"/>
          <p:nvPr>
            <p:ph type="body" sz="half" idx="1"/>
          </p:nvPr>
        </p:nvSpPr>
        <p:spPr>
          <a:xfrm>
            <a:off x="3776757" y="1493838"/>
            <a:ext cx="4484596" cy="3000376"/>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79" name="Text Placeholder 3"/>
          <p:cNvSpPr/>
          <p:nvPr>
            <p:ph type="body" sz="quarter" idx="21"/>
          </p:nvPr>
        </p:nvSpPr>
        <p:spPr>
          <a:xfrm>
            <a:off x="781199" y="1493999"/>
            <a:ext cx="2822401" cy="2984401"/>
          </a:xfrm>
          <a:prstGeom prst="rect">
            <a:avLst/>
          </a:prstGeom>
        </p:spPr>
        <p:txBody>
          <a:bodyPr/>
          <a:lstStyle/>
          <a:p>
            <a:pPr marL="0" indent="0">
              <a:buClrTx/>
              <a:buSzTx/>
              <a:buFontTx/>
              <a:buNone/>
            </a:pPr>
          </a:p>
        </p:txBody>
      </p:sp>
      <p:sp>
        <p:nvSpPr>
          <p:cNvPr id="8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7" name="Picture Placeholder 2"/>
          <p:cNvSpPr/>
          <p:nvPr>
            <p:ph type="pic" sz="half" idx="21"/>
          </p:nvPr>
        </p:nvSpPr>
        <p:spPr>
          <a:xfrm>
            <a:off x="3832225" y="1549400"/>
            <a:ext cx="4368800" cy="2889251"/>
          </a:xfrm>
          <a:prstGeom prst="rect">
            <a:avLst/>
          </a:prstGeom>
        </p:spPr>
        <p:txBody>
          <a:bodyPr lIns="91439" rIns="91439">
            <a:noAutofit/>
          </a:bodyPr>
          <a:lstStyle/>
          <a:p>
            <a:pPr/>
          </a:p>
        </p:txBody>
      </p:sp>
      <p:sp>
        <p:nvSpPr>
          <p:cNvPr id="88" name="Texto del título"/>
          <p:cNvSpPr txBox="1"/>
          <p:nvPr>
            <p:ph type="title"/>
          </p:nvPr>
        </p:nvSpPr>
        <p:spPr>
          <a:prstGeom prst="rect">
            <a:avLst/>
          </a:prstGeom>
        </p:spPr>
        <p:txBody>
          <a:bodyPr/>
          <a:lstStyle/>
          <a:p>
            <a:pPr/>
            <a:r>
              <a:t>Texto del título</a:t>
            </a:r>
          </a:p>
        </p:txBody>
      </p:sp>
      <p:sp>
        <p:nvSpPr>
          <p:cNvPr id="89" name="Rectangle 16"/>
          <p:cNvSpPr/>
          <p:nvPr/>
        </p:nvSpPr>
        <p:spPr>
          <a:xfrm>
            <a:off x="3774594" y="1493838"/>
            <a:ext cx="4486755" cy="3000376"/>
          </a:xfrm>
          <a:prstGeom prst="rect">
            <a:avLst/>
          </a:prstGeom>
          <a:ln w="6350">
            <a:solidFill>
              <a:srgbClr val="262626"/>
            </a:solidFill>
            <a:miter/>
          </a:ln>
          <a:effectLst>
            <a:outerShdw sx="100000" sy="100000" kx="0" ky="0" algn="b" rotWithShape="0" blurRad="0" dist="0" dir="0">
              <a:srgbClr val="FFFFFF">
                <a:alpha val="0"/>
              </a:srgbClr>
            </a:outerShdw>
          </a:effectLst>
        </p:spPr>
        <p:txBody>
          <a:bodyPr lIns="45719" rIns="45719" anchor="ctr"/>
          <a:lstStyle/>
          <a:p>
            <a:pPr algn="ctr">
              <a:defRPr>
                <a:solidFill>
                  <a:srgbClr val="FFFFFF"/>
                </a:solidFill>
              </a:defRPr>
            </a:pPr>
          </a:p>
        </p:txBody>
      </p:sp>
      <p:sp>
        <p:nvSpPr>
          <p:cNvPr id="90" name="Nivel de texto 1…"/>
          <p:cNvSpPr txBox="1"/>
          <p:nvPr>
            <p:ph type="body" sz="quarter" idx="1"/>
          </p:nvPr>
        </p:nvSpPr>
        <p:spPr>
          <a:xfrm>
            <a:off x="781199" y="1493999"/>
            <a:ext cx="2822401" cy="2984401"/>
          </a:xfrm>
          <a:prstGeom prst="rect">
            <a:avLst/>
          </a:prstGeom>
        </p:spPr>
        <p:txBody>
          <a:bodyPr/>
          <a:lstStyle>
            <a:lvl1pPr marL="0" indent="0">
              <a:buClrTx/>
              <a:buSzTx/>
              <a:buFontTx/>
              <a:buNone/>
            </a:lvl1pPr>
            <a:lvl2pPr>
              <a:buClrTx/>
              <a:buFontTx/>
            </a:lvl2pPr>
            <a:lvl3pPr>
              <a:buClrTx/>
              <a:buFontTx/>
            </a:lvl3pPr>
            <a:lvl4pPr>
              <a:buClrTx/>
              <a:buFontTx/>
            </a:lvl4pPr>
            <a:lvl5pPr>
              <a:buClrTx/>
              <a:buFontTx/>
            </a:lvl5pPr>
          </a:lstStyle>
          <a:p>
            <a:pPr/>
            <a:r>
              <a:t>Nivel de texto 1</a:t>
            </a:r>
          </a:p>
          <a:p>
            <a:pPr lvl="1"/>
            <a:r>
              <a:t>Nivel de texto 2</a:t>
            </a:r>
          </a:p>
          <a:p>
            <a:pPr lvl="2"/>
            <a:r>
              <a:t>Nivel de texto 3</a:t>
            </a:r>
          </a:p>
          <a:p>
            <a:pPr lvl="3"/>
            <a:r>
              <a:t>Nivel de texto 4</a:t>
            </a:r>
          </a:p>
          <a:p>
            <a:pPr lvl="4"/>
            <a:r>
              <a:t>Nivel de texto 5</a:t>
            </a:r>
          </a:p>
        </p:txBody>
      </p:sp>
      <p:sp>
        <p:nvSpPr>
          <p:cNvPr id="9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traight Connector 9"/>
          <p:cNvSpPr/>
          <p:nvPr/>
        </p:nvSpPr>
        <p:spPr>
          <a:xfrm>
            <a:off x="894862" y="1322618"/>
            <a:ext cx="7362092" cy="1"/>
          </a:xfrm>
          <a:prstGeom prst="line">
            <a:avLst/>
          </a:prstGeom>
          <a:ln w="6350">
            <a:solidFill>
              <a:srgbClr val="262626"/>
            </a:solidFill>
          </a:ln>
          <a:effectLst>
            <a:outerShdw sx="100000" sy="100000" kx="0" ky="0" algn="b" rotWithShape="0" blurRad="38100" dist="23000" dir="5400000">
              <a:srgbClr val="000000">
                <a:alpha val="35000"/>
              </a:srgbClr>
            </a:outerShdw>
          </a:effectLst>
        </p:spPr>
        <p:txBody>
          <a:bodyPr lIns="45719" rIns="45719"/>
          <a:lstStyle/>
          <a:p>
            <a:pPr/>
          </a:p>
        </p:txBody>
      </p:sp>
      <p:sp>
        <p:nvSpPr>
          <p:cNvPr id="3" name="Texto del título"/>
          <p:cNvSpPr txBox="1"/>
          <p:nvPr>
            <p:ph type="title"/>
          </p:nvPr>
        </p:nvSpPr>
        <p:spPr>
          <a:xfrm>
            <a:off x="781051" y="486821"/>
            <a:ext cx="7480301" cy="70485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Texto del título</a:t>
            </a:r>
          </a:p>
        </p:txBody>
      </p:sp>
      <p:sp>
        <p:nvSpPr>
          <p:cNvPr id="4" name="Nivel de texto 1…"/>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5" name="Número de diapositiva"/>
          <p:cNvSpPr txBox="1"/>
          <p:nvPr>
            <p:ph type="sldNum" sz="quarter" idx="2"/>
          </p:nvPr>
        </p:nvSpPr>
        <p:spPr>
          <a:xfrm>
            <a:off x="8068150" y="4817985"/>
            <a:ext cx="188898" cy="180341"/>
          </a:xfrm>
          <a:prstGeom prst="rect">
            <a:avLst/>
          </a:prstGeom>
          <a:ln w="12700">
            <a:miter lim="400000"/>
          </a:ln>
        </p:spPr>
        <p:txBody>
          <a:bodyPr wrap="none" lIns="45719" rIns="45719" anchor="ctr">
            <a:spAutoFit/>
          </a:bodyPr>
          <a:lstStyle>
            <a:lvl1pPr algn="r">
              <a:defRPr sz="600">
                <a:solidFill>
                  <a:srgbClr val="80808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150" strike="noStrike" sz="3200" u="none">
          <a:solidFill>
            <a:srgbClr val="262626"/>
          </a:solidFill>
          <a:uFillTx/>
          <a:latin typeface="Droid Sans"/>
          <a:ea typeface="Droid Sans"/>
          <a:cs typeface="Droid Sans"/>
          <a:sym typeface="Droid Sans"/>
        </a:defRPr>
      </a:lvl1pPr>
      <a:lvl2pPr marL="0" marR="0" indent="0" algn="l" defTabSz="914400" rtl="0" latinLnBrk="0">
        <a:lnSpc>
          <a:spcPct val="100000"/>
        </a:lnSpc>
        <a:spcBef>
          <a:spcPts val="0"/>
        </a:spcBef>
        <a:spcAft>
          <a:spcPts val="0"/>
        </a:spcAft>
        <a:buClrTx/>
        <a:buSzTx/>
        <a:buFontTx/>
        <a:buNone/>
        <a:tabLst/>
        <a:defRPr b="1" baseline="0" cap="none" i="0" spc="150" strike="noStrike" sz="3200" u="none">
          <a:solidFill>
            <a:srgbClr val="262626"/>
          </a:solidFill>
          <a:uFillTx/>
          <a:latin typeface="Droid Sans"/>
          <a:ea typeface="Droid Sans"/>
          <a:cs typeface="Droid Sans"/>
          <a:sym typeface="Droid Sans"/>
        </a:defRPr>
      </a:lvl2pPr>
      <a:lvl3pPr marL="0" marR="0" indent="0" algn="l" defTabSz="914400" rtl="0" latinLnBrk="0">
        <a:lnSpc>
          <a:spcPct val="100000"/>
        </a:lnSpc>
        <a:spcBef>
          <a:spcPts val="0"/>
        </a:spcBef>
        <a:spcAft>
          <a:spcPts val="0"/>
        </a:spcAft>
        <a:buClrTx/>
        <a:buSzTx/>
        <a:buFontTx/>
        <a:buNone/>
        <a:tabLst/>
        <a:defRPr b="1" baseline="0" cap="none" i="0" spc="150" strike="noStrike" sz="3200" u="none">
          <a:solidFill>
            <a:srgbClr val="262626"/>
          </a:solidFill>
          <a:uFillTx/>
          <a:latin typeface="Droid Sans"/>
          <a:ea typeface="Droid Sans"/>
          <a:cs typeface="Droid Sans"/>
          <a:sym typeface="Droid Sans"/>
        </a:defRPr>
      </a:lvl3pPr>
      <a:lvl4pPr marL="0" marR="0" indent="0" algn="l" defTabSz="914400" rtl="0" latinLnBrk="0">
        <a:lnSpc>
          <a:spcPct val="100000"/>
        </a:lnSpc>
        <a:spcBef>
          <a:spcPts val="0"/>
        </a:spcBef>
        <a:spcAft>
          <a:spcPts val="0"/>
        </a:spcAft>
        <a:buClrTx/>
        <a:buSzTx/>
        <a:buFontTx/>
        <a:buNone/>
        <a:tabLst/>
        <a:defRPr b="1" baseline="0" cap="none" i="0" spc="150" strike="noStrike" sz="3200" u="none">
          <a:solidFill>
            <a:srgbClr val="262626"/>
          </a:solidFill>
          <a:uFillTx/>
          <a:latin typeface="Droid Sans"/>
          <a:ea typeface="Droid Sans"/>
          <a:cs typeface="Droid Sans"/>
          <a:sym typeface="Droid Sans"/>
        </a:defRPr>
      </a:lvl4pPr>
      <a:lvl5pPr marL="0" marR="0" indent="0" algn="l" defTabSz="914400" rtl="0" latinLnBrk="0">
        <a:lnSpc>
          <a:spcPct val="100000"/>
        </a:lnSpc>
        <a:spcBef>
          <a:spcPts val="0"/>
        </a:spcBef>
        <a:spcAft>
          <a:spcPts val="0"/>
        </a:spcAft>
        <a:buClrTx/>
        <a:buSzTx/>
        <a:buFontTx/>
        <a:buNone/>
        <a:tabLst/>
        <a:defRPr b="1" baseline="0" cap="none" i="0" spc="150" strike="noStrike" sz="3200" u="none">
          <a:solidFill>
            <a:srgbClr val="262626"/>
          </a:solidFill>
          <a:uFillTx/>
          <a:latin typeface="Droid Sans"/>
          <a:ea typeface="Droid Sans"/>
          <a:cs typeface="Droid Sans"/>
          <a:sym typeface="Droid Sans"/>
        </a:defRPr>
      </a:lvl5pPr>
      <a:lvl6pPr marL="0" marR="0" indent="0" algn="l" defTabSz="914400" rtl="0" latinLnBrk="0">
        <a:lnSpc>
          <a:spcPct val="100000"/>
        </a:lnSpc>
        <a:spcBef>
          <a:spcPts val="0"/>
        </a:spcBef>
        <a:spcAft>
          <a:spcPts val="0"/>
        </a:spcAft>
        <a:buClrTx/>
        <a:buSzTx/>
        <a:buFontTx/>
        <a:buNone/>
        <a:tabLst/>
        <a:defRPr b="1" baseline="0" cap="none" i="0" spc="150" strike="noStrike" sz="3200" u="none">
          <a:solidFill>
            <a:srgbClr val="262626"/>
          </a:solidFill>
          <a:uFillTx/>
          <a:latin typeface="Droid Sans"/>
          <a:ea typeface="Droid Sans"/>
          <a:cs typeface="Droid Sans"/>
          <a:sym typeface="Droid Sans"/>
        </a:defRPr>
      </a:lvl6pPr>
      <a:lvl7pPr marL="0" marR="0" indent="0" algn="l" defTabSz="914400" rtl="0" latinLnBrk="0">
        <a:lnSpc>
          <a:spcPct val="100000"/>
        </a:lnSpc>
        <a:spcBef>
          <a:spcPts val="0"/>
        </a:spcBef>
        <a:spcAft>
          <a:spcPts val="0"/>
        </a:spcAft>
        <a:buClrTx/>
        <a:buSzTx/>
        <a:buFontTx/>
        <a:buNone/>
        <a:tabLst/>
        <a:defRPr b="1" baseline="0" cap="none" i="0" spc="150" strike="noStrike" sz="3200" u="none">
          <a:solidFill>
            <a:srgbClr val="262626"/>
          </a:solidFill>
          <a:uFillTx/>
          <a:latin typeface="Droid Sans"/>
          <a:ea typeface="Droid Sans"/>
          <a:cs typeface="Droid Sans"/>
          <a:sym typeface="Droid Sans"/>
        </a:defRPr>
      </a:lvl7pPr>
      <a:lvl8pPr marL="0" marR="0" indent="0" algn="l" defTabSz="914400" rtl="0" latinLnBrk="0">
        <a:lnSpc>
          <a:spcPct val="100000"/>
        </a:lnSpc>
        <a:spcBef>
          <a:spcPts val="0"/>
        </a:spcBef>
        <a:spcAft>
          <a:spcPts val="0"/>
        </a:spcAft>
        <a:buClrTx/>
        <a:buSzTx/>
        <a:buFontTx/>
        <a:buNone/>
        <a:tabLst/>
        <a:defRPr b="1" baseline="0" cap="none" i="0" spc="150" strike="noStrike" sz="3200" u="none">
          <a:solidFill>
            <a:srgbClr val="262626"/>
          </a:solidFill>
          <a:uFillTx/>
          <a:latin typeface="Droid Sans"/>
          <a:ea typeface="Droid Sans"/>
          <a:cs typeface="Droid Sans"/>
          <a:sym typeface="Droid Sans"/>
        </a:defRPr>
      </a:lvl8pPr>
      <a:lvl9pPr marL="0" marR="0" indent="0" algn="l" defTabSz="914400" rtl="0" latinLnBrk="0">
        <a:lnSpc>
          <a:spcPct val="100000"/>
        </a:lnSpc>
        <a:spcBef>
          <a:spcPts val="0"/>
        </a:spcBef>
        <a:spcAft>
          <a:spcPts val="0"/>
        </a:spcAft>
        <a:buClrTx/>
        <a:buSzTx/>
        <a:buFontTx/>
        <a:buNone/>
        <a:tabLst/>
        <a:defRPr b="1" baseline="0" cap="none" i="0" spc="150" strike="noStrike" sz="3200" u="none">
          <a:solidFill>
            <a:srgbClr val="262626"/>
          </a:solidFill>
          <a:uFillTx/>
          <a:latin typeface="Droid Sans"/>
          <a:ea typeface="Droid Sans"/>
          <a:cs typeface="Droid Sans"/>
          <a:sym typeface="Droid Sans"/>
        </a:defRPr>
      </a:lvl9pPr>
    </p:titleStyle>
    <p:bodyStyle>
      <a:lvl1pPr marL="342900" marR="0" indent="-342900" algn="l" defTabSz="914400" rtl="0" latinLnBrk="0">
        <a:lnSpc>
          <a:spcPct val="100000"/>
        </a:lnSpc>
        <a:spcBef>
          <a:spcPts val="1200"/>
        </a:spcBef>
        <a:spcAft>
          <a:spcPts val="0"/>
        </a:spcAft>
        <a:buClr>
          <a:schemeClr val="accent1"/>
        </a:buClr>
        <a:buSzPct val="100000"/>
        <a:buFont typeface="Arial"/>
        <a:buChar char="&gt;"/>
        <a:tabLst/>
        <a:defRPr b="0" baseline="0" cap="none" i="0" spc="0" strike="noStrike" sz="1800" u="none">
          <a:solidFill>
            <a:srgbClr val="262626"/>
          </a:solidFill>
          <a:uFillTx/>
          <a:latin typeface="Droid Sans"/>
          <a:ea typeface="Droid Sans"/>
          <a:cs typeface="Droid Sans"/>
          <a:sym typeface="Droid Sans"/>
        </a:defRPr>
      </a:lvl1pPr>
      <a:lvl2pPr marL="778668" marR="0" indent="-321468" algn="l" defTabSz="914400" rtl="0" latinLnBrk="0">
        <a:lnSpc>
          <a:spcPct val="100000"/>
        </a:lnSpc>
        <a:spcBef>
          <a:spcPts val="1200"/>
        </a:spcBef>
        <a:spcAft>
          <a:spcPts val="0"/>
        </a:spcAft>
        <a:buClr>
          <a:schemeClr val="accent1"/>
        </a:buClr>
        <a:buSzPct val="100000"/>
        <a:buFont typeface="Arial"/>
        <a:buChar char="-"/>
        <a:tabLst/>
        <a:defRPr b="0" baseline="0" cap="none" i="0" spc="0" strike="noStrike" sz="1800" u="none">
          <a:solidFill>
            <a:srgbClr val="262626"/>
          </a:solidFill>
          <a:uFillTx/>
          <a:latin typeface="Droid Sans"/>
          <a:ea typeface="Droid Sans"/>
          <a:cs typeface="Droid Sans"/>
          <a:sym typeface="Droid Sans"/>
        </a:defRPr>
      </a:lvl2pPr>
      <a:lvl3pPr marL="1208314" marR="0" indent="-293914" algn="l" defTabSz="914400" rtl="0" latinLnBrk="0">
        <a:lnSpc>
          <a:spcPct val="100000"/>
        </a:lnSpc>
        <a:spcBef>
          <a:spcPts val="1200"/>
        </a:spcBef>
        <a:spcAft>
          <a:spcPts val="0"/>
        </a:spcAft>
        <a:buClr>
          <a:schemeClr val="accent1"/>
        </a:buClr>
        <a:buSzPct val="100000"/>
        <a:buFont typeface="Arial"/>
        <a:buChar char="-"/>
        <a:tabLst/>
        <a:defRPr b="0" baseline="0" cap="none" i="0" spc="0" strike="noStrike" sz="1800" u="none">
          <a:solidFill>
            <a:srgbClr val="262626"/>
          </a:solidFill>
          <a:uFillTx/>
          <a:latin typeface="Droid Sans"/>
          <a:ea typeface="Droid Sans"/>
          <a:cs typeface="Droid Sans"/>
          <a:sym typeface="Droid Sans"/>
        </a:defRPr>
      </a:lvl3pPr>
      <a:lvl4pPr marL="1714500" marR="0" indent="-342900" algn="l" defTabSz="914400" rtl="0" latinLnBrk="0">
        <a:lnSpc>
          <a:spcPct val="100000"/>
        </a:lnSpc>
        <a:spcBef>
          <a:spcPts val="1200"/>
        </a:spcBef>
        <a:spcAft>
          <a:spcPts val="0"/>
        </a:spcAft>
        <a:buClr>
          <a:schemeClr val="accent1"/>
        </a:buClr>
        <a:buSzPct val="100000"/>
        <a:buFont typeface="Arial"/>
        <a:buChar char="-"/>
        <a:tabLst/>
        <a:defRPr b="0" baseline="0" cap="none" i="0" spc="0" strike="noStrike" sz="1800" u="none">
          <a:solidFill>
            <a:srgbClr val="262626"/>
          </a:solidFill>
          <a:uFillTx/>
          <a:latin typeface="Droid Sans"/>
          <a:ea typeface="Droid Sans"/>
          <a:cs typeface="Droid Sans"/>
          <a:sym typeface="Droid Sans"/>
        </a:defRPr>
      </a:lvl4pPr>
      <a:lvl5pPr marL="2240279" marR="0" indent="-411479" algn="l" defTabSz="914400" rtl="0" latinLnBrk="0">
        <a:lnSpc>
          <a:spcPct val="100000"/>
        </a:lnSpc>
        <a:spcBef>
          <a:spcPts val="1200"/>
        </a:spcBef>
        <a:spcAft>
          <a:spcPts val="0"/>
        </a:spcAft>
        <a:buClr>
          <a:schemeClr val="accent1"/>
        </a:buClr>
        <a:buSzPct val="100000"/>
        <a:buFont typeface="Arial"/>
        <a:buChar char="-"/>
        <a:tabLst/>
        <a:defRPr b="0" baseline="0" cap="none" i="0" spc="0" strike="noStrike" sz="1800" u="none">
          <a:solidFill>
            <a:srgbClr val="262626"/>
          </a:solidFill>
          <a:uFillTx/>
          <a:latin typeface="Droid Sans"/>
          <a:ea typeface="Droid Sans"/>
          <a:cs typeface="Droid Sans"/>
          <a:sym typeface="Droid Sans"/>
        </a:defRPr>
      </a:lvl5pPr>
      <a:lvl6pPr marL="2697479" marR="0" indent="-411479" algn="l" defTabSz="914400" rtl="0" latinLnBrk="0">
        <a:lnSpc>
          <a:spcPct val="100000"/>
        </a:lnSpc>
        <a:spcBef>
          <a:spcPts val="1200"/>
        </a:spcBef>
        <a:spcAft>
          <a:spcPts val="0"/>
        </a:spcAft>
        <a:buClr>
          <a:schemeClr val="accent1"/>
        </a:buClr>
        <a:buSzPct val="100000"/>
        <a:buFont typeface="Arial"/>
        <a:buChar char="-"/>
        <a:tabLst/>
        <a:defRPr b="0" baseline="0" cap="none" i="0" spc="0" strike="noStrike" sz="1800" u="none">
          <a:solidFill>
            <a:srgbClr val="262626"/>
          </a:solidFill>
          <a:uFillTx/>
          <a:latin typeface="Droid Sans"/>
          <a:ea typeface="Droid Sans"/>
          <a:cs typeface="Droid Sans"/>
          <a:sym typeface="Droid Sans"/>
        </a:defRPr>
      </a:lvl6pPr>
      <a:lvl7pPr marL="3154679" marR="0" indent="-411479" algn="l" defTabSz="914400" rtl="0" latinLnBrk="0">
        <a:lnSpc>
          <a:spcPct val="100000"/>
        </a:lnSpc>
        <a:spcBef>
          <a:spcPts val="1200"/>
        </a:spcBef>
        <a:spcAft>
          <a:spcPts val="0"/>
        </a:spcAft>
        <a:buClr>
          <a:schemeClr val="accent1"/>
        </a:buClr>
        <a:buSzPct val="100000"/>
        <a:buFont typeface="Arial"/>
        <a:buChar char="-"/>
        <a:tabLst/>
        <a:defRPr b="0" baseline="0" cap="none" i="0" spc="0" strike="noStrike" sz="1800" u="none">
          <a:solidFill>
            <a:srgbClr val="262626"/>
          </a:solidFill>
          <a:uFillTx/>
          <a:latin typeface="Droid Sans"/>
          <a:ea typeface="Droid Sans"/>
          <a:cs typeface="Droid Sans"/>
          <a:sym typeface="Droid Sans"/>
        </a:defRPr>
      </a:lvl7pPr>
      <a:lvl8pPr marL="3611879" marR="0" indent="-411479" algn="l" defTabSz="914400" rtl="0" latinLnBrk="0">
        <a:lnSpc>
          <a:spcPct val="100000"/>
        </a:lnSpc>
        <a:spcBef>
          <a:spcPts val="1200"/>
        </a:spcBef>
        <a:spcAft>
          <a:spcPts val="0"/>
        </a:spcAft>
        <a:buClr>
          <a:schemeClr val="accent1"/>
        </a:buClr>
        <a:buSzPct val="100000"/>
        <a:buFont typeface="Arial"/>
        <a:buChar char="-"/>
        <a:tabLst/>
        <a:defRPr b="0" baseline="0" cap="none" i="0" spc="0" strike="noStrike" sz="1800" u="none">
          <a:solidFill>
            <a:srgbClr val="262626"/>
          </a:solidFill>
          <a:uFillTx/>
          <a:latin typeface="Droid Sans"/>
          <a:ea typeface="Droid Sans"/>
          <a:cs typeface="Droid Sans"/>
          <a:sym typeface="Droid Sans"/>
        </a:defRPr>
      </a:lvl8pPr>
      <a:lvl9pPr marL="4069079" marR="0" indent="-411479" algn="l" defTabSz="914400" rtl="0" latinLnBrk="0">
        <a:lnSpc>
          <a:spcPct val="100000"/>
        </a:lnSpc>
        <a:spcBef>
          <a:spcPts val="1200"/>
        </a:spcBef>
        <a:spcAft>
          <a:spcPts val="0"/>
        </a:spcAft>
        <a:buClr>
          <a:schemeClr val="accent1"/>
        </a:buClr>
        <a:buSzPct val="100000"/>
        <a:buFont typeface="Arial"/>
        <a:buChar char="-"/>
        <a:tabLst/>
        <a:defRPr b="0" baseline="0" cap="none" i="0" spc="0" strike="noStrike" sz="1800" u="none">
          <a:solidFill>
            <a:srgbClr val="262626"/>
          </a:solidFill>
          <a:uFillTx/>
          <a:latin typeface="Droid Sans"/>
          <a:ea typeface="Droid Sans"/>
          <a:cs typeface="Droid Sans"/>
          <a:sym typeface="Droid San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600" u="none">
          <a:solidFill>
            <a:schemeClr val="tx1"/>
          </a:solidFill>
          <a:uFillTx/>
          <a:latin typeface="+mn-lt"/>
          <a:ea typeface="+mn-ea"/>
          <a:cs typeface="+mn-cs"/>
          <a:sym typeface="Roboto"/>
        </a:defRPr>
      </a:lvl1pPr>
      <a:lvl2pPr marL="0" marR="0" indent="457200" algn="r" defTabSz="914400" rtl="0" latinLnBrk="0">
        <a:lnSpc>
          <a:spcPct val="100000"/>
        </a:lnSpc>
        <a:spcBef>
          <a:spcPts val="0"/>
        </a:spcBef>
        <a:spcAft>
          <a:spcPts val="0"/>
        </a:spcAft>
        <a:buClrTx/>
        <a:buSzTx/>
        <a:buFontTx/>
        <a:buNone/>
        <a:tabLst/>
        <a:defRPr b="0" baseline="0" cap="none" i="0" spc="0" strike="noStrike" sz="600" u="none">
          <a:solidFill>
            <a:schemeClr val="tx1"/>
          </a:solidFill>
          <a:uFillTx/>
          <a:latin typeface="+mn-lt"/>
          <a:ea typeface="+mn-ea"/>
          <a:cs typeface="+mn-cs"/>
          <a:sym typeface="Roboto"/>
        </a:defRPr>
      </a:lvl2pPr>
      <a:lvl3pPr marL="0" marR="0" indent="914400" algn="r" defTabSz="914400" rtl="0" latinLnBrk="0">
        <a:lnSpc>
          <a:spcPct val="100000"/>
        </a:lnSpc>
        <a:spcBef>
          <a:spcPts val="0"/>
        </a:spcBef>
        <a:spcAft>
          <a:spcPts val="0"/>
        </a:spcAft>
        <a:buClrTx/>
        <a:buSzTx/>
        <a:buFontTx/>
        <a:buNone/>
        <a:tabLst/>
        <a:defRPr b="0" baseline="0" cap="none" i="0" spc="0" strike="noStrike" sz="600" u="none">
          <a:solidFill>
            <a:schemeClr val="tx1"/>
          </a:solidFill>
          <a:uFillTx/>
          <a:latin typeface="+mn-lt"/>
          <a:ea typeface="+mn-ea"/>
          <a:cs typeface="+mn-cs"/>
          <a:sym typeface="Roboto"/>
        </a:defRPr>
      </a:lvl3pPr>
      <a:lvl4pPr marL="0" marR="0" indent="1371600" algn="r" defTabSz="914400" rtl="0" latinLnBrk="0">
        <a:lnSpc>
          <a:spcPct val="100000"/>
        </a:lnSpc>
        <a:spcBef>
          <a:spcPts val="0"/>
        </a:spcBef>
        <a:spcAft>
          <a:spcPts val="0"/>
        </a:spcAft>
        <a:buClrTx/>
        <a:buSzTx/>
        <a:buFontTx/>
        <a:buNone/>
        <a:tabLst/>
        <a:defRPr b="0" baseline="0" cap="none" i="0" spc="0" strike="noStrike" sz="600" u="none">
          <a:solidFill>
            <a:schemeClr val="tx1"/>
          </a:solidFill>
          <a:uFillTx/>
          <a:latin typeface="+mn-lt"/>
          <a:ea typeface="+mn-ea"/>
          <a:cs typeface="+mn-cs"/>
          <a:sym typeface="Roboto"/>
        </a:defRPr>
      </a:lvl4pPr>
      <a:lvl5pPr marL="0" marR="0" indent="1828800" algn="r" defTabSz="914400" rtl="0" latinLnBrk="0">
        <a:lnSpc>
          <a:spcPct val="100000"/>
        </a:lnSpc>
        <a:spcBef>
          <a:spcPts val="0"/>
        </a:spcBef>
        <a:spcAft>
          <a:spcPts val="0"/>
        </a:spcAft>
        <a:buClrTx/>
        <a:buSzTx/>
        <a:buFontTx/>
        <a:buNone/>
        <a:tabLst/>
        <a:defRPr b="0" baseline="0" cap="none" i="0" spc="0" strike="noStrike" sz="600" u="none">
          <a:solidFill>
            <a:schemeClr val="tx1"/>
          </a:solidFill>
          <a:uFillTx/>
          <a:latin typeface="+mn-lt"/>
          <a:ea typeface="+mn-ea"/>
          <a:cs typeface="+mn-cs"/>
          <a:sym typeface="Roboto"/>
        </a:defRPr>
      </a:lvl5pPr>
      <a:lvl6pPr marL="0" marR="0" indent="2286000" algn="r" defTabSz="914400" rtl="0" latinLnBrk="0">
        <a:lnSpc>
          <a:spcPct val="100000"/>
        </a:lnSpc>
        <a:spcBef>
          <a:spcPts val="0"/>
        </a:spcBef>
        <a:spcAft>
          <a:spcPts val="0"/>
        </a:spcAft>
        <a:buClrTx/>
        <a:buSzTx/>
        <a:buFontTx/>
        <a:buNone/>
        <a:tabLst/>
        <a:defRPr b="0" baseline="0" cap="none" i="0" spc="0" strike="noStrike" sz="600" u="none">
          <a:solidFill>
            <a:schemeClr val="tx1"/>
          </a:solidFill>
          <a:uFillTx/>
          <a:latin typeface="+mn-lt"/>
          <a:ea typeface="+mn-ea"/>
          <a:cs typeface="+mn-cs"/>
          <a:sym typeface="Roboto"/>
        </a:defRPr>
      </a:lvl6pPr>
      <a:lvl7pPr marL="0" marR="0" indent="2743200" algn="r" defTabSz="914400" rtl="0" latinLnBrk="0">
        <a:lnSpc>
          <a:spcPct val="100000"/>
        </a:lnSpc>
        <a:spcBef>
          <a:spcPts val="0"/>
        </a:spcBef>
        <a:spcAft>
          <a:spcPts val="0"/>
        </a:spcAft>
        <a:buClrTx/>
        <a:buSzTx/>
        <a:buFontTx/>
        <a:buNone/>
        <a:tabLst/>
        <a:defRPr b="0" baseline="0" cap="none" i="0" spc="0" strike="noStrike" sz="600" u="none">
          <a:solidFill>
            <a:schemeClr val="tx1"/>
          </a:solidFill>
          <a:uFillTx/>
          <a:latin typeface="+mn-lt"/>
          <a:ea typeface="+mn-ea"/>
          <a:cs typeface="+mn-cs"/>
          <a:sym typeface="Roboto"/>
        </a:defRPr>
      </a:lvl7pPr>
      <a:lvl8pPr marL="0" marR="0" indent="3200400" algn="r" defTabSz="914400" rtl="0" latinLnBrk="0">
        <a:lnSpc>
          <a:spcPct val="100000"/>
        </a:lnSpc>
        <a:spcBef>
          <a:spcPts val="0"/>
        </a:spcBef>
        <a:spcAft>
          <a:spcPts val="0"/>
        </a:spcAft>
        <a:buClrTx/>
        <a:buSzTx/>
        <a:buFontTx/>
        <a:buNone/>
        <a:tabLst/>
        <a:defRPr b="0" baseline="0" cap="none" i="0" spc="0" strike="noStrike" sz="600" u="none">
          <a:solidFill>
            <a:schemeClr val="tx1"/>
          </a:solidFill>
          <a:uFillTx/>
          <a:latin typeface="+mn-lt"/>
          <a:ea typeface="+mn-ea"/>
          <a:cs typeface="+mn-cs"/>
          <a:sym typeface="Roboto"/>
        </a:defRPr>
      </a:lvl8pPr>
      <a:lvl9pPr marL="0" marR="0" indent="3657600" algn="r" defTabSz="914400" rtl="0" latinLnBrk="0">
        <a:lnSpc>
          <a:spcPct val="100000"/>
        </a:lnSpc>
        <a:spcBef>
          <a:spcPts val="0"/>
        </a:spcBef>
        <a:spcAft>
          <a:spcPts val="0"/>
        </a:spcAft>
        <a:buClrTx/>
        <a:buSzTx/>
        <a:buFontTx/>
        <a:buNone/>
        <a:tabLst/>
        <a:defRPr b="0" baseline="0" cap="none" i="0" spc="0" strike="noStrike" sz="600" u="none">
          <a:solidFill>
            <a:schemeClr val="tx1"/>
          </a:solidFill>
          <a:uFillTx/>
          <a:latin typeface="+mn-lt"/>
          <a:ea typeface="+mn-ea"/>
          <a:cs typeface="+mn-cs"/>
          <a:sym typeface="Robot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6.png"/><Relationship Id="rId12" Type="http://schemas.openxmlformats.org/officeDocument/2006/relationships/image" Target="../media/image20.png"/><Relationship Id="rId13" Type="http://schemas.openxmlformats.org/officeDocument/2006/relationships/image" Target="../media/image11.png"/><Relationship Id="rId14" Type="http://schemas.openxmlformats.org/officeDocument/2006/relationships/image" Target="../media/image15.png"/><Relationship Id="rId15" Type="http://schemas.openxmlformats.org/officeDocument/2006/relationships/image" Target="../media/image19.png"/><Relationship Id="rId16"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 Id="rId3" Type="http://schemas.openxmlformats.org/officeDocument/2006/relationships/image" Target="../media/image1.gif"/><Relationship Id="rId4"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 Id="rId3" Type="http://schemas.openxmlformats.org/officeDocument/2006/relationships/image" Target="../media/image31.png"/><Relationship Id="rId4" Type="http://schemas.openxmlformats.org/officeDocument/2006/relationships/image" Target="../media/image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32.png"/><Relationship Id="rId4"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33.png"/><Relationship Id="rId4" Type="http://schemas.openxmlformats.org/officeDocument/2006/relationships/image" Target="../media/image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 Id="rId3" Type="http://schemas.openxmlformats.org/officeDocument/2006/relationships/image" Target="../media/image34.png"/><Relationship Id="rId4"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 Id="rId3" Type="http://schemas.openxmlformats.org/officeDocument/2006/relationships/image" Target="../media/image35.png"/><Relationship Id="rId4" Type="http://schemas.openxmlformats.org/officeDocument/2006/relationships/image" Target="../media/image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 Id="rId3" Type="http://schemas.openxmlformats.org/officeDocument/2006/relationships/image" Target="../media/image36.png"/><Relationship Id="rId4" Type="http://schemas.openxmlformats.org/officeDocument/2006/relationships/image" Target="../media/image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 Id="rId3" Type="http://schemas.openxmlformats.org/officeDocument/2006/relationships/image" Target="../media/image37.png"/><Relationship Id="rId4"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38.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hyperlink" Target="https://www.manageengine.com/latam/service-desk/descargas.html" TargetMode="External"/><Relationship Id="rId4" Type="http://schemas.openxmlformats.org/officeDocument/2006/relationships/image" Target="../media/image4.jpeg"/><Relationship Id="rId5" Type="http://schemas.openxmlformats.org/officeDocument/2006/relationships/image" Target="../media/image39.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9.png"/><Relationship Id="rId9" Type="http://schemas.openxmlformats.org/officeDocument/2006/relationships/image" Target="../media/image10.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6.png"/><Relationship Id="rId7" Type="http://schemas.openxmlformats.org/officeDocument/2006/relationships/image" Target="../media/image18.png"/><Relationship Id="rId8" Type="http://schemas.openxmlformats.org/officeDocument/2006/relationships/image" Target="../media/image20.png"/><Relationship Id="rId9"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6.png"/><Relationship Id="rId7" Type="http://schemas.openxmlformats.org/officeDocument/2006/relationships/image" Target="../media/image18.png"/><Relationship Id="rId8" Type="http://schemas.openxmlformats.org/officeDocument/2006/relationships/image" Target="../media/image20.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itle 1"/>
          <p:cNvSpPr txBox="1"/>
          <p:nvPr>
            <p:ph type="ctrTitle"/>
          </p:nvPr>
        </p:nvSpPr>
        <p:spPr>
          <a:xfrm>
            <a:off x="-1" y="741551"/>
            <a:ext cx="9147197" cy="2230159"/>
          </a:xfrm>
          <a:prstGeom prst="rect">
            <a:avLst/>
          </a:prstGeom>
        </p:spPr>
        <p:txBody>
          <a:bodyPr/>
          <a:lstStyle>
            <a:lvl1pPr>
              <a:defRPr spc="100" sz="3600">
                <a:latin typeface="Source Sans Pro-demi_bold"/>
                <a:ea typeface="Source Sans Pro-demi_bold"/>
                <a:cs typeface="Source Sans Pro-demi_bold"/>
                <a:sym typeface="Source Sans Pro-demi_bold"/>
              </a:defRPr>
            </a:lvl1pPr>
          </a:lstStyle>
          <a:p>
            <a:pPr/>
            <a:r>
              <a:t>Gestión de TI, simplificada</a:t>
            </a:r>
          </a:p>
        </p:txBody>
      </p:sp>
      <p:sp>
        <p:nvSpPr>
          <p:cNvPr id="134" name="Subtitle 2"/>
          <p:cNvSpPr txBox="1"/>
          <p:nvPr>
            <p:ph type="subTitle" sz="quarter" idx="1"/>
          </p:nvPr>
        </p:nvSpPr>
        <p:spPr>
          <a:xfrm>
            <a:off x="0" y="3487108"/>
            <a:ext cx="9144000" cy="793143"/>
          </a:xfrm>
          <a:prstGeom prst="rect">
            <a:avLst/>
          </a:prstGeom>
        </p:spPr>
        <p:txBody>
          <a:bodyPr/>
          <a:lstStyle>
            <a:lvl1pPr>
              <a:defRPr sz="1800">
                <a:solidFill>
                  <a:srgbClr val="92D050"/>
                </a:solidFill>
                <a:latin typeface="Avenir Next Regular"/>
                <a:ea typeface="Avenir Next Regular"/>
                <a:cs typeface="Avenir Next Regular"/>
                <a:sym typeface="Avenir Next Regular"/>
              </a:defRPr>
            </a:lvl1pPr>
          </a:lstStyle>
          <a:p>
            <a:pPr/>
            <a:r>
              <a:t>Soluciones de gestión de TI en tiempo real para la nueva velocidad en los negocios</a:t>
            </a:r>
          </a:p>
        </p:txBody>
      </p:sp>
      <p:pic>
        <p:nvPicPr>
          <p:cNvPr id="135" name="ManageEngine Logo - Dark Background.png" descr="ManageEngine Logo - Dark Background.png"/>
          <p:cNvPicPr>
            <a:picLocks noChangeAspect="1"/>
          </p:cNvPicPr>
          <p:nvPr/>
        </p:nvPicPr>
        <p:blipFill>
          <a:blip r:embed="rId2">
            <a:extLst/>
          </a:blip>
          <a:stretch>
            <a:fillRect/>
          </a:stretch>
        </p:blipFill>
        <p:spPr>
          <a:xfrm>
            <a:off x="2656612" y="1561559"/>
            <a:ext cx="4079124" cy="72984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TextBox 1"/>
          <p:cNvSpPr txBox="1"/>
          <p:nvPr/>
        </p:nvSpPr>
        <p:spPr>
          <a:xfrm>
            <a:off x="47625" y="123030"/>
            <a:ext cx="9048750" cy="5016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nchor="ctr">
            <a:spAutoFit/>
          </a:bodyPr>
          <a:lstStyle>
            <a:lvl1pPr algn="ctr">
              <a:defRPr sz="2800">
                <a:solidFill>
                  <a:srgbClr val="404040"/>
                </a:solidFill>
                <a:latin typeface="Gill Sans Light"/>
                <a:ea typeface="Gill Sans Light"/>
                <a:cs typeface="Gill Sans Light"/>
                <a:sym typeface="Gill Sans Light"/>
              </a:defRPr>
            </a:lvl1pPr>
          </a:lstStyle>
          <a:p>
            <a:pPr/>
            <a:r>
              <a:t>Más. . . </a:t>
            </a:r>
          </a:p>
        </p:txBody>
      </p:sp>
      <p:pic>
        <p:nvPicPr>
          <p:cNvPr id="312" name="Picture 2" descr="Picture 2"/>
          <p:cNvPicPr>
            <a:picLocks noChangeAspect="1"/>
          </p:cNvPicPr>
          <p:nvPr/>
        </p:nvPicPr>
        <p:blipFill>
          <a:blip r:embed="rId2">
            <a:extLst/>
          </a:blip>
          <a:srcRect l="890" t="50840" r="2370" b="0"/>
          <a:stretch>
            <a:fillRect/>
          </a:stretch>
        </p:blipFill>
        <p:spPr>
          <a:xfrm>
            <a:off x="-104245" y="5091112"/>
            <a:ext cx="9378810" cy="63610"/>
          </a:xfrm>
          <a:prstGeom prst="rect">
            <a:avLst/>
          </a:prstGeom>
          <a:ln w="12700">
            <a:miter lim="400000"/>
          </a:ln>
        </p:spPr>
      </p:pic>
      <p:sp>
        <p:nvSpPr>
          <p:cNvPr id="313" name="Straight Arrow Connector 3"/>
          <p:cNvSpPr/>
          <p:nvPr/>
        </p:nvSpPr>
        <p:spPr>
          <a:xfrm flipH="1">
            <a:off x="4658443" y="1531720"/>
            <a:ext cx="1" cy="2271076"/>
          </a:xfrm>
          <a:prstGeom prst="line">
            <a:avLst/>
          </a:prstGeom>
          <a:ln w="19050">
            <a:solidFill>
              <a:srgbClr val="D9D9D9"/>
            </a:solidFill>
          </a:ln>
        </p:spPr>
        <p:txBody>
          <a:bodyPr lIns="45719" rIns="45719"/>
          <a:lstStyle/>
          <a:p>
            <a:pPr/>
          </a:p>
        </p:txBody>
      </p:sp>
      <p:sp>
        <p:nvSpPr>
          <p:cNvPr id="314" name="Straight Arrow Connector 4"/>
          <p:cNvSpPr/>
          <p:nvPr/>
        </p:nvSpPr>
        <p:spPr>
          <a:xfrm flipV="1">
            <a:off x="4658443" y="1516797"/>
            <a:ext cx="387212" cy="7998"/>
          </a:xfrm>
          <a:prstGeom prst="line">
            <a:avLst/>
          </a:prstGeom>
          <a:ln w="19050">
            <a:solidFill>
              <a:srgbClr val="D4D4D4"/>
            </a:solidFill>
            <a:tailEnd type="triangle"/>
          </a:ln>
        </p:spPr>
        <p:txBody>
          <a:bodyPr lIns="45719" rIns="45719"/>
          <a:lstStyle/>
          <a:p>
            <a:pPr/>
          </a:p>
        </p:txBody>
      </p:sp>
      <p:sp>
        <p:nvSpPr>
          <p:cNvPr id="315" name="Straight Arrow Connector 5"/>
          <p:cNvSpPr/>
          <p:nvPr/>
        </p:nvSpPr>
        <p:spPr>
          <a:xfrm flipV="1">
            <a:off x="4658443" y="2691220"/>
            <a:ext cx="387212" cy="7998"/>
          </a:xfrm>
          <a:prstGeom prst="line">
            <a:avLst/>
          </a:prstGeom>
          <a:ln w="19050">
            <a:solidFill>
              <a:srgbClr val="D4D4D4"/>
            </a:solidFill>
            <a:tailEnd type="triangle"/>
          </a:ln>
        </p:spPr>
        <p:txBody>
          <a:bodyPr lIns="45719" rIns="45719"/>
          <a:lstStyle/>
          <a:p>
            <a:pPr/>
          </a:p>
        </p:txBody>
      </p:sp>
      <p:sp>
        <p:nvSpPr>
          <p:cNvPr id="316" name="Straight Arrow Connector 6"/>
          <p:cNvSpPr/>
          <p:nvPr/>
        </p:nvSpPr>
        <p:spPr>
          <a:xfrm flipV="1">
            <a:off x="4658443" y="3797270"/>
            <a:ext cx="387212" cy="7998"/>
          </a:xfrm>
          <a:prstGeom prst="line">
            <a:avLst/>
          </a:prstGeom>
          <a:ln w="19050">
            <a:solidFill>
              <a:srgbClr val="D4D4D4"/>
            </a:solidFill>
            <a:tailEnd type="triangle"/>
          </a:ln>
        </p:spPr>
        <p:txBody>
          <a:bodyPr lIns="45719" rIns="45719"/>
          <a:lstStyle/>
          <a:p>
            <a:pPr/>
          </a:p>
        </p:txBody>
      </p:sp>
      <p:sp>
        <p:nvSpPr>
          <p:cNvPr id="317" name="TextBox 7"/>
          <p:cNvSpPr txBox="1"/>
          <p:nvPr/>
        </p:nvSpPr>
        <p:spPr>
          <a:xfrm>
            <a:off x="5093280" y="1531719"/>
            <a:ext cx="2184539" cy="3492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900">
                <a:solidFill>
                  <a:srgbClr val="404040"/>
                </a:solidFill>
                <a:latin typeface="Gill Sans Light"/>
                <a:ea typeface="Gill Sans Light"/>
                <a:cs typeface="Gill Sans Light"/>
                <a:sym typeface="Gill Sans Light"/>
              </a:defRPr>
            </a:pPr>
            <a:r>
              <a:t>Tarea 1: Proporcionar una estación de trabajo e instalar el </a:t>
            </a:r>
            <a:r>
              <a:rPr i="1"/>
              <a:t>software</a:t>
            </a:r>
            <a:r>
              <a:t> necesario.</a:t>
            </a:r>
          </a:p>
        </p:txBody>
      </p:sp>
      <p:sp>
        <p:nvSpPr>
          <p:cNvPr id="318" name="TextBox 8"/>
          <p:cNvSpPr txBox="1"/>
          <p:nvPr/>
        </p:nvSpPr>
        <p:spPr>
          <a:xfrm>
            <a:off x="5093280" y="2691220"/>
            <a:ext cx="2184539" cy="3492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900">
                <a:solidFill>
                  <a:srgbClr val="404040"/>
                </a:solidFill>
                <a:latin typeface="Gill Sans Light"/>
                <a:ea typeface="Gill Sans Light"/>
                <a:cs typeface="Gill Sans Light"/>
                <a:sym typeface="Gill Sans Light"/>
              </a:defRPr>
            </a:pPr>
            <a:r>
              <a:t>Tarea 2: Crear un activo </a:t>
            </a:r>
          </a:p>
          <a:p>
            <a:pPr algn="ctr">
              <a:defRPr sz="900">
                <a:solidFill>
                  <a:srgbClr val="404040"/>
                </a:solidFill>
                <a:latin typeface="Gill Sans Light"/>
                <a:ea typeface="Gill Sans Light"/>
                <a:cs typeface="Gill Sans Light"/>
                <a:sym typeface="Gill Sans Light"/>
              </a:defRPr>
            </a:pPr>
            <a:r>
              <a:t>Entrada de directorio.</a:t>
            </a:r>
          </a:p>
        </p:txBody>
      </p:sp>
      <p:sp>
        <p:nvSpPr>
          <p:cNvPr id="319" name="TextBox 9"/>
          <p:cNvSpPr txBox="1"/>
          <p:nvPr/>
        </p:nvSpPr>
        <p:spPr>
          <a:xfrm>
            <a:off x="5093280" y="3802796"/>
            <a:ext cx="2184539" cy="6032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lvl1pPr algn="ctr">
              <a:defRPr sz="900">
                <a:solidFill>
                  <a:srgbClr val="404040"/>
                </a:solidFill>
                <a:latin typeface="Gill Sans Light"/>
                <a:ea typeface="Gill Sans Light"/>
                <a:cs typeface="Gill Sans Light"/>
                <a:sym typeface="Gill Sans Light"/>
              </a:defRPr>
            </a:lvl1pPr>
          </a:lstStyle>
          <a:p>
            <a:pPr/>
            <a:r>
              <a:t>Tarea 3: Crear una cuenta de correo electrónico y proporcionar la tarjeta de identificación con los permisos de acceso solicitados.</a:t>
            </a:r>
          </a:p>
        </p:txBody>
      </p:sp>
      <p:sp>
        <p:nvSpPr>
          <p:cNvPr id="320" name="TextBox 10"/>
          <p:cNvSpPr txBox="1"/>
          <p:nvPr/>
        </p:nvSpPr>
        <p:spPr>
          <a:xfrm>
            <a:off x="999048" y="911768"/>
            <a:ext cx="1535272" cy="6286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lvl1pPr>
              <a:defRPr sz="1200">
                <a:solidFill>
                  <a:srgbClr val="404040"/>
                </a:solidFill>
                <a:latin typeface="Gill Sans Light"/>
                <a:ea typeface="Gill Sans Light"/>
                <a:cs typeface="Gill Sans Light"/>
                <a:sym typeface="Gill Sans Light"/>
              </a:defRPr>
            </a:lvl1pPr>
          </a:lstStyle>
          <a:p>
            <a:pPr/>
            <a:r>
              <a:t>Solicitud de incorporación de un nuevo empleado #n</a:t>
            </a:r>
          </a:p>
        </p:txBody>
      </p:sp>
      <p:pic>
        <p:nvPicPr>
          <p:cNvPr id="321" name="Picture 11" descr="Picture 11"/>
          <p:cNvPicPr>
            <a:picLocks noChangeAspect="1"/>
          </p:cNvPicPr>
          <p:nvPr/>
        </p:nvPicPr>
        <p:blipFill>
          <a:blip r:embed="rId3">
            <a:extLst/>
          </a:blip>
          <a:stretch>
            <a:fillRect/>
          </a:stretch>
        </p:blipFill>
        <p:spPr>
          <a:xfrm>
            <a:off x="951423" y="2240696"/>
            <a:ext cx="903039" cy="903039"/>
          </a:xfrm>
          <a:prstGeom prst="rect">
            <a:avLst/>
          </a:prstGeom>
          <a:ln w="12700">
            <a:miter lim="400000"/>
          </a:ln>
        </p:spPr>
      </p:pic>
      <p:pic>
        <p:nvPicPr>
          <p:cNvPr id="322" name="Picture 12" descr="Picture 12"/>
          <p:cNvPicPr>
            <a:picLocks noChangeAspect="1"/>
          </p:cNvPicPr>
          <p:nvPr/>
        </p:nvPicPr>
        <p:blipFill>
          <a:blip r:embed="rId4">
            <a:extLst/>
          </a:blip>
          <a:stretch>
            <a:fillRect/>
          </a:stretch>
        </p:blipFill>
        <p:spPr>
          <a:xfrm>
            <a:off x="7328141" y="2262743"/>
            <a:ext cx="864434" cy="864434"/>
          </a:xfrm>
          <a:prstGeom prst="rect">
            <a:avLst/>
          </a:prstGeom>
          <a:ln w="12700">
            <a:miter lim="400000"/>
          </a:ln>
        </p:spPr>
      </p:pic>
      <p:pic>
        <p:nvPicPr>
          <p:cNvPr id="323" name="Picture 13" descr="Picture 13"/>
          <p:cNvPicPr>
            <a:picLocks noChangeAspect="1"/>
          </p:cNvPicPr>
          <p:nvPr/>
        </p:nvPicPr>
        <p:blipFill>
          <a:blip r:embed="rId5">
            <a:extLst/>
          </a:blip>
          <a:stretch>
            <a:fillRect/>
          </a:stretch>
        </p:blipFill>
        <p:spPr>
          <a:xfrm>
            <a:off x="7329352" y="3370264"/>
            <a:ext cx="862013" cy="862013"/>
          </a:xfrm>
          <a:prstGeom prst="rect">
            <a:avLst/>
          </a:prstGeom>
          <a:ln w="12700">
            <a:miter lim="400000"/>
          </a:ln>
        </p:spPr>
      </p:pic>
      <p:pic>
        <p:nvPicPr>
          <p:cNvPr id="324" name="Picture 14" descr="Picture 14"/>
          <p:cNvPicPr>
            <a:picLocks noChangeAspect="1"/>
          </p:cNvPicPr>
          <p:nvPr/>
        </p:nvPicPr>
        <p:blipFill>
          <a:blip r:embed="rId6">
            <a:extLst/>
          </a:blip>
          <a:stretch>
            <a:fillRect/>
          </a:stretch>
        </p:blipFill>
        <p:spPr>
          <a:xfrm>
            <a:off x="7310329" y="1089789"/>
            <a:ext cx="862013" cy="862013"/>
          </a:xfrm>
          <a:prstGeom prst="rect">
            <a:avLst/>
          </a:prstGeom>
          <a:ln w="12700">
            <a:miter lim="400000"/>
          </a:ln>
        </p:spPr>
      </p:pic>
      <p:grpSp>
        <p:nvGrpSpPr>
          <p:cNvPr id="333" name="Group 15"/>
          <p:cNvGrpSpPr/>
          <p:nvPr/>
        </p:nvGrpSpPr>
        <p:grpSpPr>
          <a:xfrm>
            <a:off x="1955258" y="2417764"/>
            <a:ext cx="1116807" cy="498992"/>
            <a:chOff x="0" y="0"/>
            <a:chExt cx="1116805" cy="498991"/>
          </a:xfrm>
        </p:grpSpPr>
        <p:pic>
          <p:nvPicPr>
            <p:cNvPr id="325" name="Picture 16" descr="Picture 16"/>
            <p:cNvPicPr>
              <a:picLocks noChangeAspect="1"/>
            </p:cNvPicPr>
            <p:nvPr/>
          </p:nvPicPr>
          <p:blipFill>
            <a:blip r:embed="rId7">
              <a:alphaModFix amt="74000"/>
              <a:extLst/>
            </a:blip>
            <a:stretch>
              <a:fillRect/>
            </a:stretch>
          </p:blipFill>
          <p:spPr>
            <a:xfrm>
              <a:off x="0" y="-1"/>
              <a:ext cx="497681" cy="497682"/>
            </a:xfrm>
            <a:prstGeom prst="rect">
              <a:avLst/>
            </a:prstGeom>
            <a:ln w="12700" cap="flat">
              <a:noFill/>
              <a:miter lim="400000"/>
            </a:ln>
            <a:effectLst/>
          </p:spPr>
        </p:pic>
        <p:pic>
          <p:nvPicPr>
            <p:cNvPr id="326" name="Picture 17" descr="Picture 17"/>
            <p:cNvPicPr>
              <a:picLocks noChangeAspect="1"/>
            </p:cNvPicPr>
            <p:nvPr/>
          </p:nvPicPr>
          <p:blipFill>
            <a:blip r:embed="rId7">
              <a:alphaModFix amt="74000"/>
              <a:extLst/>
            </a:blip>
            <a:srcRect l="60190" t="0" r="0" b="0"/>
            <a:stretch>
              <a:fillRect/>
            </a:stretch>
          </p:blipFill>
          <p:spPr>
            <a:xfrm>
              <a:off x="451971" y="-1"/>
              <a:ext cx="198110" cy="497682"/>
            </a:xfrm>
            <a:prstGeom prst="rect">
              <a:avLst/>
            </a:prstGeom>
            <a:ln w="12700" cap="flat">
              <a:noFill/>
              <a:miter lim="400000"/>
            </a:ln>
            <a:effectLst/>
          </p:spPr>
        </p:pic>
        <p:pic>
          <p:nvPicPr>
            <p:cNvPr id="327" name="Picture 18" descr="Picture 18"/>
            <p:cNvPicPr>
              <a:picLocks noChangeAspect="1"/>
            </p:cNvPicPr>
            <p:nvPr/>
          </p:nvPicPr>
          <p:blipFill>
            <a:blip r:embed="rId7">
              <a:alphaModFix amt="74000"/>
              <a:extLst/>
            </a:blip>
            <a:srcRect l="75120" t="0" r="0" b="0"/>
            <a:stretch>
              <a:fillRect/>
            </a:stretch>
          </p:blipFill>
          <p:spPr>
            <a:xfrm>
              <a:off x="611980" y="1309"/>
              <a:ext cx="123826" cy="497682"/>
            </a:xfrm>
            <a:prstGeom prst="rect">
              <a:avLst/>
            </a:prstGeom>
            <a:ln w="12700" cap="flat">
              <a:noFill/>
              <a:miter lim="400000"/>
            </a:ln>
            <a:effectLst/>
          </p:spPr>
        </p:pic>
        <p:pic>
          <p:nvPicPr>
            <p:cNvPr id="328" name="Picture 19" descr="Picture 19"/>
            <p:cNvPicPr>
              <a:picLocks noChangeAspect="1"/>
            </p:cNvPicPr>
            <p:nvPr/>
          </p:nvPicPr>
          <p:blipFill>
            <a:blip r:embed="rId7">
              <a:alphaModFix amt="74000"/>
              <a:extLst/>
            </a:blip>
            <a:srcRect l="75120" t="0" r="0" b="0"/>
            <a:stretch>
              <a:fillRect/>
            </a:stretch>
          </p:blipFill>
          <p:spPr>
            <a:xfrm>
              <a:off x="688180" y="1309"/>
              <a:ext cx="123826" cy="497682"/>
            </a:xfrm>
            <a:prstGeom prst="rect">
              <a:avLst/>
            </a:prstGeom>
            <a:ln w="12700" cap="flat">
              <a:noFill/>
              <a:miter lim="400000"/>
            </a:ln>
            <a:effectLst/>
          </p:spPr>
        </p:pic>
        <p:pic>
          <p:nvPicPr>
            <p:cNvPr id="329" name="Picture 20" descr="Picture 20"/>
            <p:cNvPicPr>
              <a:picLocks noChangeAspect="1"/>
            </p:cNvPicPr>
            <p:nvPr/>
          </p:nvPicPr>
          <p:blipFill>
            <a:blip r:embed="rId7">
              <a:alphaModFix amt="74000"/>
              <a:extLst/>
            </a:blip>
            <a:srcRect l="75120" t="0" r="0" b="0"/>
            <a:stretch>
              <a:fillRect/>
            </a:stretch>
          </p:blipFill>
          <p:spPr>
            <a:xfrm>
              <a:off x="764380" y="1309"/>
              <a:ext cx="123826" cy="497682"/>
            </a:xfrm>
            <a:prstGeom prst="rect">
              <a:avLst/>
            </a:prstGeom>
            <a:ln w="12700" cap="flat">
              <a:noFill/>
              <a:miter lim="400000"/>
            </a:ln>
            <a:effectLst/>
          </p:spPr>
        </p:pic>
        <p:pic>
          <p:nvPicPr>
            <p:cNvPr id="330" name="Picture 21" descr="Picture 21"/>
            <p:cNvPicPr>
              <a:picLocks noChangeAspect="1"/>
            </p:cNvPicPr>
            <p:nvPr/>
          </p:nvPicPr>
          <p:blipFill>
            <a:blip r:embed="rId7">
              <a:alphaModFix amt="74000"/>
              <a:extLst/>
            </a:blip>
            <a:srcRect l="75120" t="0" r="0" b="0"/>
            <a:stretch>
              <a:fillRect/>
            </a:stretch>
          </p:blipFill>
          <p:spPr>
            <a:xfrm>
              <a:off x="840580" y="1309"/>
              <a:ext cx="123826" cy="497682"/>
            </a:xfrm>
            <a:prstGeom prst="rect">
              <a:avLst/>
            </a:prstGeom>
            <a:ln w="12700" cap="flat">
              <a:noFill/>
              <a:miter lim="400000"/>
            </a:ln>
            <a:effectLst/>
          </p:spPr>
        </p:pic>
        <p:pic>
          <p:nvPicPr>
            <p:cNvPr id="331" name="Picture 22" descr="Picture 22"/>
            <p:cNvPicPr>
              <a:picLocks noChangeAspect="1"/>
            </p:cNvPicPr>
            <p:nvPr/>
          </p:nvPicPr>
          <p:blipFill>
            <a:blip r:embed="rId7">
              <a:alphaModFix amt="74000"/>
              <a:extLst/>
            </a:blip>
            <a:srcRect l="75120" t="0" r="0" b="0"/>
            <a:stretch>
              <a:fillRect/>
            </a:stretch>
          </p:blipFill>
          <p:spPr>
            <a:xfrm>
              <a:off x="916780" y="1309"/>
              <a:ext cx="123826" cy="497682"/>
            </a:xfrm>
            <a:prstGeom prst="rect">
              <a:avLst/>
            </a:prstGeom>
            <a:ln w="12700" cap="flat">
              <a:noFill/>
              <a:miter lim="400000"/>
            </a:ln>
            <a:effectLst/>
          </p:spPr>
        </p:pic>
        <p:pic>
          <p:nvPicPr>
            <p:cNvPr id="332" name="Picture 23" descr="Picture 23"/>
            <p:cNvPicPr>
              <a:picLocks noChangeAspect="1"/>
            </p:cNvPicPr>
            <p:nvPr/>
          </p:nvPicPr>
          <p:blipFill>
            <a:blip r:embed="rId7">
              <a:alphaModFix amt="74000"/>
              <a:extLst/>
            </a:blip>
            <a:srcRect l="75120" t="0" r="0" b="0"/>
            <a:stretch>
              <a:fillRect/>
            </a:stretch>
          </p:blipFill>
          <p:spPr>
            <a:xfrm>
              <a:off x="992980" y="1309"/>
              <a:ext cx="123826" cy="497682"/>
            </a:xfrm>
            <a:prstGeom prst="rect">
              <a:avLst/>
            </a:prstGeom>
            <a:ln w="12700" cap="flat">
              <a:noFill/>
              <a:miter lim="400000"/>
            </a:ln>
            <a:effectLst/>
          </p:spPr>
        </p:pic>
      </p:grpSp>
      <p:grpSp>
        <p:nvGrpSpPr>
          <p:cNvPr id="343" name="Group 24"/>
          <p:cNvGrpSpPr/>
          <p:nvPr/>
        </p:nvGrpSpPr>
        <p:grpSpPr>
          <a:xfrm>
            <a:off x="5495471" y="1099236"/>
            <a:ext cx="1380158" cy="432485"/>
            <a:chOff x="0" y="0"/>
            <a:chExt cx="1380157" cy="432484"/>
          </a:xfrm>
        </p:grpSpPr>
        <p:pic>
          <p:nvPicPr>
            <p:cNvPr id="334" name="Picture 25" descr="Picture 25"/>
            <p:cNvPicPr>
              <a:picLocks noChangeAspect="1"/>
            </p:cNvPicPr>
            <p:nvPr/>
          </p:nvPicPr>
          <p:blipFill>
            <a:blip r:embed="rId8">
              <a:alphaModFix amt="45000"/>
              <a:extLst/>
            </a:blip>
            <a:stretch>
              <a:fillRect/>
            </a:stretch>
          </p:blipFill>
          <p:spPr>
            <a:xfrm>
              <a:off x="-1" y="0"/>
              <a:ext cx="430044" cy="432485"/>
            </a:xfrm>
            <a:prstGeom prst="rect">
              <a:avLst/>
            </a:prstGeom>
            <a:ln w="12700" cap="flat">
              <a:noFill/>
              <a:miter lim="400000"/>
            </a:ln>
            <a:effectLst/>
          </p:spPr>
        </p:pic>
        <p:pic>
          <p:nvPicPr>
            <p:cNvPr id="335" name="Picture 26" descr="Picture 26"/>
            <p:cNvPicPr>
              <a:picLocks noChangeAspect="1"/>
            </p:cNvPicPr>
            <p:nvPr/>
          </p:nvPicPr>
          <p:blipFill>
            <a:blip r:embed="rId8">
              <a:alphaModFix amt="45000"/>
              <a:extLst/>
            </a:blip>
            <a:srcRect l="54290" t="0" r="0" b="0"/>
            <a:stretch>
              <a:fillRect/>
            </a:stretch>
          </p:blipFill>
          <p:spPr>
            <a:xfrm>
              <a:off x="383677" y="0"/>
              <a:ext cx="196380" cy="432036"/>
            </a:xfrm>
            <a:prstGeom prst="rect">
              <a:avLst/>
            </a:prstGeom>
            <a:ln w="12700" cap="flat">
              <a:noFill/>
              <a:miter lim="400000"/>
            </a:ln>
            <a:effectLst/>
          </p:spPr>
        </p:pic>
        <p:pic>
          <p:nvPicPr>
            <p:cNvPr id="336" name="Picture 27" descr="Picture 27"/>
            <p:cNvPicPr>
              <a:picLocks noChangeAspect="1"/>
            </p:cNvPicPr>
            <p:nvPr/>
          </p:nvPicPr>
          <p:blipFill>
            <a:blip r:embed="rId8">
              <a:alphaModFix amt="45000"/>
              <a:extLst/>
            </a:blip>
            <a:srcRect l="54290" t="0" r="0" b="0"/>
            <a:stretch>
              <a:fillRect/>
            </a:stretch>
          </p:blipFill>
          <p:spPr>
            <a:xfrm>
              <a:off x="497977" y="0"/>
              <a:ext cx="196380" cy="432036"/>
            </a:xfrm>
            <a:prstGeom prst="rect">
              <a:avLst/>
            </a:prstGeom>
            <a:ln w="12700" cap="flat">
              <a:noFill/>
              <a:miter lim="400000"/>
            </a:ln>
            <a:effectLst/>
          </p:spPr>
        </p:pic>
        <p:pic>
          <p:nvPicPr>
            <p:cNvPr id="337" name="Picture 28" descr="Picture 28"/>
            <p:cNvPicPr>
              <a:picLocks noChangeAspect="1"/>
            </p:cNvPicPr>
            <p:nvPr/>
          </p:nvPicPr>
          <p:blipFill>
            <a:blip r:embed="rId8">
              <a:alphaModFix amt="45000"/>
              <a:extLst/>
            </a:blip>
            <a:srcRect l="54290" t="0" r="0" b="0"/>
            <a:stretch>
              <a:fillRect/>
            </a:stretch>
          </p:blipFill>
          <p:spPr>
            <a:xfrm>
              <a:off x="612277" y="0"/>
              <a:ext cx="196380" cy="432036"/>
            </a:xfrm>
            <a:prstGeom prst="rect">
              <a:avLst/>
            </a:prstGeom>
            <a:ln w="12700" cap="flat">
              <a:noFill/>
              <a:miter lim="400000"/>
            </a:ln>
            <a:effectLst/>
          </p:spPr>
        </p:pic>
        <p:pic>
          <p:nvPicPr>
            <p:cNvPr id="338" name="Picture 29" descr="Picture 29"/>
            <p:cNvPicPr>
              <a:picLocks noChangeAspect="1"/>
            </p:cNvPicPr>
            <p:nvPr/>
          </p:nvPicPr>
          <p:blipFill>
            <a:blip r:embed="rId8">
              <a:alphaModFix amt="45000"/>
              <a:extLst/>
            </a:blip>
            <a:srcRect l="54290" t="0" r="0" b="0"/>
            <a:stretch>
              <a:fillRect/>
            </a:stretch>
          </p:blipFill>
          <p:spPr>
            <a:xfrm>
              <a:off x="726577" y="0"/>
              <a:ext cx="196380" cy="432036"/>
            </a:xfrm>
            <a:prstGeom prst="rect">
              <a:avLst/>
            </a:prstGeom>
            <a:ln w="12700" cap="flat">
              <a:noFill/>
              <a:miter lim="400000"/>
            </a:ln>
            <a:effectLst/>
          </p:spPr>
        </p:pic>
        <p:pic>
          <p:nvPicPr>
            <p:cNvPr id="339" name="Picture 30" descr="Picture 30"/>
            <p:cNvPicPr>
              <a:picLocks noChangeAspect="1"/>
            </p:cNvPicPr>
            <p:nvPr/>
          </p:nvPicPr>
          <p:blipFill>
            <a:blip r:embed="rId8">
              <a:alphaModFix amt="45000"/>
              <a:extLst/>
            </a:blip>
            <a:srcRect l="54290" t="0" r="0" b="0"/>
            <a:stretch>
              <a:fillRect/>
            </a:stretch>
          </p:blipFill>
          <p:spPr>
            <a:xfrm>
              <a:off x="840877" y="0"/>
              <a:ext cx="196380" cy="432036"/>
            </a:xfrm>
            <a:prstGeom prst="rect">
              <a:avLst/>
            </a:prstGeom>
            <a:ln w="12700" cap="flat">
              <a:noFill/>
              <a:miter lim="400000"/>
            </a:ln>
            <a:effectLst/>
          </p:spPr>
        </p:pic>
        <p:pic>
          <p:nvPicPr>
            <p:cNvPr id="340" name="Picture 31" descr="Picture 31"/>
            <p:cNvPicPr>
              <a:picLocks noChangeAspect="1"/>
            </p:cNvPicPr>
            <p:nvPr/>
          </p:nvPicPr>
          <p:blipFill>
            <a:blip r:embed="rId8">
              <a:alphaModFix amt="45000"/>
              <a:extLst/>
            </a:blip>
            <a:srcRect l="54290" t="0" r="0" b="0"/>
            <a:stretch>
              <a:fillRect/>
            </a:stretch>
          </p:blipFill>
          <p:spPr>
            <a:xfrm>
              <a:off x="955177" y="0"/>
              <a:ext cx="196380" cy="432036"/>
            </a:xfrm>
            <a:prstGeom prst="rect">
              <a:avLst/>
            </a:prstGeom>
            <a:ln w="12700" cap="flat">
              <a:noFill/>
              <a:miter lim="400000"/>
            </a:ln>
            <a:effectLst/>
          </p:spPr>
        </p:pic>
        <p:pic>
          <p:nvPicPr>
            <p:cNvPr id="341" name="Picture 32" descr="Picture 32"/>
            <p:cNvPicPr>
              <a:picLocks noChangeAspect="1"/>
            </p:cNvPicPr>
            <p:nvPr/>
          </p:nvPicPr>
          <p:blipFill>
            <a:blip r:embed="rId8">
              <a:alphaModFix amt="45000"/>
              <a:extLst/>
            </a:blip>
            <a:srcRect l="54290" t="0" r="0" b="0"/>
            <a:stretch>
              <a:fillRect/>
            </a:stretch>
          </p:blipFill>
          <p:spPr>
            <a:xfrm>
              <a:off x="1069477" y="0"/>
              <a:ext cx="196380" cy="432036"/>
            </a:xfrm>
            <a:prstGeom prst="rect">
              <a:avLst/>
            </a:prstGeom>
            <a:ln w="12700" cap="flat">
              <a:noFill/>
              <a:miter lim="400000"/>
            </a:ln>
            <a:effectLst/>
          </p:spPr>
        </p:pic>
        <p:pic>
          <p:nvPicPr>
            <p:cNvPr id="342" name="Picture 33" descr="Picture 33"/>
            <p:cNvPicPr>
              <a:picLocks noChangeAspect="1"/>
            </p:cNvPicPr>
            <p:nvPr/>
          </p:nvPicPr>
          <p:blipFill>
            <a:blip r:embed="rId8">
              <a:alphaModFix amt="45000"/>
              <a:extLst/>
            </a:blip>
            <a:srcRect l="54290" t="0" r="0" b="0"/>
            <a:stretch>
              <a:fillRect/>
            </a:stretch>
          </p:blipFill>
          <p:spPr>
            <a:xfrm>
              <a:off x="1183777" y="0"/>
              <a:ext cx="196380" cy="432036"/>
            </a:xfrm>
            <a:prstGeom prst="rect">
              <a:avLst/>
            </a:prstGeom>
            <a:ln w="12700" cap="flat">
              <a:noFill/>
              <a:miter lim="400000"/>
            </a:ln>
            <a:effectLst/>
          </p:spPr>
        </p:pic>
      </p:grpSp>
      <p:grpSp>
        <p:nvGrpSpPr>
          <p:cNvPr id="353" name="Group 34"/>
          <p:cNvGrpSpPr/>
          <p:nvPr/>
        </p:nvGrpSpPr>
        <p:grpSpPr>
          <a:xfrm>
            <a:off x="5495471" y="2258734"/>
            <a:ext cx="1380158" cy="432486"/>
            <a:chOff x="0" y="0"/>
            <a:chExt cx="1380157" cy="432484"/>
          </a:xfrm>
        </p:grpSpPr>
        <p:pic>
          <p:nvPicPr>
            <p:cNvPr id="344" name="Picture 35" descr="Picture 35"/>
            <p:cNvPicPr>
              <a:picLocks noChangeAspect="1"/>
            </p:cNvPicPr>
            <p:nvPr/>
          </p:nvPicPr>
          <p:blipFill>
            <a:blip r:embed="rId8">
              <a:alphaModFix amt="45000"/>
              <a:extLst/>
            </a:blip>
            <a:stretch>
              <a:fillRect/>
            </a:stretch>
          </p:blipFill>
          <p:spPr>
            <a:xfrm>
              <a:off x="-1" y="0"/>
              <a:ext cx="430044" cy="432485"/>
            </a:xfrm>
            <a:prstGeom prst="rect">
              <a:avLst/>
            </a:prstGeom>
            <a:ln w="12700" cap="flat">
              <a:noFill/>
              <a:miter lim="400000"/>
            </a:ln>
            <a:effectLst/>
          </p:spPr>
        </p:pic>
        <p:pic>
          <p:nvPicPr>
            <p:cNvPr id="345" name="Picture 36" descr="Picture 36"/>
            <p:cNvPicPr>
              <a:picLocks noChangeAspect="1"/>
            </p:cNvPicPr>
            <p:nvPr/>
          </p:nvPicPr>
          <p:blipFill>
            <a:blip r:embed="rId8">
              <a:alphaModFix amt="45000"/>
              <a:extLst/>
            </a:blip>
            <a:srcRect l="54290" t="0" r="0" b="0"/>
            <a:stretch>
              <a:fillRect/>
            </a:stretch>
          </p:blipFill>
          <p:spPr>
            <a:xfrm>
              <a:off x="383677" y="0"/>
              <a:ext cx="196380" cy="432036"/>
            </a:xfrm>
            <a:prstGeom prst="rect">
              <a:avLst/>
            </a:prstGeom>
            <a:ln w="12700" cap="flat">
              <a:noFill/>
              <a:miter lim="400000"/>
            </a:ln>
            <a:effectLst/>
          </p:spPr>
        </p:pic>
        <p:pic>
          <p:nvPicPr>
            <p:cNvPr id="346" name="Picture 37" descr="Picture 37"/>
            <p:cNvPicPr>
              <a:picLocks noChangeAspect="1"/>
            </p:cNvPicPr>
            <p:nvPr/>
          </p:nvPicPr>
          <p:blipFill>
            <a:blip r:embed="rId8">
              <a:alphaModFix amt="45000"/>
              <a:extLst/>
            </a:blip>
            <a:srcRect l="54290" t="0" r="0" b="0"/>
            <a:stretch>
              <a:fillRect/>
            </a:stretch>
          </p:blipFill>
          <p:spPr>
            <a:xfrm>
              <a:off x="497977" y="0"/>
              <a:ext cx="196380" cy="432036"/>
            </a:xfrm>
            <a:prstGeom prst="rect">
              <a:avLst/>
            </a:prstGeom>
            <a:ln w="12700" cap="flat">
              <a:noFill/>
              <a:miter lim="400000"/>
            </a:ln>
            <a:effectLst/>
          </p:spPr>
        </p:pic>
        <p:pic>
          <p:nvPicPr>
            <p:cNvPr id="347" name="Picture 38" descr="Picture 38"/>
            <p:cNvPicPr>
              <a:picLocks noChangeAspect="1"/>
            </p:cNvPicPr>
            <p:nvPr/>
          </p:nvPicPr>
          <p:blipFill>
            <a:blip r:embed="rId8">
              <a:alphaModFix amt="45000"/>
              <a:extLst/>
            </a:blip>
            <a:srcRect l="54290" t="0" r="0" b="0"/>
            <a:stretch>
              <a:fillRect/>
            </a:stretch>
          </p:blipFill>
          <p:spPr>
            <a:xfrm>
              <a:off x="612277" y="0"/>
              <a:ext cx="196380" cy="432036"/>
            </a:xfrm>
            <a:prstGeom prst="rect">
              <a:avLst/>
            </a:prstGeom>
            <a:ln w="12700" cap="flat">
              <a:noFill/>
              <a:miter lim="400000"/>
            </a:ln>
            <a:effectLst/>
          </p:spPr>
        </p:pic>
        <p:pic>
          <p:nvPicPr>
            <p:cNvPr id="348" name="Picture 39" descr="Picture 39"/>
            <p:cNvPicPr>
              <a:picLocks noChangeAspect="1"/>
            </p:cNvPicPr>
            <p:nvPr/>
          </p:nvPicPr>
          <p:blipFill>
            <a:blip r:embed="rId8">
              <a:alphaModFix amt="45000"/>
              <a:extLst/>
            </a:blip>
            <a:srcRect l="54290" t="0" r="0" b="0"/>
            <a:stretch>
              <a:fillRect/>
            </a:stretch>
          </p:blipFill>
          <p:spPr>
            <a:xfrm>
              <a:off x="726577" y="0"/>
              <a:ext cx="196380" cy="432036"/>
            </a:xfrm>
            <a:prstGeom prst="rect">
              <a:avLst/>
            </a:prstGeom>
            <a:ln w="12700" cap="flat">
              <a:noFill/>
              <a:miter lim="400000"/>
            </a:ln>
            <a:effectLst/>
          </p:spPr>
        </p:pic>
        <p:pic>
          <p:nvPicPr>
            <p:cNvPr id="349" name="Picture 40" descr="Picture 40"/>
            <p:cNvPicPr>
              <a:picLocks noChangeAspect="1"/>
            </p:cNvPicPr>
            <p:nvPr/>
          </p:nvPicPr>
          <p:blipFill>
            <a:blip r:embed="rId8">
              <a:alphaModFix amt="45000"/>
              <a:extLst/>
            </a:blip>
            <a:srcRect l="54290" t="0" r="0" b="0"/>
            <a:stretch>
              <a:fillRect/>
            </a:stretch>
          </p:blipFill>
          <p:spPr>
            <a:xfrm>
              <a:off x="840877" y="0"/>
              <a:ext cx="196380" cy="432036"/>
            </a:xfrm>
            <a:prstGeom prst="rect">
              <a:avLst/>
            </a:prstGeom>
            <a:ln w="12700" cap="flat">
              <a:noFill/>
              <a:miter lim="400000"/>
            </a:ln>
            <a:effectLst/>
          </p:spPr>
        </p:pic>
        <p:pic>
          <p:nvPicPr>
            <p:cNvPr id="350" name="Picture 41" descr="Picture 41"/>
            <p:cNvPicPr>
              <a:picLocks noChangeAspect="1"/>
            </p:cNvPicPr>
            <p:nvPr/>
          </p:nvPicPr>
          <p:blipFill>
            <a:blip r:embed="rId8">
              <a:alphaModFix amt="45000"/>
              <a:extLst/>
            </a:blip>
            <a:srcRect l="54290" t="0" r="0" b="0"/>
            <a:stretch>
              <a:fillRect/>
            </a:stretch>
          </p:blipFill>
          <p:spPr>
            <a:xfrm>
              <a:off x="955177" y="0"/>
              <a:ext cx="196380" cy="432036"/>
            </a:xfrm>
            <a:prstGeom prst="rect">
              <a:avLst/>
            </a:prstGeom>
            <a:ln w="12700" cap="flat">
              <a:noFill/>
              <a:miter lim="400000"/>
            </a:ln>
            <a:effectLst/>
          </p:spPr>
        </p:pic>
        <p:pic>
          <p:nvPicPr>
            <p:cNvPr id="351" name="Picture 42" descr="Picture 42"/>
            <p:cNvPicPr>
              <a:picLocks noChangeAspect="1"/>
            </p:cNvPicPr>
            <p:nvPr/>
          </p:nvPicPr>
          <p:blipFill>
            <a:blip r:embed="rId8">
              <a:alphaModFix amt="45000"/>
              <a:extLst/>
            </a:blip>
            <a:srcRect l="54290" t="0" r="0" b="0"/>
            <a:stretch>
              <a:fillRect/>
            </a:stretch>
          </p:blipFill>
          <p:spPr>
            <a:xfrm>
              <a:off x="1069477" y="0"/>
              <a:ext cx="196380" cy="432036"/>
            </a:xfrm>
            <a:prstGeom prst="rect">
              <a:avLst/>
            </a:prstGeom>
            <a:ln w="12700" cap="flat">
              <a:noFill/>
              <a:miter lim="400000"/>
            </a:ln>
            <a:effectLst/>
          </p:spPr>
        </p:pic>
        <p:pic>
          <p:nvPicPr>
            <p:cNvPr id="352" name="Picture 43" descr="Picture 43"/>
            <p:cNvPicPr>
              <a:picLocks noChangeAspect="1"/>
            </p:cNvPicPr>
            <p:nvPr/>
          </p:nvPicPr>
          <p:blipFill>
            <a:blip r:embed="rId8">
              <a:alphaModFix amt="45000"/>
              <a:extLst/>
            </a:blip>
            <a:srcRect l="54290" t="0" r="0" b="0"/>
            <a:stretch>
              <a:fillRect/>
            </a:stretch>
          </p:blipFill>
          <p:spPr>
            <a:xfrm>
              <a:off x="1183777" y="0"/>
              <a:ext cx="196380" cy="432036"/>
            </a:xfrm>
            <a:prstGeom prst="rect">
              <a:avLst/>
            </a:prstGeom>
            <a:ln w="12700" cap="flat">
              <a:noFill/>
              <a:miter lim="400000"/>
            </a:ln>
            <a:effectLst/>
          </p:spPr>
        </p:pic>
      </p:grpSp>
      <p:grpSp>
        <p:nvGrpSpPr>
          <p:cNvPr id="363" name="Group 44"/>
          <p:cNvGrpSpPr/>
          <p:nvPr/>
        </p:nvGrpSpPr>
        <p:grpSpPr>
          <a:xfrm>
            <a:off x="5495471" y="3370312"/>
            <a:ext cx="1380158" cy="432485"/>
            <a:chOff x="0" y="0"/>
            <a:chExt cx="1380157" cy="432484"/>
          </a:xfrm>
        </p:grpSpPr>
        <p:pic>
          <p:nvPicPr>
            <p:cNvPr id="354" name="Picture 45" descr="Picture 45"/>
            <p:cNvPicPr>
              <a:picLocks noChangeAspect="1"/>
            </p:cNvPicPr>
            <p:nvPr/>
          </p:nvPicPr>
          <p:blipFill>
            <a:blip r:embed="rId8">
              <a:alphaModFix amt="45000"/>
              <a:extLst/>
            </a:blip>
            <a:stretch>
              <a:fillRect/>
            </a:stretch>
          </p:blipFill>
          <p:spPr>
            <a:xfrm>
              <a:off x="-1" y="0"/>
              <a:ext cx="430044" cy="432485"/>
            </a:xfrm>
            <a:prstGeom prst="rect">
              <a:avLst/>
            </a:prstGeom>
            <a:ln w="12700" cap="flat">
              <a:noFill/>
              <a:miter lim="400000"/>
            </a:ln>
            <a:effectLst/>
          </p:spPr>
        </p:pic>
        <p:pic>
          <p:nvPicPr>
            <p:cNvPr id="355" name="Picture 46" descr="Picture 46"/>
            <p:cNvPicPr>
              <a:picLocks noChangeAspect="1"/>
            </p:cNvPicPr>
            <p:nvPr/>
          </p:nvPicPr>
          <p:blipFill>
            <a:blip r:embed="rId8">
              <a:alphaModFix amt="45000"/>
              <a:extLst/>
            </a:blip>
            <a:srcRect l="54290" t="0" r="0" b="0"/>
            <a:stretch>
              <a:fillRect/>
            </a:stretch>
          </p:blipFill>
          <p:spPr>
            <a:xfrm>
              <a:off x="383677" y="0"/>
              <a:ext cx="196380" cy="432036"/>
            </a:xfrm>
            <a:prstGeom prst="rect">
              <a:avLst/>
            </a:prstGeom>
            <a:ln w="12700" cap="flat">
              <a:noFill/>
              <a:miter lim="400000"/>
            </a:ln>
            <a:effectLst/>
          </p:spPr>
        </p:pic>
        <p:pic>
          <p:nvPicPr>
            <p:cNvPr id="356" name="Picture 47" descr="Picture 47"/>
            <p:cNvPicPr>
              <a:picLocks noChangeAspect="1"/>
            </p:cNvPicPr>
            <p:nvPr/>
          </p:nvPicPr>
          <p:blipFill>
            <a:blip r:embed="rId8">
              <a:alphaModFix amt="45000"/>
              <a:extLst/>
            </a:blip>
            <a:srcRect l="54290" t="0" r="0" b="0"/>
            <a:stretch>
              <a:fillRect/>
            </a:stretch>
          </p:blipFill>
          <p:spPr>
            <a:xfrm>
              <a:off x="497977" y="0"/>
              <a:ext cx="196380" cy="432036"/>
            </a:xfrm>
            <a:prstGeom prst="rect">
              <a:avLst/>
            </a:prstGeom>
            <a:ln w="12700" cap="flat">
              <a:noFill/>
              <a:miter lim="400000"/>
            </a:ln>
            <a:effectLst/>
          </p:spPr>
        </p:pic>
        <p:pic>
          <p:nvPicPr>
            <p:cNvPr id="357" name="Picture 48" descr="Picture 48"/>
            <p:cNvPicPr>
              <a:picLocks noChangeAspect="1"/>
            </p:cNvPicPr>
            <p:nvPr/>
          </p:nvPicPr>
          <p:blipFill>
            <a:blip r:embed="rId8">
              <a:alphaModFix amt="45000"/>
              <a:extLst/>
            </a:blip>
            <a:srcRect l="54290" t="0" r="0" b="0"/>
            <a:stretch>
              <a:fillRect/>
            </a:stretch>
          </p:blipFill>
          <p:spPr>
            <a:xfrm>
              <a:off x="612277" y="0"/>
              <a:ext cx="196380" cy="432036"/>
            </a:xfrm>
            <a:prstGeom prst="rect">
              <a:avLst/>
            </a:prstGeom>
            <a:ln w="12700" cap="flat">
              <a:noFill/>
              <a:miter lim="400000"/>
            </a:ln>
            <a:effectLst/>
          </p:spPr>
        </p:pic>
        <p:pic>
          <p:nvPicPr>
            <p:cNvPr id="358" name="Picture 49" descr="Picture 49"/>
            <p:cNvPicPr>
              <a:picLocks noChangeAspect="1"/>
            </p:cNvPicPr>
            <p:nvPr/>
          </p:nvPicPr>
          <p:blipFill>
            <a:blip r:embed="rId8">
              <a:alphaModFix amt="45000"/>
              <a:extLst/>
            </a:blip>
            <a:srcRect l="54290" t="0" r="0" b="0"/>
            <a:stretch>
              <a:fillRect/>
            </a:stretch>
          </p:blipFill>
          <p:spPr>
            <a:xfrm>
              <a:off x="726577" y="0"/>
              <a:ext cx="196380" cy="432036"/>
            </a:xfrm>
            <a:prstGeom prst="rect">
              <a:avLst/>
            </a:prstGeom>
            <a:ln w="12700" cap="flat">
              <a:noFill/>
              <a:miter lim="400000"/>
            </a:ln>
            <a:effectLst/>
          </p:spPr>
        </p:pic>
        <p:pic>
          <p:nvPicPr>
            <p:cNvPr id="359" name="Picture 50" descr="Picture 50"/>
            <p:cNvPicPr>
              <a:picLocks noChangeAspect="1"/>
            </p:cNvPicPr>
            <p:nvPr/>
          </p:nvPicPr>
          <p:blipFill>
            <a:blip r:embed="rId8">
              <a:alphaModFix amt="45000"/>
              <a:extLst/>
            </a:blip>
            <a:srcRect l="54290" t="0" r="0" b="0"/>
            <a:stretch>
              <a:fillRect/>
            </a:stretch>
          </p:blipFill>
          <p:spPr>
            <a:xfrm>
              <a:off x="840877" y="0"/>
              <a:ext cx="196380" cy="432036"/>
            </a:xfrm>
            <a:prstGeom prst="rect">
              <a:avLst/>
            </a:prstGeom>
            <a:ln w="12700" cap="flat">
              <a:noFill/>
              <a:miter lim="400000"/>
            </a:ln>
            <a:effectLst/>
          </p:spPr>
        </p:pic>
        <p:pic>
          <p:nvPicPr>
            <p:cNvPr id="360" name="Picture 51" descr="Picture 51"/>
            <p:cNvPicPr>
              <a:picLocks noChangeAspect="1"/>
            </p:cNvPicPr>
            <p:nvPr/>
          </p:nvPicPr>
          <p:blipFill>
            <a:blip r:embed="rId8">
              <a:alphaModFix amt="45000"/>
              <a:extLst/>
            </a:blip>
            <a:srcRect l="54290" t="0" r="0" b="0"/>
            <a:stretch>
              <a:fillRect/>
            </a:stretch>
          </p:blipFill>
          <p:spPr>
            <a:xfrm>
              <a:off x="955177" y="0"/>
              <a:ext cx="196380" cy="432036"/>
            </a:xfrm>
            <a:prstGeom prst="rect">
              <a:avLst/>
            </a:prstGeom>
            <a:ln w="12700" cap="flat">
              <a:noFill/>
              <a:miter lim="400000"/>
            </a:ln>
            <a:effectLst/>
          </p:spPr>
        </p:pic>
        <p:pic>
          <p:nvPicPr>
            <p:cNvPr id="361" name="Picture 52" descr="Picture 52"/>
            <p:cNvPicPr>
              <a:picLocks noChangeAspect="1"/>
            </p:cNvPicPr>
            <p:nvPr/>
          </p:nvPicPr>
          <p:blipFill>
            <a:blip r:embed="rId8">
              <a:alphaModFix amt="45000"/>
              <a:extLst/>
            </a:blip>
            <a:srcRect l="54290" t="0" r="0" b="0"/>
            <a:stretch>
              <a:fillRect/>
            </a:stretch>
          </p:blipFill>
          <p:spPr>
            <a:xfrm>
              <a:off x="1069477" y="0"/>
              <a:ext cx="196380" cy="432036"/>
            </a:xfrm>
            <a:prstGeom prst="rect">
              <a:avLst/>
            </a:prstGeom>
            <a:ln w="12700" cap="flat">
              <a:noFill/>
              <a:miter lim="400000"/>
            </a:ln>
            <a:effectLst/>
          </p:spPr>
        </p:pic>
        <p:pic>
          <p:nvPicPr>
            <p:cNvPr id="362" name="Picture 53" descr="Picture 53"/>
            <p:cNvPicPr>
              <a:picLocks noChangeAspect="1"/>
            </p:cNvPicPr>
            <p:nvPr/>
          </p:nvPicPr>
          <p:blipFill>
            <a:blip r:embed="rId8">
              <a:alphaModFix amt="45000"/>
              <a:extLst/>
            </a:blip>
            <a:srcRect l="54290" t="0" r="0" b="0"/>
            <a:stretch>
              <a:fillRect/>
            </a:stretch>
          </p:blipFill>
          <p:spPr>
            <a:xfrm>
              <a:off x="1183777" y="0"/>
              <a:ext cx="196380" cy="432036"/>
            </a:xfrm>
            <a:prstGeom prst="rect">
              <a:avLst/>
            </a:prstGeom>
            <a:ln w="12700" cap="flat">
              <a:noFill/>
              <a:miter lim="400000"/>
            </a:ln>
            <a:effectLst/>
          </p:spPr>
        </p:pic>
      </p:grpSp>
      <p:pic>
        <p:nvPicPr>
          <p:cNvPr id="364" name="Picture 54" descr="Picture 54"/>
          <p:cNvPicPr>
            <a:picLocks noChangeAspect="1"/>
          </p:cNvPicPr>
          <p:nvPr/>
        </p:nvPicPr>
        <p:blipFill>
          <a:blip r:embed="rId9">
            <a:extLst/>
          </a:blip>
          <a:stretch>
            <a:fillRect/>
          </a:stretch>
        </p:blipFill>
        <p:spPr>
          <a:xfrm>
            <a:off x="3283058" y="2215763"/>
            <a:ext cx="902991" cy="902991"/>
          </a:xfrm>
          <a:prstGeom prst="rect">
            <a:avLst/>
          </a:prstGeom>
          <a:ln w="12700">
            <a:miter lim="400000"/>
          </a:ln>
        </p:spPr>
      </p:pic>
      <p:sp>
        <p:nvSpPr>
          <p:cNvPr id="365" name="TextBox 55"/>
          <p:cNvSpPr txBox="1"/>
          <p:nvPr/>
        </p:nvSpPr>
        <p:spPr>
          <a:xfrm>
            <a:off x="1035963" y="3172709"/>
            <a:ext cx="921608" cy="2984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700">
                <a:solidFill>
                  <a:srgbClr val="404040"/>
                </a:solidFill>
                <a:latin typeface="Gill Sans Light"/>
                <a:ea typeface="Gill Sans Light"/>
                <a:cs typeface="Gill Sans Light"/>
                <a:sym typeface="Gill Sans Light"/>
              </a:defRPr>
            </a:pPr>
            <a:r>
              <a:t>WENDY </a:t>
            </a:r>
          </a:p>
          <a:p>
            <a:pPr algn="ctr">
              <a:defRPr sz="700">
                <a:solidFill>
                  <a:srgbClr val="404040"/>
                </a:solidFill>
                <a:latin typeface="Gill Sans Light"/>
                <a:ea typeface="Gill Sans Light"/>
                <a:cs typeface="Gill Sans Light"/>
                <a:sym typeface="Gill Sans Light"/>
              </a:defRPr>
            </a:pPr>
            <a:r>
              <a:t>RRHH</a:t>
            </a:r>
          </a:p>
        </p:txBody>
      </p:sp>
      <p:sp>
        <p:nvSpPr>
          <p:cNvPr id="366" name="TextBox 56"/>
          <p:cNvSpPr txBox="1"/>
          <p:nvPr/>
        </p:nvSpPr>
        <p:spPr>
          <a:xfrm>
            <a:off x="2624114" y="3172709"/>
            <a:ext cx="2163927" cy="2984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700">
                <a:solidFill>
                  <a:srgbClr val="404040"/>
                </a:solidFill>
                <a:latin typeface="Gill Sans Light"/>
                <a:ea typeface="Gill Sans Light"/>
                <a:cs typeface="Gill Sans Light"/>
                <a:sym typeface="Gill Sans Light"/>
              </a:defRPr>
            </a:pPr>
            <a:r>
              <a:t>CATRIN </a:t>
            </a:r>
          </a:p>
          <a:p>
            <a:pPr algn="ctr">
              <a:defRPr sz="700">
                <a:solidFill>
                  <a:srgbClr val="404040"/>
                </a:solidFill>
                <a:latin typeface="Gill Sans Light"/>
                <a:ea typeface="Gill Sans Light"/>
                <a:cs typeface="Gill Sans Light"/>
                <a:sym typeface="Gill Sans Light"/>
              </a:defRPr>
            </a:pPr>
            <a:r>
              <a:t>DIRECTOR DE SERVICIO AL CLIENTE</a:t>
            </a:r>
          </a:p>
        </p:txBody>
      </p:sp>
      <p:sp>
        <p:nvSpPr>
          <p:cNvPr id="367" name="TextBox 57"/>
          <p:cNvSpPr txBox="1"/>
          <p:nvPr/>
        </p:nvSpPr>
        <p:spPr>
          <a:xfrm>
            <a:off x="8217769" y="1406306"/>
            <a:ext cx="856057" cy="2984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700">
                <a:solidFill>
                  <a:srgbClr val="404040"/>
                </a:solidFill>
                <a:latin typeface="Gill Sans Light"/>
                <a:ea typeface="Gill Sans Light"/>
                <a:cs typeface="Gill Sans Light"/>
                <a:sym typeface="Gill Sans Light"/>
              </a:defRPr>
            </a:pPr>
            <a:r>
              <a:t>JASON  </a:t>
            </a:r>
          </a:p>
          <a:p>
            <a:pPr algn="ctr">
              <a:defRPr sz="700">
                <a:solidFill>
                  <a:srgbClr val="404040"/>
                </a:solidFill>
                <a:latin typeface="Gill Sans Light"/>
                <a:ea typeface="Gill Sans Light"/>
                <a:cs typeface="Gill Sans Light"/>
                <a:sym typeface="Gill Sans Light"/>
              </a:defRPr>
            </a:pPr>
            <a:r>
              <a:t>TÉCNICO DE TI</a:t>
            </a:r>
          </a:p>
        </p:txBody>
      </p:sp>
      <p:sp>
        <p:nvSpPr>
          <p:cNvPr id="368" name="TextBox 58"/>
          <p:cNvSpPr txBox="1"/>
          <p:nvPr/>
        </p:nvSpPr>
        <p:spPr>
          <a:xfrm>
            <a:off x="8217769" y="2583495"/>
            <a:ext cx="804208" cy="2984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700">
                <a:solidFill>
                  <a:srgbClr val="404040"/>
                </a:solidFill>
                <a:latin typeface="Gill Sans Light"/>
                <a:ea typeface="Gill Sans Light"/>
                <a:cs typeface="Gill Sans Light"/>
                <a:sym typeface="Gill Sans Light"/>
              </a:defRPr>
            </a:pPr>
            <a:r>
              <a:t>SCOTT </a:t>
            </a:r>
          </a:p>
          <a:p>
            <a:pPr algn="ctr">
              <a:defRPr sz="700">
                <a:solidFill>
                  <a:srgbClr val="404040"/>
                </a:solidFill>
                <a:latin typeface="Gill Sans Light"/>
                <a:ea typeface="Gill Sans Light"/>
                <a:cs typeface="Gill Sans Light"/>
                <a:sym typeface="Gill Sans Light"/>
              </a:defRPr>
            </a:pPr>
            <a:r>
              <a:t>TÉCNICO DE TI </a:t>
            </a:r>
          </a:p>
        </p:txBody>
      </p:sp>
      <p:sp>
        <p:nvSpPr>
          <p:cNvPr id="369" name="TextBox 59"/>
          <p:cNvSpPr txBox="1"/>
          <p:nvPr/>
        </p:nvSpPr>
        <p:spPr>
          <a:xfrm>
            <a:off x="8217769" y="3647828"/>
            <a:ext cx="804208" cy="2984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700">
                <a:solidFill>
                  <a:srgbClr val="404040"/>
                </a:solidFill>
                <a:latin typeface="Gill Sans Light"/>
                <a:ea typeface="Gill Sans Light"/>
                <a:cs typeface="Gill Sans Light"/>
                <a:sym typeface="Gill Sans Light"/>
              </a:defRPr>
            </a:pPr>
            <a:r>
              <a:t>ADAM </a:t>
            </a:r>
          </a:p>
          <a:p>
            <a:pPr algn="ctr">
              <a:defRPr sz="700">
                <a:solidFill>
                  <a:srgbClr val="404040"/>
                </a:solidFill>
                <a:latin typeface="Gill Sans Light"/>
                <a:ea typeface="Gill Sans Light"/>
                <a:cs typeface="Gill Sans Light"/>
                <a:sym typeface="Gill Sans Light"/>
              </a:defRPr>
            </a:pPr>
            <a:r>
              <a:t>TÉCNICO DE TI</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TextBox 1"/>
          <p:cNvSpPr txBox="1"/>
          <p:nvPr/>
        </p:nvSpPr>
        <p:spPr>
          <a:xfrm>
            <a:off x="47625" y="123030"/>
            <a:ext cx="9048750" cy="5016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nchor="ctr">
            <a:spAutoFit/>
          </a:bodyPr>
          <a:lstStyle>
            <a:lvl1pPr algn="ctr">
              <a:defRPr sz="2800">
                <a:solidFill>
                  <a:srgbClr val="404040"/>
                </a:solidFill>
                <a:latin typeface="Gill Sans Light"/>
                <a:ea typeface="Gill Sans Light"/>
                <a:cs typeface="Gill Sans Light"/>
                <a:sym typeface="Gill Sans Light"/>
              </a:defRPr>
            </a:lvl1pPr>
          </a:lstStyle>
          <a:p>
            <a:pPr/>
            <a:r>
              <a:t>. . ¡No es mejor! </a:t>
            </a:r>
          </a:p>
        </p:txBody>
      </p:sp>
      <p:pic>
        <p:nvPicPr>
          <p:cNvPr id="372" name="Picture 2" descr="Picture 2"/>
          <p:cNvPicPr>
            <a:picLocks noChangeAspect="1"/>
          </p:cNvPicPr>
          <p:nvPr/>
        </p:nvPicPr>
        <p:blipFill>
          <a:blip r:embed="rId2">
            <a:extLst/>
          </a:blip>
          <a:srcRect l="890" t="50840" r="2370" b="0"/>
          <a:stretch>
            <a:fillRect/>
          </a:stretch>
        </p:blipFill>
        <p:spPr>
          <a:xfrm>
            <a:off x="-104245" y="5091112"/>
            <a:ext cx="9378810" cy="63610"/>
          </a:xfrm>
          <a:prstGeom prst="rect">
            <a:avLst/>
          </a:prstGeom>
          <a:ln w="12700">
            <a:miter lim="400000"/>
          </a:ln>
        </p:spPr>
      </p:pic>
      <p:sp>
        <p:nvSpPr>
          <p:cNvPr id="373" name="TextBox 3"/>
          <p:cNvSpPr txBox="1"/>
          <p:nvPr/>
        </p:nvSpPr>
        <p:spPr>
          <a:xfrm>
            <a:off x="6590206" y="993270"/>
            <a:ext cx="1941643" cy="6032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900">
                <a:solidFill>
                  <a:srgbClr val="404040"/>
                </a:solidFill>
                <a:latin typeface="Gill Sans Light"/>
                <a:ea typeface="Gill Sans Light"/>
                <a:cs typeface="Gill Sans Light"/>
                <a:sym typeface="Gill Sans Light"/>
              </a:defRPr>
            </a:pPr>
            <a:r>
              <a:t>Hay que manejar demasiadas instalaciones de </a:t>
            </a:r>
            <a:r>
              <a:rPr i="1"/>
              <a:t>software</a:t>
            </a:r>
            <a:r>
              <a:t>. ¡Las instalaciones manuales están ocupando todo mi tiempo!</a:t>
            </a:r>
          </a:p>
        </p:txBody>
      </p:sp>
      <p:pic>
        <p:nvPicPr>
          <p:cNvPr id="374" name="Picture 4" descr="Picture 4"/>
          <p:cNvPicPr>
            <a:picLocks noChangeAspect="1"/>
          </p:cNvPicPr>
          <p:nvPr/>
        </p:nvPicPr>
        <p:blipFill>
          <a:blip r:embed="rId3">
            <a:extLst/>
          </a:blip>
          <a:stretch>
            <a:fillRect/>
          </a:stretch>
        </p:blipFill>
        <p:spPr>
          <a:xfrm>
            <a:off x="406329" y="2386011"/>
            <a:ext cx="901811" cy="901811"/>
          </a:xfrm>
          <a:prstGeom prst="rect">
            <a:avLst/>
          </a:prstGeom>
          <a:ln w="12700">
            <a:miter lim="400000"/>
          </a:ln>
        </p:spPr>
      </p:pic>
      <p:pic>
        <p:nvPicPr>
          <p:cNvPr id="375" name="Picture 5" descr="Picture 5"/>
          <p:cNvPicPr>
            <a:picLocks noChangeAspect="1"/>
          </p:cNvPicPr>
          <p:nvPr/>
        </p:nvPicPr>
        <p:blipFill>
          <a:blip r:embed="rId4">
            <a:extLst/>
          </a:blip>
          <a:stretch>
            <a:fillRect/>
          </a:stretch>
        </p:blipFill>
        <p:spPr>
          <a:xfrm>
            <a:off x="5678147" y="2865258"/>
            <a:ext cx="864434" cy="864434"/>
          </a:xfrm>
          <a:prstGeom prst="rect">
            <a:avLst/>
          </a:prstGeom>
          <a:ln w="12700">
            <a:miter lim="400000"/>
          </a:ln>
        </p:spPr>
      </p:pic>
      <p:pic>
        <p:nvPicPr>
          <p:cNvPr id="376" name="Picture 6" descr="Picture 6"/>
          <p:cNvPicPr>
            <a:picLocks noChangeAspect="1"/>
          </p:cNvPicPr>
          <p:nvPr/>
        </p:nvPicPr>
        <p:blipFill>
          <a:blip r:embed="rId5">
            <a:extLst/>
          </a:blip>
          <a:stretch>
            <a:fillRect/>
          </a:stretch>
        </p:blipFill>
        <p:spPr>
          <a:xfrm>
            <a:off x="5679359" y="3972778"/>
            <a:ext cx="862013" cy="862013"/>
          </a:xfrm>
          <a:prstGeom prst="rect">
            <a:avLst/>
          </a:prstGeom>
          <a:ln w="12700">
            <a:miter lim="400000"/>
          </a:ln>
        </p:spPr>
      </p:pic>
      <p:pic>
        <p:nvPicPr>
          <p:cNvPr id="377" name="Picture 7" descr="Picture 7"/>
          <p:cNvPicPr>
            <a:picLocks noChangeAspect="1"/>
          </p:cNvPicPr>
          <p:nvPr/>
        </p:nvPicPr>
        <p:blipFill>
          <a:blip r:embed="rId6">
            <a:extLst/>
          </a:blip>
          <a:stretch>
            <a:fillRect/>
          </a:stretch>
        </p:blipFill>
        <p:spPr>
          <a:xfrm>
            <a:off x="5660335" y="1692305"/>
            <a:ext cx="862013" cy="862013"/>
          </a:xfrm>
          <a:prstGeom prst="rect">
            <a:avLst/>
          </a:prstGeom>
          <a:ln w="12700">
            <a:miter lim="400000"/>
          </a:ln>
        </p:spPr>
      </p:pic>
      <p:sp>
        <p:nvSpPr>
          <p:cNvPr id="378" name="TextBox 8"/>
          <p:cNvSpPr txBox="1"/>
          <p:nvPr/>
        </p:nvSpPr>
        <p:spPr>
          <a:xfrm>
            <a:off x="842465" y="1303932"/>
            <a:ext cx="1905498" cy="6032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lvl1pPr algn="ctr">
              <a:defRPr sz="900">
                <a:solidFill>
                  <a:srgbClr val="404040"/>
                </a:solidFill>
                <a:latin typeface="Gill Sans Light"/>
                <a:ea typeface="Gill Sans Light"/>
                <a:cs typeface="Gill Sans Light"/>
                <a:sym typeface="Gill Sans Light"/>
              </a:defRPr>
            </a:lvl1pPr>
          </a:lstStyle>
          <a:p>
            <a:pPr/>
            <a:r>
              <a:t>Tengo 10 solicitudes de incorporación abiertas. Y esperamos que se incorporen 20 personas más la próxima semana. ¿Podría ser peor?</a:t>
            </a:r>
          </a:p>
        </p:txBody>
      </p:sp>
      <p:sp>
        <p:nvSpPr>
          <p:cNvPr id="379" name="Oval Callout 9"/>
          <p:cNvSpPr/>
          <p:nvPr/>
        </p:nvSpPr>
        <p:spPr>
          <a:xfrm>
            <a:off x="6481679" y="747712"/>
            <a:ext cx="2097795" cy="1167159"/>
          </a:xfrm>
          <a:prstGeom prst="wedgeEllipseCallout">
            <a:avLst>
              <a:gd name="adj1" fmla="val -53641"/>
              <a:gd name="adj2" fmla="val 40810"/>
            </a:avLst>
          </a:prstGeom>
          <a:ln>
            <a:solidFill>
              <a:srgbClr val="808080"/>
            </a:solidFill>
          </a:ln>
          <a:effectLst>
            <a:outerShdw sx="100000" sy="100000" kx="0" ky="0" algn="b" rotWithShape="0" blurRad="0" dist="0" dir="0">
              <a:srgbClr val="FFFFFF">
                <a:alpha val="0"/>
              </a:srgbClr>
            </a:outerShdw>
          </a:effectLst>
        </p:spPr>
        <p:txBody>
          <a:bodyPr lIns="45719" rIns="45719" anchor="ctr"/>
          <a:lstStyle/>
          <a:p>
            <a:pPr algn="ctr">
              <a:defRPr>
                <a:solidFill>
                  <a:srgbClr val="404040"/>
                </a:solidFill>
                <a:latin typeface="Gill Sans Light"/>
                <a:ea typeface="Gill Sans Light"/>
                <a:cs typeface="Gill Sans Light"/>
                <a:sym typeface="Gill Sans Light"/>
              </a:defRPr>
            </a:pPr>
          </a:p>
        </p:txBody>
      </p:sp>
      <p:sp>
        <p:nvSpPr>
          <p:cNvPr id="380" name="Oval Callout 10"/>
          <p:cNvSpPr/>
          <p:nvPr/>
        </p:nvSpPr>
        <p:spPr>
          <a:xfrm>
            <a:off x="3055798" y="1491142"/>
            <a:ext cx="1859196" cy="758549"/>
          </a:xfrm>
          <a:prstGeom prst="wedgeEllipseCallout">
            <a:avLst>
              <a:gd name="adj1" fmla="val -30697"/>
              <a:gd name="adj2" fmla="val 65068"/>
            </a:avLst>
          </a:prstGeom>
          <a:ln>
            <a:solidFill>
              <a:srgbClr val="808080"/>
            </a:solidFill>
          </a:ln>
          <a:effectLst>
            <a:outerShdw sx="100000" sy="100000" kx="0" ky="0" algn="b" rotWithShape="0" blurRad="0" dist="0" dir="0">
              <a:srgbClr val="FFFFFF">
                <a:alpha val="0"/>
              </a:srgbClr>
            </a:outerShdw>
          </a:effectLst>
        </p:spPr>
        <p:txBody>
          <a:bodyPr lIns="45719" rIns="45719" anchor="ctr"/>
          <a:lstStyle/>
          <a:p>
            <a:pPr algn="ctr">
              <a:defRPr>
                <a:solidFill>
                  <a:srgbClr val="404040"/>
                </a:solidFill>
                <a:latin typeface="Gill Sans Light"/>
                <a:ea typeface="Gill Sans Light"/>
                <a:cs typeface="Gill Sans Light"/>
                <a:sym typeface="Gill Sans Light"/>
              </a:defRPr>
            </a:pPr>
          </a:p>
        </p:txBody>
      </p:sp>
      <p:sp>
        <p:nvSpPr>
          <p:cNvPr id="381" name="TextBox 11"/>
          <p:cNvSpPr txBox="1"/>
          <p:nvPr/>
        </p:nvSpPr>
        <p:spPr>
          <a:xfrm>
            <a:off x="3186670" y="1616028"/>
            <a:ext cx="1642599" cy="6032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900">
                <a:solidFill>
                  <a:srgbClr val="404040"/>
                </a:solidFill>
                <a:latin typeface="Gill Sans Light"/>
                <a:ea typeface="Gill Sans Light"/>
                <a:cs typeface="Gill Sans Light"/>
                <a:sym typeface="Gill Sans Light"/>
              </a:defRPr>
            </a:pPr>
            <a:r>
              <a:t>¿Qué está sucediendo? ¡No deberíamos tardarnos tanto tiempo! </a:t>
            </a:r>
          </a:p>
          <a:p>
            <a:pPr algn="ctr">
              <a:defRPr sz="900">
                <a:solidFill>
                  <a:srgbClr val="404040"/>
                </a:solidFill>
                <a:latin typeface="Gill Sans Light"/>
                <a:ea typeface="Gill Sans Light"/>
                <a:cs typeface="Gill Sans Light"/>
                <a:sym typeface="Gill Sans Light"/>
              </a:defRPr>
            </a:pPr>
            <a:r>
              <a:t> </a:t>
            </a:r>
          </a:p>
        </p:txBody>
      </p:sp>
      <p:sp>
        <p:nvSpPr>
          <p:cNvPr id="382" name="Oval Callout 12"/>
          <p:cNvSpPr/>
          <p:nvPr/>
        </p:nvSpPr>
        <p:spPr>
          <a:xfrm>
            <a:off x="6748380" y="2064217"/>
            <a:ext cx="2135894" cy="1260354"/>
          </a:xfrm>
          <a:prstGeom prst="wedgeEllipseCallout">
            <a:avLst>
              <a:gd name="adj1" fmla="val -62189"/>
              <a:gd name="adj2" fmla="val 33533"/>
            </a:avLst>
          </a:prstGeom>
          <a:ln>
            <a:solidFill>
              <a:srgbClr val="808080"/>
            </a:solidFill>
          </a:ln>
          <a:effectLst>
            <a:outerShdw sx="100000" sy="100000" kx="0" ky="0" algn="b" rotWithShape="0" blurRad="0" dist="0" dir="0">
              <a:srgbClr val="FFFFFF">
                <a:alpha val="0"/>
              </a:srgbClr>
            </a:outerShdw>
          </a:effectLst>
        </p:spPr>
        <p:txBody>
          <a:bodyPr lIns="45719" rIns="45719" anchor="ctr"/>
          <a:lstStyle/>
          <a:p>
            <a:pPr algn="ctr">
              <a:defRPr>
                <a:solidFill>
                  <a:srgbClr val="404040"/>
                </a:solidFill>
                <a:latin typeface="Gill Sans Light"/>
                <a:ea typeface="Gill Sans Light"/>
                <a:cs typeface="Gill Sans Light"/>
                <a:sym typeface="Gill Sans Light"/>
              </a:defRPr>
            </a:pPr>
          </a:p>
        </p:txBody>
      </p:sp>
      <p:sp>
        <p:nvSpPr>
          <p:cNvPr id="383" name="TextBox 13"/>
          <p:cNvSpPr txBox="1"/>
          <p:nvPr/>
        </p:nvSpPr>
        <p:spPr>
          <a:xfrm>
            <a:off x="6905625" y="2266949"/>
            <a:ext cx="1809751" cy="11112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900">
                <a:solidFill>
                  <a:srgbClr val="404040"/>
                </a:solidFill>
                <a:latin typeface="Gill Sans Light"/>
                <a:ea typeface="Gill Sans Light"/>
                <a:cs typeface="Gill Sans Light"/>
                <a:sym typeface="Gill Sans Light"/>
              </a:defRPr>
            </a:pPr>
            <a:r>
              <a:t>Configurar las propiedades y los detalles del usuario para cada solicitud manualmente requiere de mucho tiempo y esfuerzo, ¡y es propenso a errores!  </a:t>
            </a:r>
          </a:p>
          <a:p>
            <a:pPr algn="ctr">
              <a:defRPr sz="900">
                <a:solidFill>
                  <a:srgbClr val="404040"/>
                </a:solidFill>
                <a:latin typeface="Gill Sans Light"/>
                <a:ea typeface="Gill Sans Light"/>
                <a:cs typeface="Gill Sans Light"/>
                <a:sym typeface="Gill Sans Light"/>
              </a:defRPr>
            </a:pPr>
            <a:r>
              <a:t>Necesito más tiempo para hacerlo bien. </a:t>
            </a:r>
          </a:p>
        </p:txBody>
      </p:sp>
      <p:sp>
        <p:nvSpPr>
          <p:cNvPr id="384" name="Oval Callout 14"/>
          <p:cNvSpPr/>
          <p:nvPr/>
        </p:nvSpPr>
        <p:spPr>
          <a:xfrm>
            <a:off x="6786480" y="3667633"/>
            <a:ext cx="2097794" cy="1167159"/>
          </a:xfrm>
          <a:prstGeom prst="wedgeEllipseCallout">
            <a:avLst>
              <a:gd name="adj1" fmla="val -69387"/>
              <a:gd name="adj2" fmla="val -14174"/>
            </a:avLst>
          </a:prstGeom>
          <a:ln>
            <a:solidFill>
              <a:srgbClr val="808080"/>
            </a:solidFill>
          </a:ln>
          <a:effectLst>
            <a:outerShdw sx="100000" sy="100000" kx="0" ky="0" algn="b" rotWithShape="0" blurRad="0" dist="0" dir="0">
              <a:srgbClr val="FFFFFF">
                <a:alpha val="0"/>
              </a:srgbClr>
            </a:outerShdw>
          </a:effectLst>
        </p:spPr>
        <p:txBody>
          <a:bodyPr lIns="45719" rIns="45719" anchor="ctr"/>
          <a:lstStyle/>
          <a:p>
            <a:pPr algn="ctr">
              <a:defRPr>
                <a:solidFill>
                  <a:srgbClr val="404040"/>
                </a:solidFill>
                <a:latin typeface="Gill Sans Light"/>
                <a:ea typeface="Gill Sans Light"/>
                <a:cs typeface="Gill Sans Light"/>
                <a:sym typeface="Gill Sans Light"/>
              </a:defRPr>
            </a:pPr>
          </a:p>
        </p:txBody>
      </p:sp>
      <p:sp>
        <p:nvSpPr>
          <p:cNvPr id="385" name="TextBox 15"/>
          <p:cNvSpPr txBox="1"/>
          <p:nvPr/>
        </p:nvSpPr>
        <p:spPr>
          <a:xfrm>
            <a:off x="6834106" y="3881666"/>
            <a:ext cx="1957471" cy="6032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900">
                <a:solidFill>
                  <a:srgbClr val="404040"/>
                </a:solidFill>
                <a:latin typeface="Gill Sans Light"/>
                <a:ea typeface="Gill Sans Light"/>
                <a:cs typeface="Gill Sans Light"/>
                <a:sym typeface="Gill Sans Light"/>
              </a:defRPr>
            </a:pPr>
            <a:r>
              <a:t>¡Los restablecimientos de contraseñas repetitivos está matando mi productividad! Tengo que atender otras solicitudes y </a:t>
            </a:r>
            <a:r>
              <a:rPr i="1"/>
              <a:t>tickets</a:t>
            </a:r>
            <a:r>
              <a:t>.</a:t>
            </a:r>
          </a:p>
        </p:txBody>
      </p:sp>
      <p:sp>
        <p:nvSpPr>
          <p:cNvPr id="386" name="Straight Arrow Connector 16"/>
          <p:cNvSpPr/>
          <p:nvPr/>
        </p:nvSpPr>
        <p:spPr>
          <a:xfrm flipV="1">
            <a:off x="1859433" y="2832918"/>
            <a:ext cx="387212" cy="7998"/>
          </a:xfrm>
          <a:prstGeom prst="line">
            <a:avLst/>
          </a:prstGeom>
          <a:ln w="19050">
            <a:solidFill>
              <a:srgbClr val="D4D4D4"/>
            </a:solidFill>
            <a:tailEnd type="triangle"/>
          </a:ln>
        </p:spPr>
        <p:txBody>
          <a:bodyPr lIns="45719" rIns="45719"/>
          <a:lstStyle/>
          <a:p>
            <a:pPr/>
          </a:p>
        </p:txBody>
      </p:sp>
      <p:sp>
        <p:nvSpPr>
          <p:cNvPr id="387" name="Oval Callout 17"/>
          <p:cNvSpPr/>
          <p:nvPr/>
        </p:nvSpPr>
        <p:spPr>
          <a:xfrm>
            <a:off x="708216" y="1075311"/>
            <a:ext cx="2097795" cy="1167159"/>
          </a:xfrm>
          <a:prstGeom prst="wedgeEllipseCallout">
            <a:avLst>
              <a:gd name="adj1" fmla="val -34746"/>
              <a:gd name="adj2" fmla="val 65068"/>
            </a:avLst>
          </a:prstGeom>
          <a:ln>
            <a:solidFill>
              <a:srgbClr val="808080"/>
            </a:solidFill>
          </a:ln>
          <a:effectLst>
            <a:outerShdw sx="100000" sy="100000" kx="0" ky="0" algn="b" rotWithShape="0" blurRad="0" dist="0" dir="0">
              <a:srgbClr val="FFFFFF">
                <a:alpha val="0"/>
              </a:srgbClr>
            </a:outerShdw>
          </a:effectLst>
        </p:spPr>
        <p:txBody>
          <a:bodyPr lIns="45719" rIns="45719" anchor="ctr"/>
          <a:lstStyle/>
          <a:p>
            <a:pPr algn="ctr">
              <a:defRPr>
                <a:solidFill>
                  <a:srgbClr val="404040"/>
                </a:solidFill>
                <a:latin typeface="Gill Sans Light"/>
                <a:ea typeface="Gill Sans Light"/>
                <a:cs typeface="Gill Sans Light"/>
                <a:sym typeface="Gill Sans Light"/>
              </a:defRPr>
            </a:pPr>
          </a:p>
        </p:txBody>
      </p:sp>
      <p:sp>
        <p:nvSpPr>
          <p:cNvPr id="388" name="Straight Arrow Connector 18"/>
          <p:cNvSpPr/>
          <p:nvPr/>
        </p:nvSpPr>
        <p:spPr>
          <a:xfrm flipV="1">
            <a:off x="4248646" y="2482091"/>
            <a:ext cx="479009" cy="358825"/>
          </a:xfrm>
          <a:prstGeom prst="line">
            <a:avLst/>
          </a:prstGeom>
          <a:ln w="19050">
            <a:solidFill>
              <a:srgbClr val="D4D4D4"/>
            </a:solidFill>
            <a:tailEnd type="triangle"/>
          </a:ln>
        </p:spPr>
        <p:txBody>
          <a:bodyPr lIns="45719" rIns="45719"/>
          <a:lstStyle/>
          <a:p>
            <a:pPr/>
          </a:p>
        </p:txBody>
      </p:sp>
      <p:sp>
        <p:nvSpPr>
          <p:cNvPr id="389" name="Straight Arrow Connector 19"/>
          <p:cNvSpPr/>
          <p:nvPr/>
        </p:nvSpPr>
        <p:spPr>
          <a:xfrm>
            <a:off x="4247357" y="2842186"/>
            <a:ext cx="546362" cy="1"/>
          </a:xfrm>
          <a:prstGeom prst="line">
            <a:avLst/>
          </a:prstGeom>
          <a:ln w="19050">
            <a:solidFill>
              <a:srgbClr val="D4D4D4"/>
            </a:solidFill>
            <a:tailEnd type="triangle"/>
          </a:ln>
        </p:spPr>
        <p:txBody>
          <a:bodyPr lIns="45719" rIns="45719"/>
          <a:lstStyle/>
          <a:p>
            <a:pPr/>
          </a:p>
        </p:txBody>
      </p:sp>
      <p:sp>
        <p:nvSpPr>
          <p:cNvPr id="390" name="Straight Arrow Connector 20"/>
          <p:cNvSpPr/>
          <p:nvPr/>
        </p:nvSpPr>
        <p:spPr>
          <a:xfrm>
            <a:off x="4247357" y="2840916"/>
            <a:ext cx="480299" cy="320685"/>
          </a:xfrm>
          <a:prstGeom prst="line">
            <a:avLst/>
          </a:prstGeom>
          <a:ln w="19050">
            <a:solidFill>
              <a:srgbClr val="D4D4D4"/>
            </a:solidFill>
            <a:tailEnd type="triangle"/>
          </a:ln>
        </p:spPr>
        <p:txBody>
          <a:bodyPr lIns="45719" rIns="45719"/>
          <a:lstStyle/>
          <a:p>
            <a:pPr/>
          </a:p>
        </p:txBody>
      </p:sp>
      <p:pic>
        <p:nvPicPr>
          <p:cNvPr id="391" name="Picture 21" descr="Picture 21"/>
          <p:cNvPicPr>
            <a:picLocks noChangeAspect="1"/>
          </p:cNvPicPr>
          <p:nvPr/>
        </p:nvPicPr>
        <p:blipFill>
          <a:blip r:embed="rId7">
            <a:extLst/>
          </a:blip>
          <a:stretch>
            <a:fillRect/>
          </a:stretch>
        </p:blipFill>
        <p:spPr>
          <a:xfrm>
            <a:off x="2795586" y="2385422"/>
            <a:ext cx="902991" cy="902991"/>
          </a:xfrm>
          <a:prstGeom prst="rect">
            <a:avLst/>
          </a:prstGeom>
          <a:ln w="12700">
            <a:miter lim="400000"/>
          </a:ln>
        </p:spPr>
      </p:pic>
      <p:sp>
        <p:nvSpPr>
          <p:cNvPr id="392" name="TextBox 22"/>
          <p:cNvSpPr txBox="1"/>
          <p:nvPr/>
        </p:nvSpPr>
        <p:spPr>
          <a:xfrm>
            <a:off x="396431" y="3287822"/>
            <a:ext cx="921609" cy="4000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700">
                <a:solidFill>
                  <a:srgbClr val="404040"/>
                </a:solidFill>
                <a:latin typeface="Gill Sans Light"/>
                <a:ea typeface="Gill Sans Light"/>
                <a:cs typeface="Gill Sans Light"/>
                <a:sym typeface="Gill Sans Light"/>
              </a:defRPr>
            </a:pPr>
            <a:r>
              <a:t>WENDY</a:t>
            </a:r>
          </a:p>
          <a:p>
            <a:pPr algn="ctr">
              <a:defRPr sz="700">
                <a:solidFill>
                  <a:srgbClr val="404040"/>
                </a:solidFill>
                <a:latin typeface="Gill Sans Light"/>
                <a:ea typeface="Gill Sans Light"/>
                <a:cs typeface="Gill Sans Light"/>
                <a:sym typeface="Gill Sans Light"/>
              </a:defRPr>
            </a:pPr>
            <a:r>
              <a:t>RRHH </a:t>
            </a:r>
          </a:p>
        </p:txBody>
      </p:sp>
      <p:sp>
        <p:nvSpPr>
          <p:cNvPr id="393" name="TextBox 23"/>
          <p:cNvSpPr txBox="1"/>
          <p:nvPr/>
        </p:nvSpPr>
        <p:spPr>
          <a:xfrm>
            <a:off x="2562225" y="3287822"/>
            <a:ext cx="1276351" cy="5016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700">
                <a:solidFill>
                  <a:srgbClr val="404040"/>
                </a:solidFill>
                <a:latin typeface="Gill Sans Light"/>
                <a:ea typeface="Gill Sans Light"/>
                <a:cs typeface="Gill Sans Light"/>
                <a:sym typeface="Gill Sans Light"/>
              </a:defRPr>
            </a:pPr>
            <a:r>
              <a:t>CATRIN </a:t>
            </a:r>
          </a:p>
          <a:p>
            <a:pPr algn="ctr">
              <a:defRPr sz="700">
                <a:solidFill>
                  <a:srgbClr val="404040"/>
                </a:solidFill>
                <a:latin typeface="Gill Sans Light"/>
                <a:ea typeface="Gill Sans Light"/>
                <a:cs typeface="Gill Sans Light"/>
                <a:sym typeface="Gill Sans Light"/>
              </a:defRPr>
            </a:pPr>
            <a:r>
              <a:t>DIRECTOR DE SERVICIO AL CLIENTE</a:t>
            </a:r>
          </a:p>
        </p:txBody>
      </p:sp>
      <p:sp>
        <p:nvSpPr>
          <p:cNvPr id="394" name="TextBox 24"/>
          <p:cNvSpPr txBox="1"/>
          <p:nvPr/>
        </p:nvSpPr>
        <p:spPr>
          <a:xfrm>
            <a:off x="5682336" y="2567672"/>
            <a:ext cx="856057" cy="1968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lvl1pPr algn="ctr">
              <a:defRPr sz="700">
                <a:solidFill>
                  <a:srgbClr val="404040"/>
                </a:solidFill>
                <a:latin typeface="Gill Sans Light"/>
                <a:ea typeface="Gill Sans Light"/>
                <a:cs typeface="Gill Sans Light"/>
                <a:sym typeface="Gill Sans Light"/>
              </a:defRPr>
            </a:lvl1pPr>
          </a:lstStyle>
          <a:p>
            <a:pPr/>
            <a:r>
              <a:t>JASON</a:t>
            </a:r>
          </a:p>
        </p:txBody>
      </p:sp>
      <p:sp>
        <p:nvSpPr>
          <p:cNvPr id="395" name="TextBox 25"/>
          <p:cNvSpPr txBox="1"/>
          <p:nvPr/>
        </p:nvSpPr>
        <p:spPr>
          <a:xfrm>
            <a:off x="5708260" y="3729692"/>
            <a:ext cx="804208" cy="1968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lvl1pPr algn="ctr">
              <a:defRPr sz="700">
                <a:solidFill>
                  <a:srgbClr val="404040"/>
                </a:solidFill>
                <a:latin typeface="Gill Sans Light"/>
                <a:ea typeface="Gill Sans Light"/>
                <a:cs typeface="Gill Sans Light"/>
                <a:sym typeface="Gill Sans Light"/>
              </a:defRPr>
            </a:lvl1pPr>
          </a:lstStyle>
          <a:p>
            <a:pPr/>
            <a:r>
              <a:t>SCOTT</a:t>
            </a:r>
          </a:p>
        </p:txBody>
      </p:sp>
      <p:sp>
        <p:nvSpPr>
          <p:cNvPr id="396" name="TextBox 26"/>
          <p:cNvSpPr txBox="1"/>
          <p:nvPr/>
        </p:nvSpPr>
        <p:spPr>
          <a:xfrm>
            <a:off x="5708260" y="4814651"/>
            <a:ext cx="804208" cy="1968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lvl1pPr algn="ctr">
              <a:defRPr sz="700">
                <a:solidFill>
                  <a:srgbClr val="404040"/>
                </a:solidFill>
                <a:latin typeface="Gill Sans Light"/>
                <a:ea typeface="Gill Sans Light"/>
                <a:cs typeface="Gill Sans Light"/>
                <a:sym typeface="Gill Sans Light"/>
              </a:defRPr>
            </a:lvl1pPr>
          </a:lstStyle>
          <a:p>
            <a:pPr/>
            <a:r>
              <a:t>ADAM</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TextBox 1"/>
          <p:cNvSpPr txBox="1"/>
          <p:nvPr/>
        </p:nvSpPr>
        <p:spPr>
          <a:xfrm>
            <a:off x="47625" y="123030"/>
            <a:ext cx="9048750" cy="5016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nchor="ctr">
            <a:spAutoFit/>
          </a:bodyPr>
          <a:lstStyle>
            <a:lvl1pPr algn="ctr">
              <a:defRPr sz="2800">
                <a:solidFill>
                  <a:srgbClr val="404040"/>
                </a:solidFill>
                <a:latin typeface="Gill Sans Light"/>
                <a:ea typeface="Gill Sans Light"/>
                <a:cs typeface="Gill Sans Light"/>
                <a:sym typeface="Gill Sans Light"/>
              </a:defRPr>
            </a:lvl1pPr>
          </a:lstStyle>
          <a:p>
            <a:pPr/>
            <a:r>
              <a:t>Cuando el jefe llama</a:t>
            </a:r>
          </a:p>
        </p:txBody>
      </p:sp>
      <p:pic>
        <p:nvPicPr>
          <p:cNvPr id="399" name="Picture 2" descr="Picture 2"/>
          <p:cNvPicPr>
            <a:picLocks noChangeAspect="1"/>
          </p:cNvPicPr>
          <p:nvPr/>
        </p:nvPicPr>
        <p:blipFill>
          <a:blip r:embed="rId2">
            <a:extLst/>
          </a:blip>
          <a:srcRect l="890" t="50840" r="2370" b="0"/>
          <a:stretch>
            <a:fillRect/>
          </a:stretch>
        </p:blipFill>
        <p:spPr>
          <a:xfrm>
            <a:off x="-104245" y="5091112"/>
            <a:ext cx="9378810" cy="63610"/>
          </a:xfrm>
          <a:prstGeom prst="rect">
            <a:avLst/>
          </a:prstGeom>
          <a:ln w="12700">
            <a:miter lim="400000"/>
          </a:ln>
        </p:spPr>
      </p:pic>
      <p:sp>
        <p:nvSpPr>
          <p:cNvPr id="400" name="Oval Callout 3"/>
          <p:cNvSpPr/>
          <p:nvPr/>
        </p:nvSpPr>
        <p:spPr>
          <a:xfrm>
            <a:off x="2309729" y="1033462"/>
            <a:ext cx="2829008" cy="1843434"/>
          </a:xfrm>
          <a:prstGeom prst="wedgeEllipseCallout">
            <a:avLst>
              <a:gd name="adj1" fmla="val -52968"/>
              <a:gd name="adj2" fmla="val 51144"/>
            </a:avLst>
          </a:prstGeom>
          <a:ln>
            <a:solidFill>
              <a:srgbClr val="808080"/>
            </a:solidFill>
          </a:ln>
          <a:effectLst>
            <a:outerShdw sx="100000" sy="100000" kx="0" ky="0" algn="b" rotWithShape="0" blurRad="0" dist="0" dir="0">
              <a:srgbClr val="FFFFFF">
                <a:alpha val="0"/>
              </a:srgbClr>
            </a:outerShdw>
          </a:effectLst>
        </p:spPr>
        <p:txBody>
          <a:bodyPr lIns="45719" rIns="45719" anchor="ctr"/>
          <a:lstStyle/>
          <a:p>
            <a:pPr algn="ctr">
              <a:defRPr>
                <a:solidFill>
                  <a:srgbClr val="404040"/>
                </a:solidFill>
                <a:latin typeface="Gill Sans Light"/>
                <a:ea typeface="Gill Sans Light"/>
                <a:cs typeface="Gill Sans Light"/>
                <a:sym typeface="Gill Sans Light"/>
              </a:defRPr>
            </a:pPr>
          </a:p>
        </p:txBody>
      </p:sp>
      <p:pic>
        <p:nvPicPr>
          <p:cNvPr id="401" name="Picture 4" descr="Picture 4"/>
          <p:cNvPicPr>
            <a:picLocks noChangeAspect="1"/>
          </p:cNvPicPr>
          <p:nvPr/>
        </p:nvPicPr>
        <p:blipFill>
          <a:blip r:embed="rId3">
            <a:extLst/>
          </a:blip>
          <a:stretch>
            <a:fillRect/>
          </a:stretch>
        </p:blipFill>
        <p:spPr>
          <a:xfrm>
            <a:off x="976230" y="2524125"/>
            <a:ext cx="1281113" cy="1281113"/>
          </a:xfrm>
          <a:prstGeom prst="rect">
            <a:avLst/>
          </a:prstGeom>
          <a:ln w="12700">
            <a:miter lim="400000"/>
          </a:ln>
        </p:spPr>
      </p:pic>
      <p:sp>
        <p:nvSpPr>
          <p:cNvPr id="402" name="TextBox 5"/>
          <p:cNvSpPr txBox="1"/>
          <p:nvPr/>
        </p:nvSpPr>
        <p:spPr>
          <a:xfrm>
            <a:off x="2357354" y="1410046"/>
            <a:ext cx="2733758" cy="9334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1000">
                <a:solidFill>
                  <a:srgbClr val="404040"/>
                </a:solidFill>
                <a:latin typeface="Gill Sans Light"/>
                <a:ea typeface="Gill Sans Light"/>
                <a:cs typeface="Gill Sans Light"/>
                <a:sym typeface="Gill Sans Light"/>
              </a:defRPr>
            </a:pPr>
            <a:r>
              <a:t>El CEO llamó. </a:t>
            </a:r>
          </a:p>
          <a:p>
            <a:pPr algn="ctr">
              <a:defRPr sz="1000">
                <a:solidFill>
                  <a:srgbClr val="404040"/>
                </a:solidFill>
                <a:latin typeface="Gill Sans Light"/>
                <a:ea typeface="Gill Sans Light"/>
                <a:cs typeface="Gill Sans Light"/>
                <a:sym typeface="Gill Sans Light"/>
              </a:defRPr>
            </a:pPr>
            <a:r>
              <a:t>¿Por qué somos tan lentos? </a:t>
            </a:r>
          </a:p>
          <a:p>
            <a:pPr algn="ctr">
              <a:defRPr sz="1000">
                <a:solidFill>
                  <a:srgbClr val="404040"/>
                </a:solidFill>
                <a:latin typeface="Gill Sans Light"/>
                <a:ea typeface="Gill Sans Light"/>
                <a:cs typeface="Gill Sans Light"/>
                <a:sym typeface="Gill Sans Light"/>
              </a:defRPr>
            </a:pPr>
            <a:r>
              <a:t>TI necesita trabajar más rápido. Identifique los cuellos de botella y presénteme un plan de acción para manejar mejor el proceso de incorporación lo más pronto posible.</a:t>
            </a:r>
          </a:p>
        </p:txBody>
      </p:sp>
      <p:pic>
        <p:nvPicPr>
          <p:cNvPr id="403" name="Picture 6" descr="Picture 6"/>
          <p:cNvPicPr>
            <a:picLocks noChangeAspect="1"/>
          </p:cNvPicPr>
          <p:nvPr/>
        </p:nvPicPr>
        <p:blipFill>
          <a:blip r:embed="rId4">
            <a:extLst/>
          </a:blip>
          <a:stretch>
            <a:fillRect/>
          </a:stretch>
        </p:blipFill>
        <p:spPr>
          <a:xfrm>
            <a:off x="5939061" y="2571637"/>
            <a:ext cx="1186087" cy="1186087"/>
          </a:xfrm>
          <a:prstGeom prst="rect">
            <a:avLst/>
          </a:prstGeom>
          <a:ln w="12700">
            <a:miter lim="400000"/>
          </a:ln>
        </p:spPr>
      </p:pic>
      <p:sp>
        <p:nvSpPr>
          <p:cNvPr id="404" name="Oval Callout 7"/>
          <p:cNvSpPr/>
          <p:nvPr/>
        </p:nvSpPr>
        <p:spPr>
          <a:xfrm>
            <a:off x="6525073" y="1813089"/>
            <a:ext cx="1859196" cy="758548"/>
          </a:xfrm>
          <a:prstGeom prst="wedgeEllipseCallout">
            <a:avLst>
              <a:gd name="adj1" fmla="val -30697"/>
              <a:gd name="adj2" fmla="val 65068"/>
            </a:avLst>
          </a:prstGeom>
          <a:ln>
            <a:solidFill>
              <a:srgbClr val="808080"/>
            </a:solidFill>
          </a:ln>
          <a:effectLst>
            <a:outerShdw sx="100000" sy="100000" kx="0" ky="0" algn="b" rotWithShape="0" blurRad="0" dist="0" dir="0">
              <a:srgbClr val="FFFFFF">
                <a:alpha val="0"/>
              </a:srgbClr>
            </a:outerShdw>
          </a:effectLst>
        </p:spPr>
        <p:txBody>
          <a:bodyPr lIns="45719" rIns="45719" anchor="ctr"/>
          <a:lstStyle/>
          <a:p>
            <a:pPr algn="ctr">
              <a:defRPr>
                <a:solidFill>
                  <a:srgbClr val="404040"/>
                </a:solidFill>
                <a:latin typeface="Gill Sans Light"/>
                <a:ea typeface="Gill Sans Light"/>
                <a:cs typeface="Gill Sans Light"/>
                <a:sym typeface="Gill Sans Light"/>
              </a:defRPr>
            </a:pPr>
          </a:p>
        </p:txBody>
      </p:sp>
      <p:sp>
        <p:nvSpPr>
          <p:cNvPr id="405" name="Straight Arrow Connector 8"/>
          <p:cNvSpPr/>
          <p:nvPr/>
        </p:nvSpPr>
        <p:spPr>
          <a:xfrm>
            <a:off x="4832219" y="3165951"/>
            <a:ext cx="546361" cy="1"/>
          </a:xfrm>
          <a:prstGeom prst="line">
            <a:avLst/>
          </a:prstGeom>
          <a:ln w="19050">
            <a:solidFill>
              <a:srgbClr val="D4D4D4"/>
            </a:solidFill>
            <a:tailEnd type="triangle"/>
          </a:ln>
        </p:spPr>
        <p:txBody>
          <a:bodyPr lIns="45719" rIns="45719"/>
          <a:lstStyle/>
          <a:p>
            <a:pPr/>
          </a:p>
        </p:txBody>
      </p:sp>
      <p:sp>
        <p:nvSpPr>
          <p:cNvPr id="406" name="TextBox 9"/>
          <p:cNvSpPr txBox="1"/>
          <p:nvPr/>
        </p:nvSpPr>
        <p:spPr>
          <a:xfrm>
            <a:off x="6950125" y="2046583"/>
            <a:ext cx="1009091" cy="2730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lvl1pPr algn="ctr">
              <a:defRPr sz="1200">
                <a:solidFill>
                  <a:srgbClr val="404040"/>
                </a:solidFill>
                <a:latin typeface="Gill Sans Light"/>
                <a:ea typeface="Gill Sans Light"/>
                <a:cs typeface="Gill Sans Light"/>
                <a:sym typeface="Gill Sans Light"/>
              </a:defRPr>
            </a:lvl1pPr>
          </a:lstStyle>
          <a:p>
            <a:pPr/>
            <a:r>
              <a:t>???????</a:t>
            </a:r>
          </a:p>
        </p:txBody>
      </p:sp>
      <p:sp>
        <p:nvSpPr>
          <p:cNvPr id="407" name="TextBox 10"/>
          <p:cNvSpPr txBox="1"/>
          <p:nvPr/>
        </p:nvSpPr>
        <p:spPr>
          <a:xfrm>
            <a:off x="5610225" y="3805237"/>
            <a:ext cx="1885950" cy="5016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700">
                <a:solidFill>
                  <a:srgbClr val="404040"/>
                </a:solidFill>
                <a:latin typeface="Gill Sans Light"/>
                <a:ea typeface="Gill Sans Light"/>
                <a:cs typeface="Gill Sans Light"/>
                <a:sym typeface="Gill Sans Light"/>
              </a:defRPr>
            </a:pPr>
            <a:r>
              <a:t>CATRIN</a:t>
            </a:r>
          </a:p>
          <a:p>
            <a:pPr algn="ctr">
              <a:defRPr sz="700">
                <a:solidFill>
                  <a:srgbClr val="404040"/>
                </a:solidFill>
                <a:latin typeface="Gill Sans Light"/>
                <a:ea typeface="Gill Sans Light"/>
                <a:cs typeface="Gill Sans Light"/>
                <a:sym typeface="Gill Sans Light"/>
              </a:defRPr>
            </a:pPr>
            <a:r>
              <a:t>DIRECTOR DE SERVICIO AL CLIENTE</a:t>
            </a:r>
          </a:p>
          <a:p>
            <a:pPr algn="ctr">
              <a:defRPr sz="700">
                <a:solidFill>
                  <a:srgbClr val="404040"/>
                </a:solidFill>
                <a:latin typeface="Gill Sans Light"/>
                <a:ea typeface="Gill Sans Light"/>
                <a:cs typeface="Gill Sans Light"/>
                <a:sym typeface="Gill Sans Light"/>
              </a:defRPr>
            </a:pPr>
            <a:r>
              <a:t> </a:t>
            </a:r>
          </a:p>
        </p:txBody>
      </p:sp>
      <p:sp>
        <p:nvSpPr>
          <p:cNvPr id="408" name="TextBox 11"/>
          <p:cNvSpPr txBox="1"/>
          <p:nvPr/>
        </p:nvSpPr>
        <p:spPr>
          <a:xfrm>
            <a:off x="1153553" y="3805237"/>
            <a:ext cx="926465" cy="2984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700">
                <a:solidFill>
                  <a:srgbClr val="404040"/>
                </a:solidFill>
                <a:latin typeface="Gill Sans Light"/>
                <a:ea typeface="Gill Sans Light"/>
                <a:cs typeface="Gill Sans Light"/>
                <a:sym typeface="Gill Sans Light"/>
              </a:defRPr>
            </a:pPr>
            <a:r>
              <a:t>MARCUS</a:t>
            </a:r>
          </a:p>
          <a:p>
            <a:pPr algn="ctr">
              <a:defRPr sz="700">
                <a:solidFill>
                  <a:srgbClr val="404040"/>
                </a:solidFill>
                <a:latin typeface="Gill Sans Light"/>
                <a:ea typeface="Gill Sans Light"/>
                <a:cs typeface="Gill Sans Light"/>
                <a:sym typeface="Gill Sans Light"/>
              </a:defRPr>
            </a:pPr>
            <a:r>
              <a:t>CIO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17" name="Group 67"/>
          <p:cNvGrpSpPr/>
          <p:nvPr/>
        </p:nvGrpSpPr>
        <p:grpSpPr>
          <a:xfrm>
            <a:off x="4572000" y="819150"/>
            <a:ext cx="1849710" cy="4324351"/>
            <a:chOff x="0" y="0"/>
            <a:chExt cx="1849709" cy="4324350"/>
          </a:xfrm>
        </p:grpSpPr>
        <p:sp>
          <p:nvSpPr>
            <p:cNvPr id="410" name="Rectangle 43"/>
            <p:cNvSpPr/>
            <p:nvPr/>
          </p:nvSpPr>
          <p:spPr>
            <a:xfrm>
              <a:off x="0" y="0"/>
              <a:ext cx="1828800" cy="4324350"/>
            </a:xfrm>
            <a:prstGeom prst="rect">
              <a:avLst/>
            </a:prstGeom>
            <a:solidFill>
              <a:srgbClr val="A6A6A6"/>
            </a:solidFill>
            <a:ln w="12700" cap="flat">
              <a:noFill/>
              <a:miter lim="400000"/>
            </a:ln>
            <a:effectLst/>
          </p:spPr>
          <p:txBody>
            <a:bodyPr wrap="square" lIns="45719" tIns="45719" rIns="45719" bIns="45719" numCol="1" anchor="ctr">
              <a:noAutofit/>
            </a:bodyPr>
            <a:lstStyle/>
            <a:p>
              <a:pPr algn="ctr">
                <a:defRPr>
                  <a:solidFill>
                    <a:srgbClr val="404040"/>
                  </a:solidFill>
                  <a:latin typeface="Gill Sans Light"/>
                  <a:ea typeface="Gill Sans Light"/>
                  <a:cs typeface="Gill Sans Light"/>
                  <a:sym typeface="Gill Sans Light"/>
                </a:defRPr>
              </a:pPr>
            </a:p>
          </p:txBody>
        </p:sp>
        <p:pic>
          <p:nvPicPr>
            <p:cNvPr id="411" name="Picture 6" descr="Picture 6"/>
            <p:cNvPicPr>
              <a:picLocks noChangeAspect="1"/>
            </p:cNvPicPr>
            <p:nvPr/>
          </p:nvPicPr>
          <p:blipFill>
            <a:blip r:embed="rId2">
              <a:extLst/>
            </a:blip>
            <a:stretch>
              <a:fillRect/>
            </a:stretch>
          </p:blipFill>
          <p:spPr>
            <a:xfrm>
              <a:off x="76199" y="228599"/>
              <a:ext cx="870777" cy="870777"/>
            </a:xfrm>
            <a:prstGeom prst="rect">
              <a:avLst/>
            </a:prstGeom>
            <a:ln w="12700" cap="flat">
              <a:noFill/>
              <a:miter lim="400000"/>
            </a:ln>
            <a:effectLst/>
          </p:spPr>
        </p:pic>
        <p:sp>
          <p:nvSpPr>
            <p:cNvPr id="412" name="TextBox 22"/>
            <p:cNvSpPr txBox="1"/>
            <p:nvPr/>
          </p:nvSpPr>
          <p:spPr>
            <a:xfrm>
              <a:off x="994128" y="535441"/>
              <a:ext cx="804207" cy="2984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7625" tIns="47625" rIns="47625" bIns="47625" numCol="1" anchor="t">
              <a:spAutoFit/>
            </a:bodyPr>
            <a:lstStyle/>
            <a:p>
              <a:pPr algn="ctr">
                <a:defRPr sz="700">
                  <a:solidFill>
                    <a:srgbClr val="404040"/>
                  </a:solidFill>
                  <a:latin typeface="Gill Sans Light"/>
                  <a:ea typeface="Gill Sans Light"/>
                  <a:cs typeface="Gill Sans Light"/>
                  <a:sym typeface="Gill Sans Light"/>
                </a:defRPr>
              </a:pPr>
              <a:r>
                <a:t>SCOTT </a:t>
              </a:r>
            </a:p>
            <a:p>
              <a:pPr algn="ctr">
                <a:defRPr sz="700">
                  <a:solidFill>
                    <a:srgbClr val="404040"/>
                  </a:solidFill>
                  <a:latin typeface="Gill Sans Light"/>
                  <a:ea typeface="Gill Sans Light"/>
                  <a:cs typeface="Gill Sans Light"/>
                  <a:sym typeface="Gill Sans Light"/>
                </a:defRPr>
              </a:pPr>
              <a:r>
                <a:t>TÉCNICO DE TI </a:t>
              </a:r>
            </a:p>
          </p:txBody>
        </p:sp>
        <p:sp>
          <p:nvSpPr>
            <p:cNvPr id="413" name="TextBox 23"/>
            <p:cNvSpPr txBox="1"/>
            <p:nvPr/>
          </p:nvSpPr>
          <p:spPr>
            <a:xfrm>
              <a:off x="991044" y="3727349"/>
              <a:ext cx="804207" cy="2984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7625" tIns="47625" rIns="47625" bIns="47625" numCol="1" anchor="t">
              <a:spAutoFit/>
            </a:bodyPr>
            <a:lstStyle/>
            <a:p>
              <a:pPr algn="ctr">
                <a:defRPr sz="700">
                  <a:solidFill>
                    <a:srgbClr val="404040"/>
                  </a:solidFill>
                  <a:latin typeface="Gill Sans Light"/>
                  <a:ea typeface="Gill Sans Light"/>
                  <a:cs typeface="Gill Sans Light"/>
                  <a:sym typeface="Gill Sans Light"/>
                </a:defRPr>
              </a:pPr>
              <a:r>
                <a:t>ADAM </a:t>
              </a:r>
            </a:p>
            <a:p>
              <a:pPr algn="ctr">
                <a:defRPr sz="700">
                  <a:solidFill>
                    <a:srgbClr val="404040"/>
                  </a:solidFill>
                  <a:latin typeface="Gill Sans Light"/>
                  <a:ea typeface="Gill Sans Light"/>
                  <a:cs typeface="Gill Sans Light"/>
                  <a:sym typeface="Gill Sans Light"/>
                </a:defRPr>
              </a:pPr>
              <a:r>
                <a:t>TÉCNICO DE TI</a:t>
              </a:r>
            </a:p>
          </p:txBody>
        </p:sp>
        <p:pic>
          <p:nvPicPr>
            <p:cNvPr id="414" name="Picture 5" descr="Picture 5"/>
            <p:cNvPicPr>
              <a:picLocks noChangeAspect="1"/>
            </p:cNvPicPr>
            <p:nvPr/>
          </p:nvPicPr>
          <p:blipFill>
            <a:blip r:embed="rId3">
              <a:extLst/>
            </a:blip>
            <a:stretch>
              <a:fillRect/>
            </a:stretch>
          </p:blipFill>
          <p:spPr>
            <a:xfrm>
              <a:off x="76199" y="1828800"/>
              <a:ext cx="869830" cy="869829"/>
            </a:xfrm>
            <a:prstGeom prst="rect">
              <a:avLst/>
            </a:prstGeom>
            <a:ln w="12700" cap="flat">
              <a:noFill/>
              <a:miter lim="400000"/>
            </a:ln>
            <a:effectLst/>
          </p:spPr>
        </p:pic>
        <p:sp>
          <p:nvSpPr>
            <p:cNvPr id="415" name="TextBox 24"/>
            <p:cNvSpPr txBox="1"/>
            <p:nvPr/>
          </p:nvSpPr>
          <p:spPr>
            <a:xfrm>
              <a:off x="993653" y="2114921"/>
              <a:ext cx="856057" cy="2984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7625" tIns="47625" rIns="47625" bIns="47625" numCol="1" anchor="t">
              <a:spAutoFit/>
            </a:bodyPr>
            <a:lstStyle/>
            <a:p>
              <a:pPr algn="ctr">
                <a:defRPr sz="700">
                  <a:solidFill>
                    <a:srgbClr val="404040"/>
                  </a:solidFill>
                  <a:latin typeface="Gill Sans Light"/>
                  <a:ea typeface="Gill Sans Light"/>
                  <a:cs typeface="Gill Sans Light"/>
                  <a:sym typeface="Gill Sans Light"/>
                </a:defRPr>
              </a:pPr>
              <a:r>
                <a:t>JASON  </a:t>
              </a:r>
            </a:p>
            <a:p>
              <a:pPr algn="ctr">
                <a:defRPr sz="700">
                  <a:solidFill>
                    <a:srgbClr val="404040"/>
                  </a:solidFill>
                  <a:latin typeface="Gill Sans Light"/>
                  <a:ea typeface="Gill Sans Light"/>
                  <a:cs typeface="Gill Sans Light"/>
                  <a:sym typeface="Gill Sans Light"/>
                </a:defRPr>
              </a:pPr>
              <a:r>
                <a:t>TÉCNICO DE TI</a:t>
              </a:r>
            </a:p>
          </p:txBody>
        </p:sp>
        <p:pic>
          <p:nvPicPr>
            <p:cNvPr id="416" name="Picture 7" descr="Picture 7"/>
            <p:cNvPicPr>
              <a:picLocks noChangeAspect="1"/>
            </p:cNvPicPr>
            <p:nvPr/>
          </p:nvPicPr>
          <p:blipFill>
            <a:blip r:embed="rId4">
              <a:extLst/>
            </a:blip>
            <a:stretch>
              <a:fillRect/>
            </a:stretch>
          </p:blipFill>
          <p:spPr>
            <a:xfrm>
              <a:off x="76199" y="3459741"/>
              <a:ext cx="864610" cy="864610"/>
            </a:xfrm>
            <a:prstGeom prst="rect">
              <a:avLst/>
            </a:prstGeom>
            <a:ln w="12700" cap="flat">
              <a:noFill/>
              <a:miter lim="400000"/>
            </a:ln>
            <a:effectLst/>
          </p:spPr>
        </p:pic>
      </p:grpSp>
      <p:grpSp>
        <p:nvGrpSpPr>
          <p:cNvPr id="429" name="Group 68"/>
          <p:cNvGrpSpPr/>
          <p:nvPr/>
        </p:nvGrpSpPr>
        <p:grpSpPr>
          <a:xfrm>
            <a:off x="6400800" y="819150"/>
            <a:ext cx="1524000" cy="4324350"/>
            <a:chOff x="0" y="0"/>
            <a:chExt cx="1524000" cy="4324350"/>
          </a:xfrm>
        </p:grpSpPr>
        <p:sp>
          <p:nvSpPr>
            <p:cNvPr id="418" name="Rectangle 44"/>
            <p:cNvSpPr/>
            <p:nvPr/>
          </p:nvSpPr>
          <p:spPr>
            <a:xfrm>
              <a:off x="0" y="0"/>
              <a:ext cx="1524000" cy="4324350"/>
            </a:xfrm>
            <a:prstGeom prst="rect">
              <a:avLst/>
            </a:prstGeom>
            <a:solidFill>
              <a:srgbClr val="BFBFBF"/>
            </a:solidFill>
            <a:ln w="12700" cap="flat">
              <a:noFill/>
              <a:miter lim="400000"/>
            </a:ln>
            <a:effectLst/>
          </p:spPr>
          <p:txBody>
            <a:bodyPr wrap="square" lIns="45719" tIns="45719" rIns="45719" bIns="45719" numCol="1" anchor="ctr">
              <a:noAutofit/>
            </a:bodyPr>
            <a:lstStyle/>
            <a:p>
              <a:pPr algn="ctr">
                <a:defRPr>
                  <a:solidFill>
                    <a:srgbClr val="404040"/>
                  </a:solidFill>
                  <a:latin typeface="Gill Sans Light"/>
                  <a:ea typeface="Gill Sans Light"/>
                  <a:cs typeface="Gill Sans Light"/>
                  <a:sym typeface="Gill Sans Light"/>
                </a:defRPr>
              </a:pPr>
            </a:p>
          </p:txBody>
        </p:sp>
        <p:sp>
          <p:nvSpPr>
            <p:cNvPr id="419" name="Oval 46"/>
            <p:cNvSpPr/>
            <p:nvPr/>
          </p:nvSpPr>
          <p:spPr>
            <a:xfrm>
              <a:off x="228600" y="380999"/>
              <a:ext cx="783040" cy="777923"/>
            </a:xfrm>
            <a:prstGeom prst="ellipse">
              <a:avLst/>
            </a:prstGeom>
            <a:solidFill>
              <a:srgbClr val="B8E6EB"/>
            </a:solidFill>
            <a:ln w="12700" cap="flat">
              <a:noFill/>
              <a:miter lim="400000"/>
            </a:ln>
            <a:effectLst>
              <a:outerShdw sx="100000" sy="100000" kx="0" ky="0" algn="b" rotWithShape="0" blurRad="0" dist="0" dir="0">
                <a:srgbClr val="FFFFFF">
                  <a:alpha val="0"/>
                </a:srgbClr>
              </a:outerShdw>
            </a:effectLst>
          </p:spPr>
          <p:txBody>
            <a:bodyPr wrap="square" lIns="45719" tIns="45719" rIns="45719" bIns="45719" numCol="1" anchor="ctr">
              <a:noAutofit/>
            </a:bodyPr>
            <a:lstStyle/>
            <a:p>
              <a:pPr algn="ctr">
                <a:defRPr>
                  <a:solidFill>
                    <a:srgbClr val="404040"/>
                  </a:solidFill>
                  <a:latin typeface="Gill Sans Light"/>
                  <a:ea typeface="Gill Sans Light"/>
                  <a:cs typeface="Gill Sans Light"/>
                  <a:sym typeface="Gill Sans Light"/>
                </a:defRPr>
              </a:pPr>
            </a:p>
          </p:txBody>
        </p:sp>
        <p:pic>
          <p:nvPicPr>
            <p:cNvPr id="420" name="Picture 47" descr="Picture 47"/>
            <p:cNvPicPr>
              <a:picLocks noChangeAspect="1"/>
            </p:cNvPicPr>
            <p:nvPr/>
          </p:nvPicPr>
          <p:blipFill>
            <a:blip r:embed="rId5">
              <a:extLst/>
            </a:blip>
            <a:stretch>
              <a:fillRect/>
            </a:stretch>
          </p:blipFill>
          <p:spPr>
            <a:xfrm>
              <a:off x="228599" y="380999"/>
              <a:ext cx="762001" cy="751273"/>
            </a:xfrm>
            <a:prstGeom prst="rect">
              <a:avLst/>
            </a:prstGeom>
            <a:ln w="12700" cap="flat">
              <a:noFill/>
              <a:miter lim="400000"/>
            </a:ln>
            <a:effectLst/>
          </p:spPr>
        </p:pic>
        <p:sp>
          <p:nvSpPr>
            <p:cNvPr id="421" name="TextBox 14"/>
            <p:cNvSpPr txBox="1"/>
            <p:nvPr/>
          </p:nvSpPr>
          <p:spPr>
            <a:xfrm>
              <a:off x="45719" y="28822"/>
              <a:ext cx="1127761"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000">
                  <a:solidFill>
                    <a:srgbClr val="404040"/>
                  </a:solidFill>
                  <a:latin typeface="Gill Sans Light"/>
                  <a:ea typeface="Gill Sans Light"/>
                  <a:cs typeface="Gill Sans Light"/>
                  <a:sym typeface="Gill Sans Light"/>
                </a:defRPr>
              </a:pPr>
              <a:r>
                <a:t>Gestión de Active Directory</a:t>
              </a:r>
            </a:p>
            <a:p>
              <a:pPr algn="ctr">
                <a:defRPr sz="1000">
                  <a:solidFill>
                    <a:srgbClr val="404040"/>
                  </a:solidFill>
                  <a:latin typeface="Gill Sans Light"/>
                  <a:ea typeface="Gill Sans Light"/>
                  <a:cs typeface="Gill Sans Light"/>
                  <a:sym typeface="Gill Sans Light"/>
                </a:defRPr>
              </a:pPr>
            </a:p>
          </p:txBody>
        </p:sp>
        <p:sp>
          <p:nvSpPr>
            <p:cNvPr id="422" name="Oval 50"/>
            <p:cNvSpPr/>
            <p:nvPr/>
          </p:nvSpPr>
          <p:spPr>
            <a:xfrm>
              <a:off x="228600" y="2286000"/>
              <a:ext cx="783040" cy="777923"/>
            </a:xfrm>
            <a:prstGeom prst="ellipse">
              <a:avLst/>
            </a:prstGeom>
            <a:solidFill>
              <a:srgbClr val="FBDCD7"/>
            </a:solidFill>
            <a:ln w="12700" cap="flat">
              <a:noFill/>
              <a:miter lim="400000"/>
            </a:ln>
            <a:effectLst>
              <a:outerShdw sx="100000" sy="100000" kx="0" ky="0" algn="b" rotWithShape="0" blurRad="0" dist="0" dir="0">
                <a:srgbClr val="FFFFFF">
                  <a:alpha val="0"/>
                </a:srgbClr>
              </a:outerShdw>
            </a:effectLst>
          </p:spPr>
          <p:txBody>
            <a:bodyPr wrap="square" lIns="45719" tIns="45719" rIns="45719" bIns="45719" numCol="1" anchor="ctr">
              <a:noAutofit/>
            </a:bodyPr>
            <a:lstStyle/>
            <a:p>
              <a:pPr algn="ctr">
                <a:defRPr>
                  <a:solidFill>
                    <a:srgbClr val="404040"/>
                  </a:solidFill>
                  <a:latin typeface="Gill Sans Light"/>
                  <a:ea typeface="Gill Sans Light"/>
                  <a:cs typeface="Gill Sans Light"/>
                  <a:sym typeface="Gill Sans Light"/>
                </a:defRPr>
              </a:pPr>
            </a:p>
          </p:txBody>
        </p:sp>
        <p:pic>
          <p:nvPicPr>
            <p:cNvPr id="423" name="Picture 51" descr="Picture 51"/>
            <p:cNvPicPr>
              <a:picLocks noChangeAspect="1"/>
            </p:cNvPicPr>
            <p:nvPr/>
          </p:nvPicPr>
          <p:blipFill>
            <a:blip r:embed="rId6">
              <a:extLst/>
            </a:blip>
            <a:stretch>
              <a:fillRect/>
            </a:stretch>
          </p:blipFill>
          <p:spPr>
            <a:xfrm>
              <a:off x="228599" y="2286000"/>
              <a:ext cx="762001" cy="762001"/>
            </a:xfrm>
            <a:prstGeom prst="rect">
              <a:avLst/>
            </a:prstGeom>
            <a:ln w="12700" cap="flat">
              <a:noFill/>
              <a:miter lim="400000"/>
            </a:ln>
            <a:effectLst/>
          </p:spPr>
        </p:pic>
        <p:sp>
          <p:nvSpPr>
            <p:cNvPr id="424" name="TextBox 17"/>
            <p:cNvSpPr txBox="1"/>
            <p:nvPr/>
          </p:nvSpPr>
          <p:spPr>
            <a:xfrm>
              <a:off x="45719" y="1860379"/>
              <a:ext cx="1127761" cy="789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000">
                  <a:solidFill>
                    <a:srgbClr val="404040"/>
                  </a:solidFill>
                  <a:latin typeface="Gill Sans Light"/>
                  <a:ea typeface="Gill Sans Light"/>
                  <a:cs typeface="Gill Sans Light"/>
                  <a:sym typeface="Gill Sans Light"/>
                </a:defRPr>
              </a:pPr>
              <a:r>
                <a:t>Gestión de dispositivos</a:t>
              </a:r>
            </a:p>
            <a:p>
              <a:pPr algn="ctr">
                <a:defRPr sz="1000">
                  <a:solidFill>
                    <a:srgbClr val="404040"/>
                  </a:solidFill>
                  <a:latin typeface="Gill Sans Light"/>
                  <a:ea typeface="Gill Sans Light"/>
                  <a:cs typeface="Gill Sans Light"/>
                  <a:sym typeface="Gill Sans Light"/>
                </a:defRPr>
              </a:pPr>
            </a:p>
            <a:p>
              <a:pPr algn="ctr">
                <a:defRPr sz="1000">
                  <a:solidFill>
                    <a:srgbClr val="404040"/>
                  </a:solidFill>
                  <a:latin typeface="Gill Sans Light"/>
                  <a:ea typeface="Gill Sans Light"/>
                  <a:cs typeface="Gill Sans Light"/>
                  <a:sym typeface="Gill Sans Light"/>
                </a:defRPr>
              </a:pPr>
            </a:p>
          </p:txBody>
        </p:sp>
        <p:pic>
          <p:nvPicPr>
            <p:cNvPr id="425" name="admanager-plus.png" descr="admanager-plus.png"/>
            <p:cNvPicPr>
              <a:picLocks noChangeAspect="1"/>
            </p:cNvPicPr>
            <p:nvPr/>
          </p:nvPicPr>
          <p:blipFill>
            <a:blip r:embed="rId7">
              <a:extLst/>
            </a:blip>
            <a:stretch>
              <a:fillRect/>
            </a:stretch>
          </p:blipFill>
          <p:spPr>
            <a:xfrm>
              <a:off x="83711" y="1265691"/>
              <a:ext cx="713899" cy="189843"/>
            </a:xfrm>
            <a:prstGeom prst="rect">
              <a:avLst/>
            </a:prstGeom>
            <a:ln w="12700" cap="flat">
              <a:noFill/>
              <a:miter lim="400000"/>
            </a:ln>
            <a:effectLst/>
          </p:spPr>
        </p:pic>
        <p:pic>
          <p:nvPicPr>
            <p:cNvPr id="426" name="adselfservice-plus.png" descr="adselfservice-plus.png"/>
            <p:cNvPicPr>
              <a:picLocks noChangeAspect="1"/>
            </p:cNvPicPr>
            <p:nvPr/>
          </p:nvPicPr>
          <p:blipFill>
            <a:blip r:embed="rId8">
              <a:extLst/>
            </a:blip>
            <a:stretch>
              <a:fillRect/>
            </a:stretch>
          </p:blipFill>
          <p:spPr>
            <a:xfrm>
              <a:off x="83188" y="1510057"/>
              <a:ext cx="812864" cy="171600"/>
            </a:xfrm>
            <a:prstGeom prst="rect">
              <a:avLst/>
            </a:prstGeom>
            <a:ln w="12700" cap="flat">
              <a:noFill/>
              <a:miter lim="400000"/>
            </a:ln>
            <a:effectLst/>
          </p:spPr>
        </p:pic>
        <p:pic>
          <p:nvPicPr>
            <p:cNvPr id="427" name="desktop-central.png" descr="desktop-central.png"/>
            <p:cNvPicPr>
              <a:picLocks noChangeAspect="1"/>
            </p:cNvPicPr>
            <p:nvPr/>
          </p:nvPicPr>
          <p:blipFill>
            <a:blip r:embed="rId9">
              <a:extLst/>
            </a:blip>
            <a:stretch>
              <a:fillRect/>
            </a:stretch>
          </p:blipFill>
          <p:spPr>
            <a:xfrm>
              <a:off x="25402" y="3217274"/>
              <a:ext cx="839435" cy="222415"/>
            </a:xfrm>
            <a:prstGeom prst="rect">
              <a:avLst/>
            </a:prstGeom>
            <a:ln w="12700" cap="flat">
              <a:noFill/>
              <a:miter lim="400000"/>
            </a:ln>
            <a:effectLst/>
          </p:spPr>
        </p:pic>
        <p:pic>
          <p:nvPicPr>
            <p:cNvPr id="428" name="mobile-device-manager-plus.png" descr="mobile-device-manager-plus.png"/>
            <p:cNvPicPr>
              <a:picLocks noChangeAspect="1"/>
            </p:cNvPicPr>
            <p:nvPr/>
          </p:nvPicPr>
          <p:blipFill>
            <a:blip r:embed="rId10">
              <a:extLst/>
            </a:blip>
            <a:stretch>
              <a:fillRect/>
            </a:stretch>
          </p:blipFill>
          <p:spPr>
            <a:xfrm>
              <a:off x="26969" y="3466108"/>
              <a:ext cx="1165262" cy="179784"/>
            </a:xfrm>
            <a:prstGeom prst="rect">
              <a:avLst/>
            </a:prstGeom>
            <a:ln w="12700" cap="flat">
              <a:noFill/>
              <a:miter lim="400000"/>
            </a:ln>
            <a:effectLst/>
          </p:spPr>
        </p:pic>
      </p:grpSp>
      <p:grpSp>
        <p:nvGrpSpPr>
          <p:cNvPr id="434" name="Group 69"/>
          <p:cNvGrpSpPr/>
          <p:nvPr/>
        </p:nvGrpSpPr>
        <p:grpSpPr>
          <a:xfrm>
            <a:off x="7620000" y="819150"/>
            <a:ext cx="1524000" cy="4324350"/>
            <a:chOff x="0" y="0"/>
            <a:chExt cx="1524000" cy="4324350"/>
          </a:xfrm>
        </p:grpSpPr>
        <p:sp>
          <p:nvSpPr>
            <p:cNvPr id="430" name="Rectangle 53"/>
            <p:cNvSpPr/>
            <p:nvPr/>
          </p:nvSpPr>
          <p:spPr>
            <a:xfrm>
              <a:off x="0" y="0"/>
              <a:ext cx="1524000" cy="4324350"/>
            </a:xfrm>
            <a:prstGeom prst="rect">
              <a:avLst/>
            </a:prstGeom>
            <a:solidFill>
              <a:srgbClr val="A6A6A6"/>
            </a:solidFill>
            <a:ln w="12700" cap="flat">
              <a:noFill/>
              <a:miter lim="400000"/>
            </a:ln>
            <a:effectLst/>
          </p:spPr>
          <p:txBody>
            <a:bodyPr wrap="square" lIns="45719" tIns="45719" rIns="45719" bIns="45719" numCol="1" anchor="ctr">
              <a:noAutofit/>
            </a:bodyPr>
            <a:lstStyle/>
            <a:p>
              <a:pPr algn="ctr">
                <a:defRPr>
                  <a:solidFill>
                    <a:srgbClr val="404040"/>
                  </a:solidFill>
                  <a:latin typeface="Gill Sans Light"/>
                  <a:ea typeface="Gill Sans Light"/>
                  <a:cs typeface="Gill Sans Light"/>
                  <a:sym typeface="Gill Sans Light"/>
                </a:defRPr>
              </a:pPr>
            </a:p>
          </p:txBody>
        </p:sp>
        <p:sp>
          <p:nvSpPr>
            <p:cNvPr id="431" name="Oval 55"/>
            <p:cNvSpPr/>
            <p:nvPr/>
          </p:nvSpPr>
          <p:spPr>
            <a:xfrm>
              <a:off x="381000" y="1981200"/>
              <a:ext cx="783041" cy="777923"/>
            </a:xfrm>
            <a:prstGeom prst="ellipse">
              <a:avLst/>
            </a:prstGeom>
            <a:solidFill>
              <a:srgbClr val="C6E090"/>
            </a:solidFill>
            <a:ln w="12700" cap="flat">
              <a:noFill/>
              <a:miter lim="400000"/>
            </a:ln>
            <a:effectLst>
              <a:outerShdw sx="100000" sy="100000" kx="0" ky="0" algn="b" rotWithShape="0" blurRad="0" dist="0" dir="0">
                <a:srgbClr val="FFFFFF">
                  <a:alpha val="0"/>
                </a:srgbClr>
              </a:outerShdw>
            </a:effectLst>
          </p:spPr>
          <p:txBody>
            <a:bodyPr wrap="square" lIns="45719" tIns="45719" rIns="45719" bIns="45719" numCol="1" anchor="ctr">
              <a:noAutofit/>
            </a:bodyPr>
            <a:lstStyle/>
            <a:p>
              <a:pPr algn="ctr">
                <a:defRPr>
                  <a:solidFill>
                    <a:srgbClr val="404040"/>
                  </a:solidFill>
                  <a:latin typeface="Gill Sans Light"/>
                  <a:ea typeface="Gill Sans Light"/>
                  <a:cs typeface="Gill Sans Light"/>
                  <a:sym typeface="Gill Sans Light"/>
                </a:defRPr>
              </a:pPr>
            </a:p>
          </p:txBody>
        </p:sp>
        <p:pic>
          <p:nvPicPr>
            <p:cNvPr id="432" name="Picture 56" descr="Picture 56"/>
            <p:cNvPicPr>
              <a:picLocks noChangeAspect="1"/>
            </p:cNvPicPr>
            <p:nvPr/>
          </p:nvPicPr>
          <p:blipFill>
            <a:blip r:embed="rId11">
              <a:extLst/>
            </a:blip>
            <a:stretch>
              <a:fillRect/>
            </a:stretch>
          </p:blipFill>
          <p:spPr>
            <a:xfrm>
              <a:off x="381000" y="1981200"/>
              <a:ext cx="762000" cy="762001"/>
            </a:xfrm>
            <a:prstGeom prst="rect">
              <a:avLst/>
            </a:prstGeom>
            <a:ln w="12700" cap="flat">
              <a:noFill/>
              <a:miter lim="400000"/>
            </a:ln>
            <a:effectLst/>
          </p:spPr>
        </p:pic>
        <p:sp>
          <p:nvSpPr>
            <p:cNvPr id="433" name="TextBox 17"/>
            <p:cNvSpPr txBox="1"/>
            <p:nvPr/>
          </p:nvSpPr>
          <p:spPr>
            <a:xfrm>
              <a:off x="198119" y="1568955"/>
              <a:ext cx="1127762"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000">
                  <a:solidFill>
                    <a:srgbClr val="404040"/>
                  </a:solidFill>
                  <a:latin typeface="Gill Sans Light"/>
                  <a:ea typeface="Gill Sans Light"/>
                  <a:cs typeface="Gill Sans Light"/>
                  <a:sym typeface="Gill Sans Light"/>
                </a:defRPr>
              </a:pPr>
              <a:r>
                <a:t>Gestión de servicios de TI centralizada</a:t>
              </a:r>
            </a:p>
            <a:p>
              <a:pPr algn="ctr">
                <a:defRPr sz="1000">
                  <a:solidFill>
                    <a:srgbClr val="404040"/>
                  </a:solidFill>
                  <a:latin typeface="Gill Sans Light"/>
                  <a:ea typeface="Gill Sans Light"/>
                  <a:cs typeface="Gill Sans Light"/>
                  <a:sym typeface="Gill Sans Light"/>
                </a:defRPr>
              </a:pPr>
            </a:p>
          </p:txBody>
        </p:sp>
      </p:grpSp>
      <p:grpSp>
        <p:nvGrpSpPr>
          <p:cNvPr id="448" name="Group 66"/>
          <p:cNvGrpSpPr/>
          <p:nvPr/>
        </p:nvGrpSpPr>
        <p:grpSpPr>
          <a:xfrm>
            <a:off x="3047999" y="838200"/>
            <a:ext cx="1524001" cy="4324350"/>
            <a:chOff x="0" y="0"/>
            <a:chExt cx="1524000" cy="4324350"/>
          </a:xfrm>
        </p:grpSpPr>
        <p:sp>
          <p:nvSpPr>
            <p:cNvPr id="435" name="Rectangle 29"/>
            <p:cNvSpPr/>
            <p:nvPr/>
          </p:nvSpPr>
          <p:spPr>
            <a:xfrm>
              <a:off x="-1" y="0"/>
              <a:ext cx="1524001" cy="4324350"/>
            </a:xfrm>
            <a:prstGeom prst="rect">
              <a:avLst/>
            </a:prstGeom>
            <a:solidFill>
              <a:srgbClr val="BFBFBF"/>
            </a:solidFill>
            <a:ln w="12700" cap="flat">
              <a:noFill/>
              <a:miter lim="400000"/>
            </a:ln>
            <a:effectLst/>
          </p:spPr>
          <p:txBody>
            <a:bodyPr wrap="square" lIns="45719" tIns="45719" rIns="45719" bIns="45719" numCol="1" anchor="ctr">
              <a:noAutofit/>
            </a:bodyPr>
            <a:lstStyle/>
            <a:p>
              <a:pPr algn="ctr">
                <a:defRPr>
                  <a:solidFill>
                    <a:srgbClr val="404040"/>
                  </a:solidFill>
                  <a:latin typeface="Gill Sans Light"/>
                  <a:ea typeface="Gill Sans Light"/>
                  <a:cs typeface="Gill Sans Light"/>
                  <a:sym typeface="Gill Sans Light"/>
                </a:defRPr>
              </a:pPr>
            </a:p>
          </p:txBody>
        </p:sp>
        <p:sp>
          <p:nvSpPr>
            <p:cNvPr id="436" name="TextBox 13"/>
            <p:cNvSpPr txBox="1"/>
            <p:nvPr/>
          </p:nvSpPr>
          <p:spPr>
            <a:xfrm>
              <a:off x="352425" y="2670"/>
              <a:ext cx="1123951" cy="4762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7625" tIns="47625" rIns="47625" bIns="47625" numCol="1" anchor="t">
              <a:spAutoFit/>
            </a:bodyPr>
            <a:lstStyle/>
            <a:p>
              <a:pPr algn="just">
                <a:defRPr sz="900">
                  <a:solidFill>
                    <a:srgbClr val="404040"/>
                  </a:solidFill>
                  <a:latin typeface="Gill Sans Light"/>
                  <a:ea typeface="Gill Sans Light"/>
                  <a:cs typeface="Gill Sans Light"/>
                  <a:sym typeface="Gill Sans Light"/>
                </a:defRPr>
              </a:pPr>
              <a:r>
                <a:t>Tarea 1: </a:t>
              </a:r>
            </a:p>
            <a:p>
              <a:pPr>
                <a:defRPr sz="900">
                  <a:solidFill>
                    <a:srgbClr val="404040"/>
                  </a:solidFill>
                  <a:latin typeface="Gill Sans Light"/>
                  <a:ea typeface="Gill Sans Light"/>
                  <a:cs typeface="Gill Sans Light"/>
                  <a:sym typeface="Gill Sans Light"/>
                </a:defRPr>
              </a:pPr>
              <a:r>
                <a:t>Crear una entrada de Active Directory.</a:t>
              </a:r>
            </a:p>
          </p:txBody>
        </p:sp>
        <p:pic>
          <p:nvPicPr>
            <p:cNvPr id="437" name="Picture 17" descr="Picture 17"/>
            <p:cNvPicPr>
              <a:picLocks noChangeAspect="1"/>
            </p:cNvPicPr>
            <p:nvPr/>
          </p:nvPicPr>
          <p:blipFill>
            <a:blip r:embed="rId12">
              <a:alphaModFix amt="45000"/>
              <a:extLst/>
            </a:blip>
            <a:stretch>
              <a:fillRect/>
            </a:stretch>
          </p:blipFill>
          <p:spPr>
            <a:xfrm>
              <a:off x="64715" y="57149"/>
              <a:ext cx="316285" cy="316285"/>
            </a:xfrm>
            <a:prstGeom prst="rect">
              <a:avLst/>
            </a:prstGeom>
            <a:ln w="12700" cap="flat">
              <a:noFill/>
              <a:miter lim="400000"/>
            </a:ln>
            <a:effectLst/>
          </p:spPr>
        </p:pic>
        <p:pic>
          <p:nvPicPr>
            <p:cNvPr id="438" name="Picture 30" descr="Picture 30"/>
            <p:cNvPicPr>
              <a:picLocks noChangeAspect="1"/>
            </p:cNvPicPr>
            <p:nvPr/>
          </p:nvPicPr>
          <p:blipFill>
            <a:blip r:embed="rId12">
              <a:alphaModFix amt="45000"/>
              <a:extLst/>
            </a:blip>
            <a:stretch>
              <a:fillRect/>
            </a:stretch>
          </p:blipFill>
          <p:spPr>
            <a:xfrm>
              <a:off x="64715" y="655265"/>
              <a:ext cx="316285" cy="316285"/>
            </a:xfrm>
            <a:prstGeom prst="rect">
              <a:avLst/>
            </a:prstGeom>
            <a:ln w="12700" cap="flat">
              <a:noFill/>
              <a:miter lim="400000"/>
            </a:ln>
            <a:effectLst/>
          </p:spPr>
        </p:pic>
        <p:pic>
          <p:nvPicPr>
            <p:cNvPr id="439" name="Picture 31" descr="Picture 31"/>
            <p:cNvPicPr>
              <a:picLocks noChangeAspect="1"/>
            </p:cNvPicPr>
            <p:nvPr/>
          </p:nvPicPr>
          <p:blipFill>
            <a:blip r:embed="rId12">
              <a:alphaModFix amt="45000"/>
              <a:extLst/>
            </a:blip>
            <a:stretch>
              <a:fillRect/>
            </a:stretch>
          </p:blipFill>
          <p:spPr>
            <a:xfrm>
              <a:off x="64715" y="1569665"/>
              <a:ext cx="316285" cy="316286"/>
            </a:xfrm>
            <a:prstGeom prst="rect">
              <a:avLst/>
            </a:prstGeom>
            <a:ln w="12700" cap="flat">
              <a:noFill/>
              <a:miter lim="400000"/>
            </a:ln>
            <a:effectLst/>
          </p:spPr>
        </p:pic>
        <p:pic>
          <p:nvPicPr>
            <p:cNvPr id="440" name="Picture 32" descr="Picture 32"/>
            <p:cNvPicPr>
              <a:picLocks noChangeAspect="1"/>
            </p:cNvPicPr>
            <p:nvPr/>
          </p:nvPicPr>
          <p:blipFill>
            <a:blip r:embed="rId12">
              <a:alphaModFix amt="45000"/>
              <a:extLst/>
            </a:blip>
            <a:stretch>
              <a:fillRect/>
            </a:stretch>
          </p:blipFill>
          <p:spPr>
            <a:xfrm>
              <a:off x="64715" y="2266949"/>
              <a:ext cx="316285" cy="316286"/>
            </a:xfrm>
            <a:prstGeom prst="rect">
              <a:avLst/>
            </a:prstGeom>
            <a:ln w="12700" cap="flat">
              <a:noFill/>
              <a:miter lim="400000"/>
            </a:ln>
            <a:effectLst/>
          </p:spPr>
        </p:pic>
        <p:pic>
          <p:nvPicPr>
            <p:cNvPr id="441" name="Picture 33" descr="Picture 33"/>
            <p:cNvPicPr>
              <a:picLocks noChangeAspect="1"/>
            </p:cNvPicPr>
            <p:nvPr/>
          </p:nvPicPr>
          <p:blipFill>
            <a:blip r:embed="rId12">
              <a:alphaModFix amt="45000"/>
              <a:extLst/>
            </a:blip>
            <a:stretch>
              <a:fillRect/>
            </a:stretch>
          </p:blipFill>
          <p:spPr>
            <a:xfrm>
              <a:off x="64715" y="2952750"/>
              <a:ext cx="316285" cy="316285"/>
            </a:xfrm>
            <a:prstGeom prst="rect">
              <a:avLst/>
            </a:prstGeom>
            <a:ln w="12700" cap="flat">
              <a:noFill/>
              <a:miter lim="400000"/>
            </a:ln>
            <a:effectLst/>
          </p:spPr>
        </p:pic>
        <p:pic>
          <p:nvPicPr>
            <p:cNvPr id="442" name="Picture 34" descr="Picture 34"/>
            <p:cNvPicPr>
              <a:picLocks noChangeAspect="1"/>
            </p:cNvPicPr>
            <p:nvPr/>
          </p:nvPicPr>
          <p:blipFill>
            <a:blip r:embed="rId12">
              <a:alphaModFix amt="45000"/>
              <a:extLst/>
            </a:blip>
            <a:stretch>
              <a:fillRect/>
            </a:stretch>
          </p:blipFill>
          <p:spPr>
            <a:xfrm>
              <a:off x="64715" y="3638550"/>
              <a:ext cx="316285" cy="316285"/>
            </a:xfrm>
            <a:prstGeom prst="rect">
              <a:avLst/>
            </a:prstGeom>
            <a:ln w="12700" cap="flat">
              <a:noFill/>
              <a:miter lim="400000"/>
            </a:ln>
            <a:effectLst/>
          </p:spPr>
        </p:pic>
        <p:sp>
          <p:nvSpPr>
            <p:cNvPr id="443" name="TextBox 35"/>
            <p:cNvSpPr txBox="1"/>
            <p:nvPr/>
          </p:nvSpPr>
          <p:spPr>
            <a:xfrm>
              <a:off x="352424" y="536070"/>
              <a:ext cx="1123951" cy="7302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7625" tIns="47625" rIns="47625" bIns="47625" numCol="1" anchor="t">
              <a:spAutoFit/>
            </a:bodyPr>
            <a:lstStyle/>
            <a:p>
              <a:pPr algn="just">
                <a:defRPr sz="900">
                  <a:solidFill>
                    <a:srgbClr val="404040"/>
                  </a:solidFill>
                  <a:latin typeface="Gill Sans Light"/>
                  <a:ea typeface="Gill Sans Light"/>
                  <a:cs typeface="Gill Sans Light"/>
                  <a:sym typeface="Gill Sans Light"/>
                </a:defRPr>
              </a:pPr>
              <a:r>
                <a:t>Tarea 2: </a:t>
              </a:r>
            </a:p>
            <a:p>
              <a:pPr>
                <a:defRPr sz="900">
                  <a:solidFill>
                    <a:srgbClr val="404040"/>
                  </a:solidFill>
                  <a:latin typeface="Gill Sans Light"/>
                  <a:ea typeface="Gill Sans Light"/>
                  <a:cs typeface="Gill Sans Light"/>
                  <a:sym typeface="Gill Sans Light"/>
                </a:defRPr>
              </a:pPr>
              <a:r>
                <a:t>Proporcionar un ID de correo electrónico y acceso al correo electrónico</a:t>
              </a:r>
            </a:p>
          </p:txBody>
        </p:sp>
        <p:sp>
          <p:nvSpPr>
            <p:cNvPr id="444" name="TextBox 36"/>
            <p:cNvSpPr txBox="1"/>
            <p:nvPr/>
          </p:nvSpPr>
          <p:spPr>
            <a:xfrm>
              <a:off x="352424" y="1526671"/>
              <a:ext cx="1123951" cy="6032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7625" tIns="47625" rIns="47625" bIns="47625" numCol="1" anchor="t">
              <a:spAutoFit/>
            </a:bodyPr>
            <a:lstStyle/>
            <a:p>
              <a:pPr algn="just">
                <a:defRPr sz="900">
                  <a:solidFill>
                    <a:srgbClr val="404040"/>
                  </a:solidFill>
                  <a:latin typeface="Gill Sans Light"/>
                  <a:ea typeface="Gill Sans Light"/>
                  <a:cs typeface="Gill Sans Light"/>
                  <a:sym typeface="Gill Sans Light"/>
                </a:defRPr>
              </a:pPr>
              <a:r>
                <a:t>Tarea 3: </a:t>
              </a:r>
            </a:p>
            <a:p>
              <a:pPr>
                <a:defRPr sz="900">
                  <a:solidFill>
                    <a:srgbClr val="404040"/>
                  </a:solidFill>
                  <a:latin typeface="Gill Sans Light"/>
                  <a:ea typeface="Gill Sans Light"/>
                  <a:cs typeface="Gill Sans Light"/>
                  <a:sym typeface="Gill Sans Light"/>
                </a:defRPr>
              </a:pPr>
              <a:r>
                <a:t>Proporcionar la estación de trabajo necesaria</a:t>
              </a:r>
            </a:p>
          </p:txBody>
        </p:sp>
        <p:sp>
          <p:nvSpPr>
            <p:cNvPr id="445" name="TextBox 37"/>
            <p:cNvSpPr txBox="1"/>
            <p:nvPr/>
          </p:nvSpPr>
          <p:spPr>
            <a:xfrm>
              <a:off x="352424" y="2212471"/>
              <a:ext cx="1123951" cy="4762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7625" tIns="47625" rIns="47625" bIns="47625" numCol="1" anchor="t">
              <a:spAutoFit/>
            </a:bodyPr>
            <a:lstStyle/>
            <a:p>
              <a:pPr algn="just">
                <a:defRPr sz="900">
                  <a:solidFill>
                    <a:srgbClr val="404040"/>
                  </a:solidFill>
                  <a:latin typeface="Gill Sans Light"/>
                  <a:ea typeface="Gill Sans Light"/>
                  <a:cs typeface="Gill Sans Light"/>
                  <a:sym typeface="Gill Sans Light"/>
                </a:defRPr>
              </a:pPr>
              <a:r>
                <a:t>Tarea 4: </a:t>
              </a:r>
            </a:p>
            <a:p>
              <a:pPr>
                <a:defRPr sz="900">
                  <a:solidFill>
                    <a:srgbClr val="404040"/>
                  </a:solidFill>
                  <a:latin typeface="Gill Sans Light"/>
                  <a:ea typeface="Gill Sans Light"/>
                  <a:cs typeface="Gill Sans Light"/>
                  <a:sym typeface="Gill Sans Light"/>
                </a:defRPr>
              </a:pPr>
              <a:r>
                <a:t>Implementar el SO, si es necesario</a:t>
              </a:r>
            </a:p>
          </p:txBody>
        </p:sp>
        <p:sp>
          <p:nvSpPr>
            <p:cNvPr id="446" name="TextBox 38"/>
            <p:cNvSpPr txBox="1"/>
            <p:nvPr/>
          </p:nvSpPr>
          <p:spPr>
            <a:xfrm>
              <a:off x="352424" y="2876550"/>
              <a:ext cx="1123951" cy="4762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7625" tIns="47625" rIns="47625" bIns="47625" numCol="1" anchor="t">
              <a:spAutoFit/>
            </a:bodyPr>
            <a:lstStyle/>
            <a:p>
              <a:pPr algn="just">
                <a:defRPr sz="900">
                  <a:solidFill>
                    <a:srgbClr val="404040"/>
                  </a:solidFill>
                  <a:latin typeface="Gill Sans Light"/>
                  <a:ea typeface="Gill Sans Light"/>
                  <a:cs typeface="Gill Sans Light"/>
                  <a:sym typeface="Gill Sans Light"/>
                </a:defRPr>
              </a:pPr>
              <a:r>
                <a:t>Tarea 5: </a:t>
              </a:r>
            </a:p>
            <a:p>
              <a:pPr>
                <a:defRPr sz="900">
                  <a:solidFill>
                    <a:srgbClr val="404040"/>
                  </a:solidFill>
                  <a:latin typeface="Gill Sans Light"/>
                  <a:ea typeface="Gill Sans Light"/>
                  <a:cs typeface="Gill Sans Light"/>
                  <a:sym typeface="Gill Sans Light"/>
                </a:defRPr>
              </a:pPr>
              <a:r>
                <a:t>Instalar el </a:t>
              </a:r>
              <a:r>
                <a:rPr i="1"/>
                <a:t>software</a:t>
              </a:r>
              <a:r>
                <a:t> solicitado</a:t>
              </a:r>
            </a:p>
          </p:txBody>
        </p:sp>
        <p:sp>
          <p:nvSpPr>
            <p:cNvPr id="447" name="TextBox 39"/>
            <p:cNvSpPr txBox="1"/>
            <p:nvPr/>
          </p:nvSpPr>
          <p:spPr>
            <a:xfrm>
              <a:off x="352424" y="3562350"/>
              <a:ext cx="1123951" cy="6032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7625" tIns="47625" rIns="47625" bIns="47625" numCol="1" anchor="t">
              <a:spAutoFit/>
            </a:bodyPr>
            <a:lstStyle/>
            <a:p>
              <a:pPr algn="just">
                <a:defRPr sz="900">
                  <a:solidFill>
                    <a:srgbClr val="404040"/>
                  </a:solidFill>
                  <a:latin typeface="Gill Sans Light"/>
                  <a:ea typeface="Gill Sans Light"/>
                  <a:cs typeface="Gill Sans Light"/>
                  <a:sym typeface="Gill Sans Light"/>
                </a:defRPr>
              </a:pPr>
              <a:r>
                <a:t>Tarea 6: </a:t>
              </a:r>
            </a:p>
            <a:p>
              <a:pPr>
                <a:defRPr sz="900">
                  <a:solidFill>
                    <a:srgbClr val="404040"/>
                  </a:solidFill>
                  <a:latin typeface="Gill Sans Light"/>
                  <a:ea typeface="Gill Sans Light"/>
                  <a:cs typeface="Gill Sans Light"/>
                  <a:sym typeface="Gill Sans Light"/>
                </a:defRPr>
              </a:pPr>
              <a:r>
                <a:t>Proporcionar un ID con los permisos de acceso necesarios</a:t>
              </a:r>
            </a:p>
          </p:txBody>
        </p:sp>
      </p:grpSp>
      <p:grpSp>
        <p:nvGrpSpPr>
          <p:cNvPr id="452" name="Group 64"/>
          <p:cNvGrpSpPr/>
          <p:nvPr/>
        </p:nvGrpSpPr>
        <p:grpSpPr>
          <a:xfrm>
            <a:off x="0" y="819150"/>
            <a:ext cx="1524000" cy="4324350"/>
            <a:chOff x="0" y="0"/>
            <a:chExt cx="1524000" cy="4324350"/>
          </a:xfrm>
        </p:grpSpPr>
        <p:sp>
          <p:nvSpPr>
            <p:cNvPr id="449" name="Rectangle 27"/>
            <p:cNvSpPr/>
            <p:nvPr/>
          </p:nvSpPr>
          <p:spPr>
            <a:xfrm>
              <a:off x="0" y="0"/>
              <a:ext cx="1524000" cy="4324350"/>
            </a:xfrm>
            <a:prstGeom prst="rect">
              <a:avLst/>
            </a:prstGeom>
            <a:solidFill>
              <a:srgbClr val="F2F2F2"/>
            </a:solidFill>
            <a:ln w="12700" cap="flat">
              <a:noFill/>
              <a:miter lim="400000"/>
            </a:ln>
            <a:effectLst/>
          </p:spPr>
          <p:txBody>
            <a:bodyPr wrap="square" lIns="45719" tIns="45719" rIns="45719" bIns="45719" numCol="1" anchor="ctr">
              <a:noAutofit/>
            </a:bodyPr>
            <a:lstStyle/>
            <a:p>
              <a:pPr algn="ctr">
                <a:defRPr>
                  <a:solidFill>
                    <a:srgbClr val="404040"/>
                  </a:solidFill>
                  <a:latin typeface="Gill Sans Light"/>
                  <a:ea typeface="Gill Sans Light"/>
                  <a:cs typeface="Gill Sans Light"/>
                  <a:sym typeface="Gill Sans Light"/>
                </a:defRPr>
              </a:pPr>
            </a:p>
          </p:txBody>
        </p:sp>
        <p:pic>
          <p:nvPicPr>
            <p:cNvPr id="450" name="Picture 2" descr="Picture 2"/>
            <p:cNvPicPr>
              <a:picLocks noChangeAspect="1"/>
            </p:cNvPicPr>
            <p:nvPr/>
          </p:nvPicPr>
          <p:blipFill>
            <a:blip r:embed="rId13">
              <a:extLst/>
            </a:blip>
            <a:stretch>
              <a:fillRect/>
            </a:stretch>
          </p:blipFill>
          <p:spPr>
            <a:xfrm>
              <a:off x="263585" y="1447799"/>
              <a:ext cx="894372" cy="894372"/>
            </a:xfrm>
            <a:prstGeom prst="rect">
              <a:avLst/>
            </a:prstGeom>
            <a:ln w="12700" cap="flat">
              <a:noFill/>
              <a:miter lim="400000"/>
            </a:ln>
            <a:effectLst/>
          </p:spPr>
        </p:pic>
        <p:sp>
          <p:nvSpPr>
            <p:cNvPr id="451" name="TextBox 20"/>
            <p:cNvSpPr txBox="1"/>
            <p:nvPr/>
          </p:nvSpPr>
          <p:spPr>
            <a:xfrm>
              <a:off x="249967" y="2342170"/>
              <a:ext cx="921608" cy="2984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7625" tIns="47625" rIns="47625" bIns="47625" numCol="1" anchor="t">
              <a:spAutoFit/>
            </a:bodyPr>
            <a:lstStyle/>
            <a:p>
              <a:pPr algn="ctr">
                <a:defRPr sz="700">
                  <a:solidFill>
                    <a:srgbClr val="404040"/>
                  </a:solidFill>
                  <a:latin typeface="Gill Sans Light"/>
                  <a:ea typeface="Gill Sans Light"/>
                  <a:cs typeface="Gill Sans Light"/>
                  <a:sym typeface="Gill Sans Light"/>
                </a:defRPr>
              </a:pPr>
              <a:r>
                <a:t>WENDY </a:t>
              </a:r>
            </a:p>
            <a:p>
              <a:pPr algn="ctr">
                <a:defRPr sz="700">
                  <a:solidFill>
                    <a:srgbClr val="404040"/>
                  </a:solidFill>
                  <a:latin typeface="Gill Sans Light"/>
                  <a:ea typeface="Gill Sans Light"/>
                  <a:cs typeface="Gill Sans Light"/>
                  <a:sym typeface="Gill Sans Light"/>
                </a:defRPr>
              </a:pPr>
              <a:r>
                <a:t>RRHH</a:t>
              </a:r>
            </a:p>
          </p:txBody>
        </p:sp>
      </p:grpSp>
      <p:grpSp>
        <p:nvGrpSpPr>
          <p:cNvPr id="457" name="Group 65"/>
          <p:cNvGrpSpPr/>
          <p:nvPr/>
        </p:nvGrpSpPr>
        <p:grpSpPr>
          <a:xfrm>
            <a:off x="1312391" y="819150"/>
            <a:ext cx="1735609" cy="4324350"/>
            <a:chOff x="0" y="0"/>
            <a:chExt cx="1735608" cy="4324350"/>
          </a:xfrm>
        </p:grpSpPr>
        <p:sp>
          <p:nvSpPr>
            <p:cNvPr id="453" name="Rectangle 28"/>
            <p:cNvSpPr/>
            <p:nvPr/>
          </p:nvSpPr>
          <p:spPr>
            <a:xfrm>
              <a:off x="211608" y="0"/>
              <a:ext cx="1524001" cy="4324350"/>
            </a:xfrm>
            <a:prstGeom prst="rect">
              <a:avLst/>
            </a:prstGeom>
            <a:solidFill>
              <a:srgbClr val="D9D9D9"/>
            </a:solidFill>
            <a:ln w="12700" cap="flat">
              <a:noFill/>
              <a:miter lim="400000"/>
            </a:ln>
            <a:effectLst/>
          </p:spPr>
          <p:txBody>
            <a:bodyPr wrap="square" lIns="45719" tIns="45719" rIns="45719" bIns="45719" numCol="1" anchor="ctr">
              <a:noAutofit/>
            </a:bodyPr>
            <a:lstStyle/>
            <a:p>
              <a:pPr algn="ctr">
                <a:defRPr>
                  <a:solidFill>
                    <a:srgbClr val="404040"/>
                  </a:solidFill>
                  <a:latin typeface="Gill Sans Light"/>
                  <a:ea typeface="Gill Sans Light"/>
                  <a:cs typeface="Gill Sans Light"/>
                  <a:sym typeface="Gill Sans Light"/>
                </a:defRPr>
              </a:pPr>
            </a:p>
          </p:txBody>
        </p:sp>
        <p:pic>
          <p:nvPicPr>
            <p:cNvPr id="454" name="Picture 3" descr="Picture 3"/>
            <p:cNvPicPr>
              <a:picLocks noChangeAspect="1"/>
            </p:cNvPicPr>
            <p:nvPr/>
          </p:nvPicPr>
          <p:blipFill>
            <a:blip r:embed="rId14">
              <a:extLst/>
            </a:blip>
            <a:stretch>
              <a:fillRect/>
            </a:stretch>
          </p:blipFill>
          <p:spPr>
            <a:xfrm>
              <a:off x="493471" y="1426165"/>
              <a:ext cx="933451" cy="933451"/>
            </a:xfrm>
            <a:prstGeom prst="rect">
              <a:avLst/>
            </a:prstGeom>
            <a:ln w="12700" cap="flat">
              <a:noFill/>
              <a:miter lim="400000"/>
            </a:ln>
            <a:effectLst/>
          </p:spPr>
        </p:pic>
        <p:pic>
          <p:nvPicPr>
            <p:cNvPr id="455" name="Picture 4" descr="Picture 4"/>
            <p:cNvPicPr>
              <a:picLocks noChangeAspect="1"/>
            </p:cNvPicPr>
            <p:nvPr/>
          </p:nvPicPr>
          <p:blipFill>
            <a:blip r:embed="rId15">
              <a:alphaModFix amt="74000"/>
              <a:extLst/>
            </a:blip>
            <a:stretch>
              <a:fillRect/>
            </a:stretch>
          </p:blipFill>
          <p:spPr>
            <a:xfrm>
              <a:off x="-1" y="1733473"/>
              <a:ext cx="400128" cy="400128"/>
            </a:xfrm>
            <a:prstGeom prst="rect">
              <a:avLst/>
            </a:prstGeom>
            <a:ln w="12700" cap="flat">
              <a:noFill/>
              <a:miter lim="400000"/>
            </a:ln>
            <a:effectLst/>
          </p:spPr>
        </p:pic>
        <p:sp>
          <p:nvSpPr>
            <p:cNvPr id="456" name="TextBox 21"/>
            <p:cNvSpPr txBox="1"/>
            <p:nvPr/>
          </p:nvSpPr>
          <p:spPr>
            <a:xfrm>
              <a:off x="259233" y="2353559"/>
              <a:ext cx="1428751" cy="4000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7625" tIns="47625" rIns="47625" bIns="47625" numCol="1" anchor="t">
              <a:spAutoFit/>
            </a:bodyPr>
            <a:lstStyle/>
            <a:p>
              <a:pPr algn="ctr">
                <a:defRPr sz="700">
                  <a:solidFill>
                    <a:srgbClr val="404040"/>
                  </a:solidFill>
                  <a:latin typeface="Gill Sans Light"/>
                  <a:ea typeface="Gill Sans Light"/>
                  <a:cs typeface="Gill Sans Light"/>
                  <a:sym typeface="Gill Sans Light"/>
                </a:defRPr>
              </a:pPr>
              <a:r>
                <a:t>CATRIN </a:t>
              </a:r>
            </a:p>
            <a:p>
              <a:pPr algn="ctr">
                <a:defRPr sz="700">
                  <a:solidFill>
                    <a:srgbClr val="404040"/>
                  </a:solidFill>
                  <a:latin typeface="Gill Sans Light"/>
                  <a:ea typeface="Gill Sans Light"/>
                  <a:cs typeface="Gill Sans Light"/>
                  <a:sym typeface="Gill Sans Light"/>
                </a:defRPr>
              </a:pPr>
              <a:r>
                <a:t>DIRECTOR DE SERVICIO AL CLIENTE</a:t>
              </a:r>
            </a:p>
          </p:txBody>
        </p:sp>
      </p:grpSp>
      <p:sp>
        <p:nvSpPr>
          <p:cNvPr id="458" name="TextBox 1"/>
          <p:cNvSpPr txBox="1"/>
          <p:nvPr/>
        </p:nvSpPr>
        <p:spPr>
          <a:xfrm>
            <a:off x="47625" y="-80169"/>
            <a:ext cx="9048750" cy="9080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nchor="ctr">
            <a:spAutoFit/>
          </a:bodyPr>
          <a:lstStyle>
            <a:lvl1pPr algn="ctr">
              <a:defRPr sz="2800">
                <a:solidFill>
                  <a:srgbClr val="404040"/>
                </a:solidFill>
                <a:latin typeface="Gill Sans Light"/>
                <a:ea typeface="Gill Sans Light"/>
                <a:cs typeface="Gill Sans Light"/>
                <a:sym typeface="Gill Sans Light"/>
              </a:defRPr>
            </a:lvl1pPr>
          </a:lstStyle>
          <a:p>
            <a:pPr/>
            <a:r>
              <a:t>Incorporación de nuevos empleados: La manera más inteligente de hacerlo.</a:t>
            </a:r>
          </a:p>
        </p:txBody>
      </p:sp>
      <p:pic>
        <p:nvPicPr>
          <p:cNvPr id="459" name="Picture 19" descr="Picture 19"/>
          <p:cNvPicPr>
            <a:picLocks noChangeAspect="1"/>
          </p:cNvPicPr>
          <p:nvPr/>
        </p:nvPicPr>
        <p:blipFill>
          <a:blip r:embed="rId16">
            <a:extLst/>
          </a:blip>
          <a:srcRect l="890" t="50840" r="2370" b="0"/>
          <a:stretch>
            <a:fillRect/>
          </a:stretch>
        </p:blipFill>
        <p:spPr>
          <a:xfrm>
            <a:off x="-104245" y="5091112"/>
            <a:ext cx="9378810" cy="63610"/>
          </a:xfrm>
          <a:prstGeom prst="rect">
            <a:avLst/>
          </a:prstGeom>
          <a:ln w="12700">
            <a:miter lim="400000"/>
          </a:ln>
        </p:spPr>
      </p:pic>
      <p:sp>
        <p:nvSpPr>
          <p:cNvPr id="460" name="TextBox 62"/>
          <p:cNvSpPr txBox="1"/>
          <p:nvPr/>
        </p:nvSpPr>
        <p:spPr>
          <a:xfrm>
            <a:off x="47625" y="4171950"/>
            <a:ext cx="2952750" cy="6286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lvl1pPr algn="ctr">
              <a:defRPr sz="1200">
                <a:solidFill>
                  <a:srgbClr val="404040"/>
                </a:solidFill>
                <a:latin typeface="Gill Sans Light"/>
                <a:ea typeface="Gill Sans Light"/>
                <a:cs typeface="Gill Sans Light"/>
                <a:sym typeface="Gill Sans Light"/>
              </a:defRPr>
            </a:lvl1pPr>
          </a:lstStyle>
          <a:p>
            <a:pPr/>
            <a:r>
              <a:t>Una solicitud de servicio con 6 tareas, y la delegación automática de tareas a los técnicos respectivos. </a:t>
            </a:r>
          </a:p>
        </p:txBody>
      </p:sp>
      <p:sp>
        <p:nvSpPr>
          <p:cNvPr id="461" name="TextBox 63"/>
          <p:cNvSpPr txBox="1"/>
          <p:nvPr/>
        </p:nvSpPr>
        <p:spPr>
          <a:xfrm>
            <a:off x="7663722" y="3562349"/>
            <a:ext cx="1428751" cy="6286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1200">
                <a:latin typeface="Gill Sans Light"/>
                <a:ea typeface="Gill Sans Light"/>
                <a:cs typeface="Gill Sans Light"/>
                <a:sym typeface="Gill Sans Light"/>
              </a:defRPr>
            </a:pPr>
            <a:r>
              <a:t>Varios técnicos. Varios </a:t>
            </a:r>
            <a:r>
              <a:rPr>
                <a:latin typeface="Gill Sans"/>
                <a:ea typeface="Gill Sans"/>
                <a:cs typeface="Gill Sans"/>
                <a:sym typeface="Gill Sans"/>
              </a:rPr>
              <a:t>software</a:t>
            </a:r>
            <a:r>
              <a:t>. </a:t>
            </a:r>
          </a:p>
          <a:p>
            <a:pPr algn="ctr">
              <a:defRPr sz="1200">
                <a:latin typeface="Gill Sans Light"/>
                <a:ea typeface="Gill Sans Light"/>
                <a:cs typeface="Gill Sans Light"/>
                <a:sym typeface="Gill Sans Light"/>
              </a:defRPr>
            </a:pPr>
            <a:r>
              <a:t>Una ventana.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52"/>
                                        </p:tgtEl>
                                        <p:attrNameLst>
                                          <p:attrName>style.visibility</p:attrName>
                                        </p:attrNameLst>
                                      </p:cBhvr>
                                      <p:to>
                                        <p:strVal val="visible"/>
                                      </p:to>
                                    </p:set>
                                    <p:animEffect filter="fade" transition="in">
                                      <p:cBhvr>
                                        <p:cTn id="7" dur="500"/>
                                        <p:tgtEl>
                                          <p:spTgt spid="45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457"/>
                                        </p:tgtEl>
                                        <p:attrNameLst>
                                          <p:attrName>style.visibility</p:attrName>
                                        </p:attrNameLst>
                                      </p:cBhvr>
                                      <p:to>
                                        <p:strVal val="visible"/>
                                      </p:to>
                                    </p:set>
                                    <p:animEffect filter="fade" transition="in">
                                      <p:cBhvr>
                                        <p:cTn id="12" dur="500"/>
                                        <p:tgtEl>
                                          <p:spTgt spid="45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448"/>
                                        </p:tgtEl>
                                        <p:attrNameLst>
                                          <p:attrName>style.visibility</p:attrName>
                                        </p:attrNameLst>
                                      </p:cBhvr>
                                      <p:to>
                                        <p:strVal val="visible"/>
                                      </p:to>
                                    </p:set>
                                    <p:animEffect filter="fade" transition="in">
                                      <p:cBhvr>
                                        <p:cTn id="17" dur="500"/>
                                        <p:tgtEl>
                                          <p:spTgt spid="44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460"/>
                                        </p:tgtEl>
                                        <p:attrNameLst>
                                          <p:attrName>style.visibility</p:attrName>
                                        </p:attrNameLst>
                                      </p:cBhvr>
                                      <p:to>
                                        <p:strVal val="visible"/>
                                      </p:to>
                                    </p:set>
                                    <p:animEffect filter="fade" transition="in">
                                      <p:cBhvr>
                                        <p:cTn id="22" dur="500"/>
                                        <p:tgtEl>
                                          <p:spTgt spid="460"/>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417"/>
                                        </p:tgtEl>
                                        <p:attrNameLst>
                                          <p:attrName>style.visibility</p:attrName>
                                        </p:attrNameLst>
                                      </p:cBhvr>
                                      <p:to>
                                        <p:strVal val="visible"/>
                                      </p:to>
                                    </p:set>
                                    <p:animEffect filter="fade" transition="in">
                                      <p:cBhvr>
                                        <p:cTn id="27" dur="500"/>
                                        <p:tgtEl>
                                          <p:spTgt spid="417"/>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429"/>
                                        </p:tgtEl>
                                        <p:attrNameLst>
                                          <p:attrName>style.visibility</p:attrName>
                                        </p:attrNameLst>
                                      </p:cBhvr>
                                      <p:to>
                                        <p:strVal val="visible"/>
                                      </p:to>
                                    </p:set>
                                    <p:animEffect filter="fade" transition="in">
                                      <p:cBhvr>
                                        <p:cTn id="32" dur="500"/>
                                        <p:tgtEl>
                                          <p:spTgt spid="429"/>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7" fill="hold">
                                  <p:stCondLst>
                                    <p:cond delay="0"/>
                                  </p:stCondLst>
                                  <p:iterate type="el" backwards="0">
                                    <p:tmAbs val="0"/>
                                  </p:iterate>
                                  <p:childTnLst>
                                    <p:set>
                                      <p:cBhvr>
                                        <p:cTn id="36" fill="hold"/>
                                        <p:tgtEl>
                                          <p:spTgt spid="434"/>
                                        </p:tgtEl>
                                        <p:attrNameLst>
                                          <p:attrName>style.visibility</p:attrName>
                                        </p:attrNameLst>
                                      </p:cBhvr>
                                      <p:to>
                                        <p:strVal val="visible"/>
                                      </p:to>
                                    </p:set>
                                    <p:animEffect filter="fade" transition="in">
                                      <p:cBhvr>
                                        <p:cTn id="37" dur="500"/>
                                        <p:tgtEl>
                                          <p:spTgt spid="434"/>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10" grpId="8" fill="hold">
                                  <p:stCondLst>
                                    <p:cond delay="0"/>
                                  </p:stCondLst>
                                  <p:iterate type="el" backwards="0">
                                    <p:tmAbs val="0"/>
                                  </p:iterate>
                                  <p:childTnLst>
                                    <p:set>
                                      <p:cBhvr>
                                        <p:cTn id="41" fill="hold"/>
                                        <p:tgtEl>
                                          <p:spTgt spid="461"/>
                                        </p:tgtEl>
                                        <p:attrNameLst>
                                          <p:attrName>style.visibility</p:attrName>
                                        </p:attrNameLst>
                                      </p:cBhvr>
                                      <p:to>
                                        <p:strVal val="visible"/>
                                      </p:to>
                                    </p:set>
                                    <p:animEffect filter="fade" transition="in">
                                      <p:cBhvr>
                                        <p:cTn id="42" dur="5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2" grpId="1"/>
      <p:bldP build="whole" bldLvl="1" animBg="1" rev="0" advAuto="0" spid="434" grpId="7"/>
      <p:bldP build="whole" bldLvl="1" animBg="1" rev="0" advAuto="0" spid="461" grpId="8"/>
      <p:bldP build="whole" bldLvl="1" animBg="1" rev="0" advAuto="0" spid="417" grpId="5"/>
      <p:bldP build="whole" bldLvl="1" animBg="1" rev="0" advAuto="0" spid="448" grpId="3"/>
      <p:bldP build="whole" bldLvl="1" animBg="1" rev="0" advAuto="0" spid="457" grpId="2"/>
      <p:bldP build="whole" bldLvl="1" animBg="1" rev="0" advAuto="0" spid="429" grpId="6"/>
      <p:bldP build="whole" bldLvl="1" animBg="1" rev="0" advAuto="0" spid="460" grpId="4"/>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5" name="Group 2"/>
          <p:cNvGrpSpPr/>
          <p:nvPr/>
        </p:nvGrpSpPr>
        <p:grpSpPr>
          <a:xfrm>
            <a:off x="-113770" y="1607311"/>
            <a:ext cx="9378809" cy="1775761"/>
            <a:chOff x="0" y="0"/>
            <a:chExt cx="9378808" cy="1775759"/>
          </a:xfrm>
        </p:grpSpPr>
        <p:sp>
          <p:nvSpPr>
            <p:cNvPr id="463" name="Rectangle 3"/>
            <p:cNvSpPr/>
            <p:nvPr/>
          </p:nvSpPr>
          <p:spPr>
            <a:xfrm>
              <a:off x="78593" y="0"/>
              <a:ext cx="9204158" cy="1745197"/>
            </a:xfrm>
            <a:prstGeom prst="rect">
              <a:avLst/>
            </a:prstGeom>
            <a:solidFill>
              <a:srgbClr val="F2F2F2"/>
            </a:solidFill>
            <a:ln w="12700" cap="flat">
              <a:noFill/>
              <a:miter lim="400000"/>
            </a:ln>
            <a:effectLst>
              <a:outerShdw sx="100000" sy="100000" kx="0" ky="0" algn="b" rotWithShape="0" blurRad="0" dist="0" dir="0">
                <a:srgbClr val="FFFFFF">
                  <a:alpha val="0"/>
                </a:srgbClr>
              </a:outerShdw>
            </a:effectLst>
          </p:spPr>
          <p:txBody>
            <a:bodyPr wrap="square" lIns="45719" tIns="45719" rIns="45719" bIns="45719" numCol="1" anchor="ctr">
              <a:noAutofit/>
            </a:bodyPr>
            <a:lstStyle/>
            <a:p>
              <a:pPr algn="ctr">
                <a:defRPr>
                  <a:solidFill>
                    <a:srgbClr val="D9D9D9"/>
                  </a:solidFill>
                  <a:latin typeface="Gill Sans Light"/>
                  <a:ea typeface="Gill Sans Light"/>
                  <a:cs typeface="Gill Sans Light"/>
                  <a:sym typeface="Gill Sans Light"/>
                </a:defRPr>
              </a:pPr>
            </a:p>
          </p:txBody>
        </p:sp>
        <p:pic>
          <p:nvPicPr>
            <p:cNvPr id="464" name="Picture 4" descr="Picture 4"/>
            <p:cNvPicPr>
              <a:picLocks noChangeAspect="1"/>
            </p:cNvPicPr>
            <p:nvPr/>
          </p:nvPicPr>
          <p:blipFill>
            <a:blip r:embed="rId2">
              <a:extLst/>
            </a:blip>
            <a:srcRect l="890" t="50840" r="2370" b="0"/>
            <a:stretch>
              <a:fillRect/>
            </a:stretch>
          </p:blipFill>
          <p:spPr>
            <a:xfrm>
              <a:off x="0" y="1712150"/>
              <a:ext cx="9378810" cy="63610"/>
            </a:xfrm>
            <a:prstGeom prst="rect">
              <a:avLst/>
            </a:prstGeom>
            <a:ln w="12700" cap="flat">
              <a:noFill/>
              <a:miter lim="400000"/>
            </a:ln>
            <a:effectLst/>
          </p:spPr>
        </p:pic>
      </p:grpSp>
      <p:sp>
        <p:nvSpPr>
          <p:cNvPr id="466" name="Text Placeholder 2"/>
          <p:cNvSpPr txBox="1"/>
          <p:nvPr>
            <p:ph type="body" sz="half" idx="1"/>
          </p:nvPr>
        </p:nvSpPr>
        <p:spPr>
          <a:xfrm>
            <a:off x="-9526" y="1607311"/>
            <a:ext cx="9143032" cy="1684878"/>
          </a:xfrm>
          <a:prstGeom prst="rect">
            <a:avLst/>
          </a:prstGeom>
        </p:spPr>
        <p:txBody>
          <a:bodyPr anchor="ctr"/>
          <a:lstStyle/>
          <a:p>
            <a:pPr algn="ctr">
              <a:spcBef>
                <a:spcPts val="0"/>
              </a:spcBef>
              <a:defRPr sz="2700">
                <a:solidFill>
                  <a:srgbClr val="808080"/>
                </a:solidFill>
                <a:latin typeface="Gill Sans Light"/>
                <a:ea typeface="Gill Sans Light"/>
                <a:cs typeface="Gill Sans Light"/>
                <a:sym typeface="Gill Sans Light"/>
              </a:defRPr>
            </a:pPr>
            <a:r>
              <a:t>Agilizar el proceso de incorporación de nuevos empleados </a:t>
            </a:r>
          </a:p>
          <a:p>
            <a:pPr algn="ctr">
              <a:spcBef>
                <a:spcPts val="0"/>
              </a:spcBef>
              <a:defRPr sz="1400">
                <a:solidFill>
                  <a:srgbClr val="808080"/>
                </a:solidFill>
                <a:latin typeface="Gill Sans Light"/>
                <a:ea typeface="Gill Sans Light"/>
                <a:cs typeface="Gill Sans Light"/>
                <a:sym typeface="Gill Sans Light"/>
              </a:defRPr>
            </a:pPr>
            <a:r>
              <a:t>con</a:t>
            </a:r>
            <a:r>
              <a:rPr sz="2800"/>
              <a:t> </a:t>
            </a:r>
            <a:endParaRPr sz="2800"/>
          </a:p>
          <a:p>
            <a:pPr algn="ctr">
              <a:spcBef>
                <a:spcPts val="0"/>
              </a:spcBef>
              <a:defRPr sz="2800">
                <a:solidFill>
                  <a:srgbClr val="404040"/>
                </a:solidFill>
                <a:latin typeface="Gill Sans Light"/>
                <a:ea typeface="Gill Sans Light"/>
                <a:cs typeface="Gill Sans Light"/>
                <a:sym typeface="Gill Sans Light"/>
              </a:defRPr>
            </a:pPr>
            <a:r>
              <a:t>ServiceDesk Plus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Rectangle 2"/>
          <p:cNvSpPr/>
          <p:nvPr/>
        </p:nvSpPr>
        <p:spPr>
          <a:xfrm>
            <a:off x="0" y="0"/>
            <a:ext cx="3200400" cy="5207702"/>
          </a:xfrm>
          <a:prstGeom prst="rect">
            <a:avLst/>
          </a:prstGeom>
          <a:solidFill>
            <a:srgbClr val="404040"/>
          </a:solidFill>
          <a:ln w="3175">
            <a:solidFill>
              <a:srgbClr val="D9D9D9"/>
            </a:solidFill>
          </a:ln>
          <a:effectLst>
            <a:outerShdw sx="100000" sy="100000" kx="0" ky="0" algn="b" rotWithShape="0" blurRad="0" dist="0" dir="0">
              <a:srgbClr val="FFFFFF">
                <a:alpha val="0"/>
              </a:srgbClr>
            </a:outerShdw>
          </a:effectLst>
        </p:spPr>
        <p:txBody>
          <a:bodyPr lIns="45719" rIns="45719" anchor="ctr"/>
          <a:lstStyle/>
          <a:p>
            <a:pPr algn="ctr">
              <a:defRPr>
                <a:solidFill>
                  <a:srgbClr val="FFFFFF"/>
                </a:solidFill>
              </a:defRPr>
            </a:pPr>
          </a:p>
        </p:txBody>
      </p:sp>
      <p:pic>
        <p:nvPicPr>
          <p:cNvPr id="469" name="Picture 4" descr="Picture 4"/>
          <p:cNvPicPr>
            <a:picLocks noChangeAspect="1"/>
          </p:cNvPicPr>
          <p:nvPr/>
        </p:nvPicPr>
        <p:blipFill>
          <a:blip r:embed="rId2">
            <a:extLst/>
          </a:blip>
          <a:stretch>
            <a:fillRect/>
          </a:stretch>
        </p:blipFill>
        <p:spPr>
          <a:xfrm>
            <a:off x="2133600" y="133350"/>
            <a:ext cx="1018275" cy="1018275"/>
          </a:xfrm>
          <a:prstGeom prst="rect">
            <a:avLst/>
          </a:prstGeom>
          <a:ln w="12700">
            <a:miter lim="400000"/>
          </a:ln>
        </p:spPr>
      </p:pic>
      <p:pic>
        <p:nvPicPr>
          <p:cNvPr id="470" name="Picture 6" descr="Picture 6"/>
          <p:cNvPicPr>
            <a:picLocks noChangeAspect="1"/>
          </p:cNvPicPr>
          <p:nvPr/>
        </p:nvPicPr>
        <p:blipFill>
          <a:blip r:embed="rId3">
            <a:extLst/>
          </a:blip>
          <a:stretch>
            <a:fillRect/>
          </a:stretch>
        </p:blipFill>
        <p:spPr>
          <a:xfrm>
            <a:off x="2133600" y="1786273"/>
            <a:ext cx="7017995" cy="3314106"/>
          </a:xfrm>
          <a:prstGeom prst="rect">
            <a:avLst/>
          </a:prstGeom>
          <a:ln w="12700">
            <a:miter lim="400000"/>
          </a:ln>
        </p:spPr>
      </p:pic>
      <p:sp>
        <p:nvSpPr>
          <p:cNvPr id="471" name="TextBox 1"/>
          <p:cNvSpPr txBox="1"/>
          <p:nvPr/>
        </p:nvSpPr>
        <p:spPr>
          <a:xfrm>
            <a:off x="3246119" y="133350"/>
            <a:ext cx="5852162" cy="90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latin typeface="Gill Sans Light"/>
                <a:ea typeface="Gill Sans Light"/>
                <a:cs typeface="Gill Sans Light"/>
                <a:sym typeface="Gill Sans Light"/>
              </a:defRPr>
            </a:pPr>
            <a:r>
              <a:t>Catrin integra ServiceDesk Plus con </a:t>
            </a:r>
          </a:p>
          <a:p>
            <a:pPr marL="285750" indent="-285750">
              <a:buSzPct val="100000"/>
              <a:buFont typeface="Arial"/>
              <a:buChar char="•"/>
              <a:defRPr sz="1400">
                <a:latin typeface="Gill Sans Light"/>
                <a:ea typeface="Gill Sans Light"/>
                <a:cs typeface="Gill Sans Light"/>
                <a:sym typeface="Gill Sans Light"/>
              </a:defRPr>
            </a:pPr>
            <a:r>
              <a:t>ADManager Plus</a:t>
            </a:r>
          </a:p>
          <a:p>
            <a:pPr marL="285750" indent="-285750">
              <a:buSzPct val="100000"/>
              <a:buFont typeface="Arial"/>
              <a:buChar char="•"/>
              <a:defRPr sz="1400">
                <a:latin typeface="Gill Sans Light"/>
                <a:ea typeface="Gill Sans Light"/>
                <a:cs typeface="Gill Sans Light"/>
                <a:sym typeface="Gill Sans Light"/>
              </a:defRPr>
            </a:pPr>
            <a:r>
              <a:t>ADSelfService Plus</a:t>
            </a:r>
          </a:p>
          <a:p>
            <a:pPr marL="285750" indent="-285750">
              <a:buSzPct val="100000"/>
              <a:buFont typeface="Arial"/>
              <a:buChar char="•"/>
              <a:defRPr sz="1400">
                <a:latin typeface="Gill Sans Light"/>
                <a:ea typeface="Gill Sans Light"/>
                <a:cs typeface="Gill Sans Light"/>
                <a:sym typeface="Gill Sans Light"/>
              </a:defRPr>
            </a:pPr>
            <a:r>
              <a:t>Desktop Central</a:t>
            </a:r>
          </a:p>
        </p:txBody>
      </p:sp>
      <p:pic>
        <p:nvPicPr>
          <p:cNvPr id="472" name="Picture 5" descr="Picture 5"/>
          <p:cNvPicPr>
            <a:picLocks noChangeAspect="1"/>
          </p:cNvPicPr>
          <p:nvPr/>
        </p:nvPicPr>
        <p:blipFill>
          <a:blip r:embed="rId4">
            <a:extLst/>
          </a:blip>
          <a:srcRect l="36670" t="50840" r="2370" b="0"/>
          <a:stretch>
            <a:fillRect/>
          </a:stretch>
        </p:blipFill>
        <p:spPr>
          <a:xfrm flipH="1" rot="10800000">
            <a:off x="-1" y="5060846"/>
            <a:ext cx="9448802" cy="101704"/>
          </a:xfrm>
          <a:prstGeom prst="rect">
            <a:avLst/>
          </a:prstGeom>
          <a:ln w="12700">
            <a:miter lim="400000"/>
          </a:ln>
          <a:effectLst>
            <a:outerShdw sx="100000" sy="100000" kx="0" ky="0" algn="b" rotWithShape="0" blurRad="177800" dist="38100" dir="2700000">
              <a:srgbClr val="3F3F3F">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4" name="Rectangle 2"/>
          <p:cNvSpPr/>
          <p:nvPr/>
        </p:nvSpPr>
        <p:spPr>
          <a:xfrm>
            <a:off x="0" y="0"/>
            <a:ext cx="3200400" cy="5207702"/>
          </a:xfrm>
          <a:prstGeom prst="rect">
            <a:avLst/>
          </a:prstGeom>
          <a:solidFill>
            <a:srgbClr val="404040"/>
          </a:solidFill>
          <a:ln w="3175">
            <a:solidFill>
              <a:srgbClr val="769731"/>
            </a:solidFill>
          </a:ln>
          <a:effectLst>
            <a:outerShdw sx="100000" sy="100000" kx="0" ky="0" algn="b" rotWithShape="0" blurRad="0" dist="0" dir="0">
              <a:srgbClr val="FFFFFF">
                <a:alpha val="0"/>
              </a:srgbClr>
            </a:outerShdw>
          </a:effectLst>
        </p:spPr>
        <p:txBody>
          <a:bodyPr lIns="45719" rIns="45719" anchor="ctr"/>
          <a:lstStyle/>
          <a:p>
            <a:pPr algn="ctr">
              <a:defRPr>
                <a:solidFill>
                  <a:srgbClr val="FFFFFF"/>
                </a:solidFill>
              </a:defRPr>
            </a:pPr>
          </a:p>
        </p:txBody>
      </p:sp>
      <p:pic>
        <p:nvPicPr>
          <p:cNvPr id="475" name="Picture 4" descr="Picture 4"/>
          <p:cNvPicPr>
            <a:picLocks noChangeAspect="1"/>
          </p:cNvPicPr>
          <p:nvPr/>
        </p:nvPicPr>
        <p:blipFill>
          <a:blip r:embed="rId2">
            <a:extLst/>
          </a:blip>
          <a:stretch>
            <a:fillRect/>
          </a:stretch>
        </p:blipFill>
        <p:spPr>
          <a:xfrm>
            <a:off x="2133600" y="133350"/>
            <a:ext cx="1018275" cy="1018275"/>
          </a:xfrm>
          <a:prstGeom prst="rect">
            <a:avLst/>
          </a:prstGeom>
          <a:ln w="12700">
            <a:miter lim="400000"/>
          </a:ln>
        </p:spPr>
      </p:pic>
      <p:sp>
        <p:nvSpPr>
          <p:cNvPr id="476" name="TextBox 1"/>
          <p:cNvSpPr txBox="1"/>
          <p:nvPr/>
        </p:nvSpPr>
        <p:spPr>
          <a:xfrm>
            <a:off x="3246119" y="133349"/>
            <a:ext cx="5852162"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atin typeface="Gill Sans Light"/>
                <a:ea typeface="Gill Sans Light"/>
                <a:cs typeface="Gill Sans Light"/>
                <a:sym typeface="Gill Sans Light"/>
              </a:defRPr>
            </a:lvl1pPr>
          </a:lstStyle>
          <a:p>
            <a:pPr/>
            <a:r>
              <a:t>Catrin crea una plantilla de solicitud de servicio en ServiceDesk Plus con las tareas asociadas que se deben completar para incorporar a los nuevos empleados correctamente.</a:t>
            </a:r>
          </a:p>
        </p:txBody>
      </p:sp>
      <p:pic>
        <p:nvPicPr>
          <p:cNvPr id="477" name="Picture 3" descr="Picture 3"/>
          <p:cNvPicPr>
            <a:picLocks noChangeAspect="1"/>
          </p:cNvPicPr>
          <p:nvPr/>
        </p:nvPicPr>
        <p:blipFill>
          <a:blip r:embed="rId3">
            <a:extLst/>
          </a:blip>
          <a:srcRect l="0" t="0" r="0" b="7729"/>
          <a:stretch>
            <a:fillRect/>
          </a:stretch>
        </p:blipFill>
        <p:spPr>
          <a:xfrm>
            <a:off x="2133600" y="1504949"/>
            <a:ext cx="7010400" cy="3659170"/>
          </a:xfrm>
          <a:prstGeom prst="rect">
            <a:avLst/>
          </a:prstGeom>
          <a:ln w="12700">
            <a:miter lim="400000"/>
          </a:ln>
        </p:spPr>
      </p:pic>
      <p:pic>
        <p:nvPicPr>
          <p:cNvPr id="478" name="Picture 5" descr="Picture 5"/>
          <p:cNvPicPr>
            <a:picLocks noChangeAspect="1"/>
          </p:cNvPicPr>
          <p:nvPr/>
        </p:nvPicPr>
        <p:blipFill>
          <a:blip r:embed="rId4">
            <a:extLst/>
          </a:blip>
          <a:srcRect l="36670" t="50840" r="2370" b="0"/>
          <a:stretch>
            <a:fillRect/>
          </a:stretch>
        </p:blipFill>
        <p:spPr>
          <a:xfrm flipH="1" rot="10800000">
            <a:off x="-1" y="5060846"/>
            <a:ext cx="9448802" cy="101704"/>
          </a:xfrm>
          <a:prstGeom prst="rect">
            <a:avLst/>
          </a:prstGeom>
          <a:ln w="12700">
            <a:miter lim="400000"/>
          </a:ln>
          <a:effectLst>
            <a:outerShdw sx="100000" sy="100000" kx="0" ky="0" algn="b" rotWithShape="0" blurRad="177800" dist="38100" dir="2700000">
              <a:srgbClr val="3F3F3F">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0" name="Rectangle 2"/>
          <p:cNvSpPr/>
          <p:nvPr/>
        </p:nvSpPr>
        <p:spPr>
          <a:xfrm>
            <a:off x="0" y="0"/>
            <a:ext cx="3200400" cy="5207702"/>
          </a:xfrm>
          <a:prstGeom prst="rect">
            <a:avLst/>
          </a:prstGeom>
          <a:solidFill>
            <a:srgbClr val="404040"/>
          </a:solidFill>
          <a:ln w="3175">
            <a:solidFill>
              <a:srgbClr val="769731"/>
            </a:solidFill>
          </a:ln>
          <a:effectLst>
            <a:outerShdw sx="100000" sy="100000" kx="0" ky="0" algn="b" rotWithShape="0" blurRad="0" dist="0" dir="0">
              <a:srgbClr val="FFFFFF">
                <a:alpha val="0"/>
              </a:srgbClr>
            </a:outerShdw>
          </a:effectLst>
        </p:spPr>
        <p:txBody>
          <a:bodyPr lIns="45719" rIns="45719" anchor="ctr"/>
          <a:lstStyle/>
          <a:p>
            <a:pPr algn="ctr">
              <a:defRPr>
                <a:solidFill>
                  <a:srgbClr val="FFFFFF"/>
                </a:solidFill>
              </a:defRPr>
            </a:pPr>
          </a:p>
        </p:txBody>
      </p:sp>
      <p:sp>
        <p:nvSpPr>
          <p:cNvPr id="481" name="TextBox 1"/>
          <p:cNvSpPr txBox="1"/>
          <p:nvPr/>
        </p:nvSpPr>
        <p:spPr>
          <a:xfrm>
            <a:off x="3246119" y="133349"/>
            <a:ext cx="5852162" cy="49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atin typeface="Gill Sans Light"/>
                <a:ea typeface="Gill Sans Light"/>
                <a:cs typeface="Gill Sans Light"/>
                <a:sym typeface="Gill Sans Light"/>
              </a:defRPr>
            </a:lvl1pPr>
          </a:lstStyle>
          <a:p>
            <a:pPr/>
            <a:r>
              <a:t>La integración de ADManager Plus permite a Scott crear, habilitar y deshabilitar entradas de Active Directory desde la mesa de ayuda. </a:t>
            </a:r>
          </a:p>
        </p:txBody>
      </p:sp>
      <p:pic>
        <p:nvPicPr>
          <p:cNvPr id="482" name="Picture 7" descr="Picture 7"/>
          <p:cNvPicPr>
            <a:picLocks noChangeAspect="1"/>
          </p:cNvPicPr>
          <p:nvPr/>
        </p:nvPicPr>
        <p:blipFill>
          <a:blip r:embed="rId2">
            <a:extLst/>
          </a:blip>
          <a:stretch>
            <a:fillRect/>
          </a:stretch>
        </p:blipFill>
        <p:spPr>
          <a:xfrm>
            <a:off x="2133600" y="133350"/>
            <a:ext cx="1023177" cy="1023177"/>
          </a:xfrm>
          <a:prstGeom prst="rect">
            <a:avLst/>
          </a:prstGeom>
          <a:ln w="12700">
            <a:miter lim="400000"/>
          </a:ln>
        </p:spPr>
      </p:pic>
      <p:pic>
        <p:nvPicPr>
          <p:cNvPr id="483" name="Picture 3" descr="Picture 3"/>
          <p:cNvPicPr>
            <a:picLocks noChangeAspect="1"/>
          </p:cNvPicPr>
          <p:nvPr/>
        </p:nvPicPr>
        <p:blipFill>
          <a:blip r:embed="rId3">
            <a:extLst/>
          </a:blip>
          <a:stretch>
            <a:fillRect/>
          </a:stretch>
        </p:blipFill>
        <p:spPr>
          <a:xfrm>
            <a:off x="2133600" y="1504950"/>
            <a:ext cx="7010400" cy="3977102"/>
          </a:xfrm>
          <a:prstGeom prst="rect">
            <a:avLst/>
          </a:prstGeom>
          <a:ln w="12700">
            <a:miter lim="400000"/>
          </a:ln>
        </p:spPr>
      </p:pic>
      <p:pic>
        <p:nvPicPr>
          <p:cNvPr id="484" name="Picture 5" descr="Picture 5"/>
          <p:cNvPicPr>
            <a:picLocks noChangeAspect="1"/>
          </p:cNvPicPr>
          <p:nvPr/>
        </p:nvPicPr>
        <p:blipFill>
          <a:blip r:embed="rId4">
            <a:extLst/>
          </a:blip>
          <a:srcRect l="36670" t="50840" r="2370" b="0"/>
          <a:stretch>
            <a:fillRect/>
          </a:stretch>
        </p:blipFill>
        <p:spPr>
          <a:xfrm flipH="1" rot="10800000">
            <a:off x="-1" y="5060846"/>
            <a:ext cx="9448802" cy="101704"/>
          </a:xfrm>
          <a:prstGeom prst="rect">
            <a:avLst/>
          </a:prstGeom>
          <a:ln w="12700">
            <a:miter lim="400000"/>
          </a:ln>
          <a:effectLst>
            <a:outerShdw sx="100000" sy="100000" kx="0" ky="0" algn="b" rotWithShape="0" blurRad="177800" dist="38100" dir="2700000">
              <a:srgbClr val="3F3F3F">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6" name="Rectangle 2"/>
          <p:cNvSpPr/>
          <p:nvPr/>
        </p:nvSpPr>
        <p:spPr>
          <a:xfrm>
            <a:off x="0" y="0"/>
            <a:ext cx="3200400" cy="5207702"/>
          </a:xfrm>
          <a:prstGeom prst="rect">
            <a:avLst/>
          </a:prstGeom>
          <a:solidFill>
            <a:srgbClr val="404040"/>
          </a:solidFill>
          <a:ln w="3175">
            <a:solidFill>
              <a:srgbClr val="769731"/>
            </a:solidFill>
          </a:ln>
          <a:effectLst>
            <a:outerShdw sx="100000" sy="100000" kx="0" ky="0" algn="b" rotWithShape="0" blurRad="0" dist="0" dir="0">
              <a:srgbClr val="FFFFFF">
                <a:alpha val="0"/>
              </a:srgbClr>
            </a:outerShdw>
          </a:effectLst>
        </p:spPr>
        <p:txBody>
          <a:bodyPr lIns="45719" rIns="45719" anchor="ctr"/>
          <a:lstStyle/>
          <a:p>
            <a:pPr algn="ctr">
              <a:defRPr>
                <a:solidFill>
                  <a:srgbClr val="FFFFFF"/>
                </a:solidFill>
                <a:latin typeface="Gill Sans Light"/>
                <a:ea typeface="Gill Sans Light"/>
                <a:cs typeface="Gill Sans Light"/>
                <a:sym typeface="Gill Sans Light"/>
              </a:defRPr>
            </a:pPr>
          </a:p>
        </p:txBody>
      </p:sp>
      <p:sp>
        <p:nvSpPr>
          <p:cNvPr id="487" name="TextBox 1"/>
          <p:cNvSpPr txBox="1"/>
          <p:nvPr/>
        </p:nvSpPr>
        <p:spPr>
          <a:xfrm>
            <a:off x="3237882" y="133349"/>
            <a:ext cx="5852161" cy="90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atin typeface="Gill Sans Light"/>
                <a:ea typeface="Gill Sans Light"/>
                <a:cs typeface="Gill Sans Light"/>
                <a:sym typeface="Gill Sans Light"/>
              </a:defRPr>
            </a:lvl1pPr>
          </a:lstStyle>
          <a:p>
            <a:pPr/>
            <a:r>
              <a:t>Scott también crea una entrada de Active Directory para el nuevo empleado desde la solicitud. Cuando se crea una entrada en Active Directory, se genera automáticamente un ID de correo electrónico para el nuevo empleado de acuerdo con la política de correo electrónico de Zylker.</a:t>
            </a:r>
          </a:p>
        </p:txBody>
      </p:sp>
      <p:pic>
        <p:nvPicPr>
          <p:cNvPr id="488" name="Picture 7" descr="Picture 7"/>
          <p:cNvPicPr>
            <a:picLocks noChangeAspect="1"/>
          </p:cNvPicPr>
          <p:nvPr/>
        </p:nvPicPr>
        <p:blipFill>
          <a:blip r:embed="rId2">
            <a:extLst/>
          </a:blip>
          <a:stretch>
            <a:fillRect/>
          </a:stretch>
        </p:blipFill>
        <p:spPr>
          <a:xfrm>
            <a:off x="2133600" y="133350"/>
            <a:ext cx="1023177" cy="1023177"/>
          </a:xfrm>
          <a:prstGeom prst="rect">
            <a:avLst/>
          </a:prstGeom>
          <a:ln w="12700">
            <a:miter lim="400000"/>
          </a:ln>
        </p:spPr>
      </p:pic>
      <p:pic>
        <p:nvPicPr>
          <p:cNvPr id="489" name="Picture 3" descr="Picture 3"/>
          <p:cNvPicPr>
            <a:picLocks noChangeAspect="1"/>
          </p:cNvPicPr>
          <p:nvPr/>
        </p:nvPicPr>
        <p:blipFill>
          <a:blip r:embed="rId3">
            <a:extLst/>
          </a:blip>
          <a:srcRect l="0" t="0" r="1394" b="0"/>
          <a:stretch>
            <a:fillRect/>
          </a:stretch>
        </p:blipFill>
        <p:spPr>
          <a:xfrm>
            <a:off x="2133600" y="1504950"/>
            <a:ext cx="7010400" cy="3999128"/>
          </a:xfrm>
          <a:prstGeom prst="rect">
            <a:avLst/>
          </a:prstGeom>
          <a:ln w="12700">
            <a:miter lim="400000"/>
          </a:ln>
        </p:spPr>
      </p:pic>
      <p:pic>
        <p:nvPicPr>
          <p:cNvPr id="490" name="Picture 5" descr="Picture 5"/>
          <p:cNvPicPr>
            <a:picLocks noChangeAspect="1"/>
          </p:cNvPicPr>
          <p:nvPr/>
        </p:nvPicPr>
        <p:blipFill>
          <a:blip r:embed="rId4">
            <a:extLst/>
          </a:blip>
          <a:srcRect l="36670" t="50840" r="2370" b="0"/>
          <a:stretch>
            <a:fillRect/>
          </a:stretch>
        </p:blipFill>
        <p:spPr>
          <a:xfrm flipH="1" rot="10800000">
            <a:off x="-1" y="5060846"/>
            <a:ext cx="9448802" cy="101704"/>
          </a:xfrm>
          <a:prstGeom prst="rect">
            <a:avLst/>
          </a:prstGeom>
          <a:ln w="12700">
            <a:miter lim="400000"/>
          </a:ln>
          <a:effectLst>
            <a:outerShdw sx="100000" sy="100000" kx="0" ky="0" algn="b" rotWithShape="0" blurRad="177800" dist="38100" dir="2700000">
              <a:srgbClr val="3F3F3F">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2" name="Rectangle 2"/>
          <p:cNvSpPr/>
          <p:nvPr/>
        </p:nvSpPr>
        <p:spPr>
          <a:xfrm>
            <a:off x="0" y="0"/>
            <a:ext cx="3200400" cy="5207702"/>
          </a:xfrm>
          <a:prstGeom prst="rect">
            <a:avLst/>
          </a:prstGeom>
          <a:solidFill>
            <a:srgbClr val="404040"/>
          </a:solidFill>
          <a:ln w="3175">
            <a:solidFill>
              <a:srgbClr val="769731"/>
            </a:solidFill>
          </a:ln>
          <a:effectLst>
            <a:outerShdw sx="100000" sy="100000" kx="0" ky="0" algn="b" rotWithShape="0" blurRad="0" dist="0" dir="0">
              <a:srgbClr val="FFFFFF">
                <a:alpha val="0"/>
              </a:srgbClr>
            </a:outerShdw>
          </a:effectLst>
        </p:spPr>
        <p:txBody>
          <a:bodyPr lIns="45719" rIns="45719" anchor="ctr"/>
          <a:lstStyle/>
          <a:p>
            <a:pPr algn="ctr">
              <a:defRPr>
                <a:solidFill>
                  <a:srgbClr val="FFFFFF"/>
                </a:solidFill>
                <a:latin typeface="Gill Sans Light"/>
                <a:ea typeface="Gill Sans Light"/>
                <a:cs typeface="Gill Sans Light"/>
                <a:sym typeface="Gill Sans Light"/>
              </a:defRPr>
            </a:pPr>
          </a:p>
        </p:txBody>
      </p:sp>
      <p:sp>
        <p:nvSpPr>
          <p:cNvPr id="493" name="TextBox 1"/>
          <p:cNvSpPr txBox="1"/>
          <p:nvPr/>
        </p:nvSpPr>
        <p:spPr>
          <a:xfrm>
            <a:off x="3246119" y="133349"/>
            <a:ext cx="5852162" cy="90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latin typeface="Gill Sans Light"/>
                <a:ea typeface="Gill Sans Light"/>
                <a:cs typeface="Gill Sans Light"/>
                <a:sym typeface="Gill Sans Light"/>
              </a:defRPr>
            </a:pPr>
            <a:r>
              <a:t>La integración de Desktop Central permite a Jason realizar instalaciones y desinstalaciones de </a:t>
            </a:r>
            <a:r>
              <a:rPr i="1"/>
              <a:t>software</a:t>
            </a:r>
            <a:r>
              <a:t>, gestionar parches, tomar el control remoto, chatear, hacer anuncios y apagar remotamente las estaciones de trabajo de los usuarios finales desde la consola de Service Desk. </a:t>
            </a:r>
          </a:p>
        </p:txBody>
      </p:sp>
      <p:pic>
        <p:nvPicPr>
          <p:cNvPr id="494" name="Picture 6" descr="Picture 6"/>
          <p:cNvPicPr>
            <a:picLocks noChangeAspect="1"/>
          </p:cNvPicPr>
          <p:nvPr/>
        </p:nvPicPr>
        <p:blipFill>
          <a:blip r:embed="rId2">
            <a:extLst/>
          </a:blip>
          <a:stretch>
            <a:fillRect/>
          </a:stretch>
        </p:blipFill>
        <p:spPr>
          <a:xfrm>
            <a:off x="2133600" y="133350"/>
            <a:ext cx="1022229" cy="1022229"/>
          </a:xfrm>
          <a:prstGeom prst="rect">
            <a:avLst/>
          </a:prstGeom>
          <a:ln w="12700">
            <a:miter lim="400000"/>
          </a:ln>
        </p:spPr>
      </p:pic>
      <p:pic>
        <p:nvPicPr>
          <p:cNvPr id="495" name="Picture 4" descr="Picture 4"/>
          <p:cNvPicPr>
            <a:picLocks noChangeAspect="1"/>
          </p:cNvPicPr>
          <p:nvPr/>
        </p:nvPicPr>
        <p:blipFill>
          <a:blip r:embed="rId3">
            <a:extLst/>
          </a:blip>
          <a:stretch>
            <a:fillRect/>
          </a:stretch>
        </p:blipFill>
        <p:spPr>
          <a:xfrm>
            <a:off x="2133600" y="1504950"/>
            <a:ext cx="7010400" cy="3943857"/>
          </a:xfrm>
          <a:prstGeom prst="rect">
            <a:avLst/>
          </a:prstGeom>
          <a:ln w="12700">
            <a:miter lim="400000"/>
          </a:ln>
        </p:spPr>
      </p:pic>
      <p:pic>
        <p:nvPicPr>
          <p:cNvPr id="496" name="Picture 5" descr="Picture 5"/>
          <p:cNvPicPr>
            <a:picLocks noChangeAspect="1"/>
          </p:cNvPicPr>
          <p:nvPr/>
        </p:nvPicPr>
        <p:blipFill>
          <a:blip r:embed="rId4">
            <a:extLst/>
          </a:blip>
          <a:srcRect l="36670" t="50840" r="2370" b="0"/>
          <a:stretch>
            <a:fillRect/>
          </a:stretch>
        </p:blipFill>
        <p:spPr>
          <a:xfrm flipH="1" rot="10800000">
            <a:off x="-1" y="5060846"/>
            <a:ext cx="9448802" cy="101704"/>
          </a:xfrm>
          <a:prstGeom prst="rect">
            <a:avLst/>
          </a:prstGeom>
          <a:ln w="12700">
            <a:miter lim="400000"/>
          </a:ln>
          <a:effectLst>
            <a:outerShdw sx="100000" sy="100000" kx="0" ky="0" algn="b" rotWithShape="0" blurRad="177800" dist="38100" dir="2700000">
              <a:srgbClr val="3F3F3F">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9" name="Group 2"/>
          <p:cNvGrpSpPr/>
          <p:nvPr/>
        </p:nvGrpSpPr>
        <p:grpSpPr>
          <a:xfrm>
            <a:off x="-113770" y="1607311"/>
            <a:ext cx="9378809" cy="1775761"/>
            <a:chOff x="0" y="0"/>
            <a:chExt cx="9378808" cy="1775759"/>
          </a:xfrm>
        </p:grpSpPr>
        <p:sp>
          <p:nvSpPr>
            <p:cNvPr id="137" name="Rectangle 3"/>
            <p:cNvSpPr/>
            <p:nvPr/>
          </p:nvSpPr>
          <p:spPr>
            <a:xfrm>
              <a:off x="78593" y="0"/>
              <a:ext cx="9204158" cy="1745197"/>
            </a:xfrm>
            <a:prstGeom prst="rect">
              <a:avLst/>
            </a:prstGeom>
            <a:solidFill>
              <a:srgbClr val="F2F2F2"/>
            </a:solidFill>
            <a:ln w="12700" cap="flat">
              <a:noFill/>
              <a:miter lim="400000"/>
            </a:ln>
            <a:effectLst>
              <a:outerShdw sx="100000" sy="100000" kx="0" ky="0" algn="b" rotWithShape="0" blurRad="0" dist="0" dir="0">
                <a:srgbClr val="FFFFFF">
                  <a:alpha val="0"/>
                </a:srgbClr>
              </a:outerShdw>
            </a:effectLst>
          </p:spPr>
          <p:txBody>
            <a:bodyPr wrap="square" lIns="45719" tIns="45719" rIns="45719" bIns="45719" numCol="1" anchor="ctr">
              <a:noAutofit/>
            </a:bodyPr>
            <a:lstStyle/>
            <a:p>
              <a:pPr algn="ctr">
                <a:defRPr>
                  <a:solidFill>
                    <a:srgbClr val="D9D9D9"/>
                  </a:solidFill>
                </a:defRPr>
              </a:pPr>
            </a:p>
          </p:txBody>
        </p:sp>
        <p:pic>
          <p:nvPicPr>
            <p:cNvPr id="138" name="Picture 4" descr="Picture 4"/>
            <p:cNvPicPr>
              <a:picLocks noChangeAspect="1"/>
            </p:cNvPicPr>
            <p:nvPr/>
          </p:nvPicPr>
          <p:blipFill>
            <a:blip r:embed="rId2">
              <a:extLst/>
            </a:blip>
            <a:srcRect l="890" t="50840" r="2370" b="0"/>
            <a:stretch>
              <a:fillRect/>
            </a:stretch>
          </p:blipFill>
          <p:spPr>
            <a:xfrm>
              <a:off x="0" y="1712150"/>
              <a:ext cx="9378810" cy="63610"/>
            </a:xfrm>
            <a:prstGeom prst="rect">
              <a:avLst/>
            </a:prstGeom>
            <a:ln w="12700" cap="flat">
              <a:noFill/>
              <a:miter lim="400000"/>
            </a:ln>
            <a:effectLst/>
          </p:spPr>
        </p:pic>
      </p:grpSp>
      <p:sp>
        <p:nvSpPr>
          <p:cNvPr id="140" name="Text Placeholder 2"/>
          <p:cNvSpPr txBox="1"/>
          <p:nvPr>
            <p:ph type="body" sz="half" idx="1"/>
          </p:nvPr>
        </p:nvSpPr>
        <p:spPr>
          <a:xfrm>
            <a:off x="-9526" y="1607311"/>
            <a:ext cx="9143032" cy="1684878"/>
          </a:xfrm>
          <a:prstGeom prst="rect">
            <a:avLst/>
          </a:prstGeom>
        </p:spPr>
        <p:txBody>
          <a:bodyPr anchor="ctr"/>
          <a:lstStyle/>
          <a:p>
            <a:pPr algn="ctr">
              <a:spcBef>
                <a:spcPts val="0"/>
              </a:spcBef>
              <a:defRPr sz="3600">
                <a:solidFill>
                  <a:srgbClr val="404040"/>
                </a:solidFill>
                <a:latin typeface="Gill Sans Light"/>
                <a:ea typeface="Gill Sans Light"/>
                <a:cs typeface="Gill Sans Light"/>
                <a:sym typeface="Gill Sans Light"/>
              </a:defRPr>
            </a:pPr>
            <a:r>
              <a:t>Contemplar la mesa de servicio como el centro de control de TI   </a:t>
            </a:r>
          </a:p>
          <a:p>
            <a:pPr algn="ctr">
              <a:spcBef>
                <a:spcPts val="200"/>
              </a:spcBef>
              <a:defRPr sz="1400">
                <a:solidFill>
                  <a:srgbClr val="808080"/>
                </a:solidFill>
                <a:latin typeface="Gill Sans Light"/>
                <a:ea typeface="Gill Sans Light"/>
                <a:cs typeface="Gill Sans Light"/>
                <a:sym typeface="Gill Sans Light"/>
              </a:defRPr>
            </a:pPr>
            <a:r>
              <a:t>Agilizar el proceso de incorporación de nuevos empleados.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8" name="Rectangle 2"/>
          <p:cNvSpPr/>
          <p:nvPr/>
        </p:nvSpPr>
        <p:spPr>
          <a:xfrm>
            <a:off x="0" y="0"/>
            <a:ext cx="3200400" cy="5207702"/>
          </a:xfrm>
          <a:prstGeom prst="rect">
            <a:avLst/>
          </a:prstGeom>
          <a:solidFill>
            <a:srgbClr val="404040"/>
          </a:solidFill>
          <a:ln w="3175">
            <a:solidFill>
              <a:srgbClr val="769731"/>
            </a:solidFill>
          </a:ln>
          <a:effectLst>
            <a:outerShdw sx="100000" sy="100000" kx="0" ky="0" algn="b" rotWithShape="0" blurRad="0" dist="0" dir="0">
              <a:srgbClr val="FFFFFF">
                <a:alpha val="0"/>
              </a:srgbClr>
            </a:outerShdw>
          </a:effectLst>
        </p:spPr>
        <p:txBody>
          <a:bodyPr lIns="45719" rIns="45719" anchor="ctr"/>
          <a:lstStyle/>
          <a:p>
            <a:pPr algn="ctr">
              <a:defRPr>
                <a:solidFill>
                  <a:srgbClr val="FFFFFF"/>
                </a:solidFill>
                <a:latin typeface="Gill Sans Light"/>
                <a:ea typeface="Gill Sans Light"/>
                <a:cs typeface="Gill Sans Light"/>
                <a:sym typeface="Gill Sans Light"/>
              </a:defRPr>
            </a:pPr>
          </a:p>
        </p:txBody>
      </p:sp>
      <p:sp>
        <p:nvSpPr>
          <p:cNvPr id="499" name="TextBox 1"/>
          <p:cNvSpPr txBox="1"/>
          <p:nvPr/>
        </p:nvSpPr>
        <p:spPr>
          <a:xfrm>
            <a:off x="3246119" y="133349"/>
            <a:ext cx="5852162" cy="49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latin typeface="Gill Sans Light"/>
                <a:ea typeface="Gill Sans Light"/>
                <a:cs typeface="Gill Sans Light"/>
                <a:sym typeface="Gill Sans Light"/>
              </a:defRPr>
            </a:pPr>
            <a:r>
              <a:t>Jason instala el </a:t>
            </a:r>
            <a:r>
              <a:rPr i="1"/>
              <a:t>software</a:t>
            </a:r>
            <a:r>
              <a:t> solicitado para el nuevo empleado desde la solicitud de servicio. </a:t>
            </a:r>
          </a:p>
        </p:txBody>
      </p:sp>
      <p:pic>
        <p:nvPicPr>
          <p:cNvPr id="500" name="Picture 6" descr="Picture 6"/>
          <p:cNvPicPr>
            <a:picLocks noChangeAspect="1"/>
          </p:cNvPicPr>
          <p:nvPr/>
        </p:nvPicPr>
        <p:blipFill>
          <a:blip r:embed="rId2">
            <a:extLst/>
          </a:blip>
          <a:stretch>
            <a:fillRect/>
          </a:stretch>
        </p:blipFill>
        <p:spPr>
          <a:xfrm>
            <a:off x="2133600" y="133350"/>
            <a:ext cx="1022229" cy="1022229"/>
          </a:xfrm>
          <a:prstGeom prst="rect">
            <a:avLst/>
          </a:prstGeom>
          <a:ln w="12700">
            <a:miter lim="400000"/>
          </a:ln>
        </p:spPr>
      </p:pic>
      <p:pic>
        <p:nvPicPr>
          <p:cNvPr id="501" name="Picture 4" descr="Picture 4"/>
          <p:cNvPicPr>
            <a:picLocks noChangeAspect="1"/>
          </p:cNvPicPr>
          <p:nvPr/>
        </p:nvPicPr>
        <p:blipFill>
          <a:blip r:embed="rId3">
            <a:extLst/>
          </a:blip>
          <a:srcRect l="0" t="0" r="1205" b="0"/>
          <a:stretch>
            <a:fillRect/>
          </a:stretch>
        </p:blipFill>
        <p:spPr>
          <a:xfrm>
            <a:off x="2133599" y="1504950"/>
            <a:ext cx="7078272" cy="3943350"/>
          </a:xfrm>
          <a:prstGeom prst="rect">
            <a:avLst/>
          </a:prstGeom>
          <a:ln w="12700">
            <a:miter lim="400000"/>
          </a:ln>
        </p:spPr>
      </p:pic>
      <p:pic>
        <p:nvPicPr>
          <p:cNvPr id="502" name="Picture 5" descr="Picture 5"/>
          <p:cNvPicPr>
            <a:picLocks noChangeAspect="1"/>
          </p:cNvPicPr>
          <p:nvPr/>
        </p:nvPicPr>
        <p:blipFill>
          <a:blip r:embed="rId4">
            <a:extLst/>
          </a:blip>
          <a:srcRect l="36670" t="50840" r="2370" b="0"/>
          <a:stretch>
            <a:fillRect/>
          </a:stretch>
        </p:blipFill>
        <p:spPr>
          <a:xfrm flipH="1" rot="10800000">
            <a:off x="-1" y="5060846"/>
            <a:ext cx="9448802" cy="101704"/>
          </a:xfrm>
          <a:prstGeom prst="rect">
            <a:avLst/>
          </a:prstGeom>
          <a:ln w="12700">
            <a:miter lim="400000"/>
          </a:ln>
          <a:effectLst>
            <a:outerShdw sx="100000" sy="100000" kx="0" ky="0" algn="b" rotWithShape="0" blurRad="177800" dist="38100" dir="2700000">
              <a:srgbClr val="3F3F3F">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4" name="Rectangle 2"/>
          <p:cNvSpPr/>
          <p:nvPr/>
        </p:nvSpPr>
        <p:spPr>
          <a:xfrm>
            <a:off x="0" y="0"/>
            <a:ext cx="3200400" cy="5207702"/>
          </a:xfrm>
          <a:prstGeom prst="rect">
            <a:avLst/>
          </a:prstGeom>
          <a:solidFill>
            <a:srgbClr val="404040"/>
          </a:solidFill>
          <a:ln w="3175">
            <a:solidFill>
              <a:srgbClr val="769731"/>
            </a:solidFill>
          </a:ln>
          <a:effectLst>
            <a:outerShdw sx="100000" sy="100000" kx="0" ky="0" algn="b" rotWithShape="0" blurRad="0" dist="0" dir="0">
              <a:srgbClr val="FFFFFF">
                <a:alpha val="0"/>
              </a:srgbClr>
            </a:outerShdw>
          </a:effectLst>
        </p:spPr>
        <p:txBody>
          <a:bodyPr lIns="45719" rIns="45719" anchor="ctr"/>
          <a:lstStyle/>
          <a:p>
            <a:pPr algn="ctr">
              <a:defRPr>
                <a:solidFill>
                  <a:srgbClr val="FFFFFF"/>
                </a:solidFill>
                <a:latin typeface="Gill Sans Light"/>
                <a:ea typeface="Gill Sans Light"/>
                <a:cs typeface="Gill Sans Light"/>
                <a:sym typeface="Gill Sans Light"/>
              </a:defRPr>
            </a:pPr>
          </a:p>
        </p:txBody>
      </p:sp>
      <p:pic>
        <p:nvPicPr>
          <p:cNvPr id="505" name="Picture 6" descr="Picture 6"/>
          <p:cNvPicPr>
            <a:picLocks noChangeAspect="1"/>
          </p:cNvPicPr>
          <p:nvPr/>
        </p:nvPicPr>
        <p:blipFill>
          <a:blip r:embed="rId2">
            <a:extLst/>
          </a:blip>
          <a:stretch>
            <a:fillRect/>
          </a:stretch>
        </p:blipFill>
        <p:spPr>
          <a:xfrm>
            <a:off x="2133600" y="133350"/>
            <a:ext cx="1048751" cy="1023282"/>
          </a:xfrm>
          <a:prstGeom prst="rect">
            <a:avLst/>
          </a:prstGeom>
          <a:ln w="12700">
            <a:miter lim="400000"/>
          </a:ln>
        </p:spPr>
      </p:pic>
      <p:sp>
        <p:nvSpPr>
          <p:cNvPr id="506" name="TextBox 10"/>
          <p:cNvSpPr txBox="1"/>
          <p:nvPr/>
        </p:nvSpPr>
        <p:spPr>
          <a:xfrm>
            <a:off x="3246119" y="133349"/>
            <a:ext cx="5852162"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latin typeface="Gill Sans Light"/>
                <a:ea typeface="Gill Sans Light"/>
                <a:cs typeface="Gill Sans Light"/>
                <a:sym typeface="Gill Sans Light"/>
              </a:defRPr>
            </a:pPr>
            <a:r>
              <a:t>La integración de ADSelf Service Plus permite a John, el nuevo empleado, restablecer su contraseña de AD, desbloquear su cuenta de AD y actualizar su perfil de AD por sí solo sin tener que enviar un </a:t>
            </a:r>
            <a:r>
              <a:rPr i="1"/>
              <a:t>ticket</a:t>
            </a:r>
            <a:r>
              <a:t> a la mesa de ayuda.</a:t>
            </a:r>
          </a:p>
        </p:txBody>
      </p:sp>
      <p:pic>
        <p:nvPicPr>
          <p:cNvPr id="507" name="Picture 3" descr="Picture 3"/>
          <p:cNvPicPr>
            <a:picLocks noChangeAspect="1"/>
          </p:cNvPicPr>
          <p:nvPr/>
        </p:nvPicPr>
        <p:blipFill>
          <a:blip r:embed="rId3">
            <a:extLst/>
          </a:blip>
          <a:stretch>
            <a:fillRect/>
          </a:stretch>
        </p:blipFill>
        <p:spPr>
          <a:xfrm>
            <a:off x="2133600" y="1506696"/>
            <a:ext cx="7091027" cy="3636804"/>
          </a:xfrm>
          <a:prstGeom prst="rect">
            <a:avLst/>
          </a:prstGeom>
          <a:ln w="12700">
            <a:miter lim="400000"/>
          </a:ln>
        </p:spPr>
      </p:pic>
      <p:pic>
        <p:nvPicPr>
          <p:cNvPr id="508" name="Picture 5" descr="Picture 5"/>
          <p:cNvPicPr>
            <a:picLocks noChangeAspect="1"/>
          </p:cNvPicPr>
          <p:nvPr/>
        </p:nvPicPr>
        <p:blipFill>
          <a:blip r:embed="rId4">
            <a:extLst/>
          </a:blip>
          <a:srcRect l="36670" t="50840" r="2370" b="0"/>
          <a:stretch>
            <a:fillRect/>
          </a:stretch>
        </p:blipFill>
        <p:spPr>
          <a:xfrm flipH="1" rot="10800000">
            <a:off x="-1" y="5060846"/>
            <a:ext cx="9448802" cy="101704"/>
          </a:xfrm>
          <a:prstGeom prst="rect">
            <a:avLst/>
          </a:prstGeom>
          <a:ln w="12700">
            <a:miter lim="400000"/>
          </a:ln>
          <a:effectLst>
            <a:outerShdw sx="100000" sy="100000" kx="0" ky="0" algn="b" rotWithShape="0" blurRad="177800" dist="38100" dir="2700000">
              <a:srgbClr val="3F3F3F">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0" name="Rectangle 2"/>
          <p:cNvSpPr/>
          <p:nvPr/>
        </p:nvSpPr>
        <p:spPr>
          <a:xfrm>
            <a:off x="0" y="0"/>
            <a:ext cx="3200400" cy="5207702"/>
          </a:xfrm>
          <a:prstGeom prst="rect">
            <a:avLst/>
          </a:prstGeom>
          <a:solidFill>
            <a:srgbClr val="404040"/>
          </a:solidFill>
          <a:ln w="12700">
            <a:miter lim="400000"/>
          </a:ln>
          <a:effectLst>
            <a:outerShdw sx="100000" sy="100000" kx="0" ky="0" algn="b" rotWithShape="0" blurRad="0" dist="0" dir="0">
              <a:srgbClr val="FFFFFF">
                <a:alpha val="0"/>
              </a:srgbClr>
            </a:outerShdw>
          </a:effectLst>
        </p:spPr>
        <p:txBody>
          <a:bodyPr lIns="45719" rIns="45719" anchor="ctr"/>
          <a:lstStyle/>
          <a:p>
            <a:pPr algn="ctr">
              <a:defRPr>
                <a:solidFill>
                  <a:srgbClr val="FFFFFF"/>
                </a:solidFill>
                <a:latin typeface="Gill Sans Light"/>
                <a:ea typeface="Gill Sans Light"/>
                <a:cs typeface="Gill Sans Light"/>
                <a:sym typeface="Gill Sans Light"/>
              </a:defRPr>
            </a:pPr>
          </a:p>
        </p:txBody>
      </p:sp>
      <p:pic>
        <p:nvPicPr>
          <p:cNvPr id="511" name="Picture 4" descr="Picture 4"/>
          <p:cNvPicPr>
            <a:picLocks noChangeAspect="1"/>
          </p:cNvPicPr>
          <p:nvPr/>
        </p:nvPicPr>
        <p:blipFill>
          <a:blip r:embed="rId2">
            <a:extLst/>
          </a:blip>
          <a:stretch>
            <a:fillRect/>
          </a:stretch>
        </p:blipFill>
        <p:spPr>
          <a:xfrm>
            <a:off x="2133600" y="133350"/>
            <a:ext cx="1018275" cy="1018275"/>
          </a:xfrm>
          <a:prstGeom prst="rect">
            <a:avLst/>
          </a:prstGeom>
          <a:ln w="12700">
            <a:miter lim="400000"/>
          </a:ln>
        </p:spPr>
      </p:pic>
      <p:sp>
        <p:nvSpPr>
          <p:cNvPr id="512" name="TextBox 1"/>
          <p:cNvSpPr txBox="1"/>
          <p:nvPr/>
        </p:nvSpPr>
        <p:spPr>
          <a:xfrm>
            <a:off x="3246119" y="133349"/>
            <a:ext cx="5852162" cy="49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atin typeface="Gill Sans Light"/>
                <a:ea typeface="Gill Sans Light"/>
                <a:cs typeface="Gill Sans Light"/>
                <a:sym typeface="Gill Sans Light"/>
              </a:defRPr>
            </a:lvl1pPr>
          </a:lstStyle>
          <a:p>
            <a:pPr/>
            <a:r>
              <a:t>Por último, Catrin cierra la solicitud y todas las tareas asociadas se completan en cuestión de minutos. </a:t>
            </a:r>
          </a:p>
        </p:txBody>
      </p:sp>
      <p:pic>
        <p:nvPicPr>
          <p:cNvPr id="513" name="Picture 6" descr="Picture 6"/>
          <p:cNvPicPr>
            <a:picLocks noChangeAspect="1"/>
          </p:cNvPicPr>
          <p:nvPr/>
        </p:nvPicPr>
        <p:blipFill>
          <a:blip r:embed="rId3">
            <a:extLst/>
          </a:blip>
          <a:stretch>
            <a:fillRect/>
          </a:stretch>
        </p:blipFill>
        <p:spPr>
          <a:xfrm>
            <a:off x="2133600" y="1504950"/>
            <a:ext cx="6984804" cy="4229100"/>
          </a:xfrm>
          <a:prstGeom prst="rect">
            <a:avLst/>
          </a:prstGeom>
          <a:ln w="12700">
            <a:miter lim="400000"/>
          </a:ln>
        </p:spPr>
      </p:pic>
      <p:pic>
        <p:nvPicPr>
          <p:cNvPr id="514" name="Picture 5" descr="Picture 5"/>
          <p:cNvPicPr>
            <a:picLocks noChangeAspect="1"/>
          </p:cNvPicPr>
          <p:nvPr/>
        </p:nvPicPr>
        <p:blipFill>
          <a:blip r:embed="rId4">
            <a:extLst/>
          </a:blip>
          <a:srcRect l="36670" t="50840" r="2370" b="0"/>
          <a:stretch>
            <a:fillRect/>
          </a:stretch>
        </p:blipFill>
        <p:spPr>
          <a:xfrm flipH="1" rot="10800000">
            <a:off x="-1" y="5060846"/>
            <a:ext cx="9448802" cy="101704"/>
          </a:xfrm>
          <a:prstGeom prst="rect">
            <a:avLst/>
          </a:prstGeom>
          <a:ln w="12700">
            <a:miter lim="400000"/>
          </a:ln>
          <a:effectLst>
            <a:outerShdw sx="100000" sy="100000" kx="0" ky="0" algn="b" rotWithShape="0" blurRad="177800" dist="38100" dir="2700000">
              <a:srgbClr val="3F3F3F">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6" name="Rectangle 2"/>
          <p:cNvSpPr/>
          <p:nvPr/>
        </p:nvSpPr>
        <p:spPr>
          <a:xfrm>
            <a:off x="0" y="0"/>
            <a:ext cx="9144000" cy="5143500"/>
          </a:xfrm>
          <a:prstGeom prst="rect">
            <a:avLst/>
          </a:prstGeom>
          <a:solidFill>
            <a:srgbClr val="262626"/>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defRPr>
            </a:pPr>
          </a:p>
        </p:txBody>
      </p:sp>
      <p:sp>
        <p:nvSpPr>
          <p:cNvPr id="517" name="Rectangle 3"/>
          <p:cNvSpPr/>
          <p:nvPr/>
        </p:nvSpPr>
        <p:spPr>
          <a:xfrm>
            <a:off x="6553200" y="0"/>
            <a:ext cx="2603852" cy="5143500"/>
          </a:xfrm>
          <a:prstGeom prst="rect">
            <a:avLst/>
          </a:prstGeom>
          <a:solidFill>
            <a:srgbClr val="D9D9D9"/>
          </a:solidFill>
          <a:ln w="12700">
            <a:miter lim="400000"/>
          </a:ln>
          <a:effectLst>
            <a:outerShdw sx="100000" sy="100000" kx="0" ky="0" algn="b" rotWithShape="0" blurRad="0" dist="0" dir="0">
              <a:srgbClr val="FFFFFF">
                <a:alpha val="0"/>
              </a:srgbClr>
            </a:outerShdw>
          </a:effectLst>
        </p:spPr>
        <p:txBody>
          <a:bodyPr lIns="45719" rIns="45719" anchor="ctr"/>
          <a:lstStyle/>
          <a:p>
            <a:pPr algn="ctr">
              <a:defRPr>
                <a:solidFill>
                  <a:srgbClr val="262626"/>
                </a:solidFill>
              </a:defRPr>
            </a:pPr>
          </a:p>
        </p:txBody>
      </p:sp>
      <p:pic>
        <p:nvPicPr>
          <p:cNvPr id="518" name="Picture 4" descr="Picture 4"/>
          <p:cNvPicPr>
            <a:picLocks noChangeAspect="1"/>
          </p:cNvPicPr>
          <p:nvPr/>
        </p:nvPicPr>
        <p:blipFill>
          <a:blip r:embed="rId2">
            <a:extLst/>
          </a:blip>
          <a:srcRect l="890" t="50840" r="2370" b="0"/>
          <a:stretch>
            <a:fillRect/>
          </a:stretch>
        </p:blipFill>
        <p:spPr>
          <a:xfrm>
            <a:off x="-104245" y="5091112"/>
            <a:ext cx="9378810" cy="63610"/>
          </a:xfrm>
          <a:prstGeom prst="rect">
            <a:avLst/>
          </a:prstGeom>
          <a:ln w="12700">
            <a:miter lim="400000"/>
          </a:ln>
        </p:spPr>
      </p:pic>
      <p:sp>
        <p:nvSpPr>
          <p:cNvPr id="519" name="TextBox 5"/>
          <p:cNvSpPr txBox="1"/>
          <p:nvPr/>
        </p:nvSpPr>
        <p:spPr>
          <a:xfrm>
            <a:off x="6611971" y="3027223"/>
            <a:ext cx="2499361" cy="166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solidFill>
                  <a:srgbClr val="262626"/>
                </a:solidFill>
                <a:latin typeface="Gill Sans Light"/>
                <a:ea typeface="Gill Sans Light"/>
                <a:cs typeface="Gill Sans Light"/>
                <a:sym typeface="Gill Sans Light"/>
              </a:defRPr>
            </a:pPr>
            <a:r>
              <a:t>Crear una mesa de servicio de TI centralizada </a:t>
            </a:r>
          </a:p>
          <a:p>
            <a:pPr>
              <a:defRPr sz="1200">
                <a:solidFill>
                  <a:srgbClr val="262626"/>
                </a:solidFill>
                <a:latin typeface="Gill Sans Light"/>
                <a:ea typeface="Gill Sans Light"/>
                <a:cs typeface="Gill Sans Light"/>
                <a:sym typeface="Gill Sans Light"/>
              </a:defRPr>
            </a:pPr>
            <a:r>
              <a:t>con</a:t>
            </a:r>
            <a:r>
              <a:rPr sz="2000"/>
              <a:t> </a:t>
            </a:r>
            <a:endParaRPr sz="2000"/>
          </a:p>
          <a:p>
            <a:pPr>
              <a:defRPr sz="2800">
                <a:solidFill>
                  <a:srgbClr val="262626"/>
                </a:solidFill>
                <a:latin typeface="Gill Sans Light"/>
                <a:ea typeface="Gill Sans Light"/>
                <a:cs typeface="Gill Sans Light"/>
                <a:sym typeface="Gill Sans Light"/>
              </a:defRPr>
            </a:pPr>
            <a:r>
              <a:t>ServiceDesk Plus</a:t>
            </a:r>
          </a:p>
        </p:txBody>
      </p:sp>
      <p:pic>
        <p:nvPicPr>
          <p:cNvPr id="520" name="Picture 6" descr="Picture 6"/>
          <p:cNvPicPr>
            <a:picLocks noChangeAspect="1"/>
          </p:cNvPicPr>
          <p:nvPr/>
        </p:nvPicPr>
        <p:blipFill>
          <a:blip r:embed="rId3">
            <a:extLst/>
          </a:blip>
          <a:stretch>
            <a:fillRect/>
          </a:stretch>
        </p:blipFill>
        <p:spPr>
          <a:xfrm>
            <a:off x="-1833" y="133350"/>
            <a:ext cx="6483658" cy="48577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2" name="Rectangle 12"/>
          <p:cNvSpPr/>
          <p:nvPr/>
        </p:nvSpPr>
        <p:spPr>
          <a:xfrm>
            <a:off x="3352800" y="2266950"/>
            <a:ext cx="1447800" cy="609600"/>
          </a:xfrm>
          <a:prstGeom prst="rect">
            <a:avLst/>
          </a:prstGeom>
          <a:gradFill>
            <a:gsLst>
              <a:gs pos="0">
                <a:srgbClr val="7BA425"/>
              </a:gs>
              <a:gs pos="80000">
                <a:srgbClr val="A2D830"/>
              </a:gs>
              <a:gs pos="100000">
                <a:srgbClr val="A4DC2D"/>
              </a:gs>
            </a:gsLst>
            <a:lin ang="16200000"/>
          </a:gradFill>
          <a:ln>
            <a:solidFill>
              <a:srgbClr val="9DCA41"/>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rgbClr val="FFFFFF"/>
                </a:solidFill>
              </a:defRPr>
            </a:pPr>
          </a:p>
        </p:txBody>
      </p:sp>
      <p:sp>
        <p:nvSpPr>
          <p:cNvPr id="523" name="Rectangle 6"/>
          <p:cNvSpPr/>
          <p:nvPr/>
        </p:nvSpPr>
        <p:spPr>
          <a:xfrm>
            <a:off x="2819400" y="1657350"/>
            <a:ext cx="6324600" cy="1752600"/>
          </a:xfrm>
          <a:prstGeom prst="rect">
            <a:avLst/>
          </a:prstGeom>
          <a:solidFill>
            <a:srgbClr val="D9D9D9"/>
          </a:solidFill>
          <a:ln w="12700">
            <a:miter lim="400000"/>
          </a:ln>
          <a:effectLst>
            <a:outerShdw sx="100000" sy="100000" kx="0" ky="0" algn="b" rotWithShape="0" blurRad="0" dist="0" dir="0">
              <a:srgbClr val="FFFFFF">
                <a:alpha val="0"/>
              </a:srgbClr>
            </a:outerShdw>
          </a:effectLst>
        </p:spPr>
        <p:txBody>
          <a:bodyPr lIns="45719" rIns="45719" anchor="ctr"/>
          <a:lstStyle/>
          <a:p>
            <a:pPr algn="ctr">
              <a:defRPr>
                <a:solidFill>
                  <a:srgbClr val="262626"/>
                </a:solidFill>
              </a:defRPr>
            </a:pPr>
          </a:p>
        </p:txBody>
      </p:sp>
      <p:sp>
        <p:nvSpPr>
          <p:cNvPr id="524" name="Rectangle 2"/>
          <p:cNvSpPr/>
          <p:nvPr/>
        </p:nvSpPr>
        <p:spPr>
          <a:xfrm>
            <a:off x="0" y="1657350"/>
            <a:ext cx="2819400" cy="1752600"/>
          </a:xfrm>
          <a:prstGeom prst="rect">
            <a:avLst/>
          </a:prstGeom>
          <a:solidFill>
            <a:srgbClr val="262626"/>
          </a:solidFill>
          <a:ln w="3175">
            <a:solidFill>
              <a:srgbClr val="FFFFFF"/>
            </a:solidFill>
          </a:ln>
          <a:effectLst>
            <a:outerShdw sx="100000" sy="100000" kx="0" ky="0" algn="b" rotWithShape="0" blurRad="0" dist="0" dir="0">
              <a:srgbClr val="FFFFFF">
                <a:alpha val="0"/>
              </a:srgbClr>
            </a:outerShdw>
          </a:effectLst>
        </p:spPr>
        <p:txBody>
          <a:bodyPr lIns="45719" rIns="45719" anchor="ctr"/>
          <a:lstStyle/>
          <a:p>
            <a:pPr algn="ctr">
              <a:defRPr>
                <a:solidFill>
                  <a:srgbClr val="262626"/>
                </a:solidFill>
              </a:defRPr>
            </a:pPr>
          </a:p>
        </p:txBody>
      </p:sp>
      <p:sp>
        <p:nvSpPr>
          <p:cNvPr id="525" name="TextBox 1"/>
          <p:cNvSpPr txBox="1"/>
          <p:nvPr/>
        </p:nvSpPr>
        <p:spPr>
          <a:xfrm>
            <a:off x="45720" y="1657349"/>
            <a:ext cx="2804162" cy="146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D9D9D9"/>
                </a:solidFill>
                <a:latin typeface="Gill Sans Light"/>
                <a:ea typeface="Gill Sans Light"/>
                <a:cs typeface="Gill Sans Light"/>
                <a:sym typeface="Gill Sans Light"/>
              </a:defRPr>
            </a:pPr>
            <a:r>
              <a:t>Únase a las </a:t>
            </a:r>
            <a:r>
              <a:rPr sz="2800">
                <a:solidFill>
                  <a:srgbClr val="F2F2F2"/>
                </a:solidFill>
                <a:latin typeface="Rockwell Bold"/>
                <a:ea typeface="Rockwell Bold"/>
                <a:cs typeface="Rockwell Bold"/>
                <a:sym typeface="Rockwell Bold"/>
              </a:rPr>
              <a:t>más de 100 000 </a:t>
            </a:r>
            <a:r>
              <a:t>mesas de servicio de TI satisfechas en todo el mundo</a:t>
            </a:r>
          </a:p>
        </p:txBody>
      </p:sp>
      <p:pic>
        <p:nvPicPr>
          <p:cNvPr id="526" name="Picture 3" descr="Picture 3"/>
          <p:cNvPicPr>
            <a:picLocks noChangeAspect="1"/>
          </p:cNvPicPr>
          <p:nvPr/>
        </p:nvPicPr>
        <p:blipFill>
          <a:blip r:embed="rId2">
            <a:extLst/>
          </a:blip>
          <a:srcRect l="36670" t="50840" r="2370" b="0"/>
          <a:stretch>
            <a:fillRect/>
          </a:stretch>
        </p:blipFill>
        <p:spPr>
          <a:xfrm flipH="1" rot="10800000">
            <a:off x="-1" y="5060846"/>
            <a:ext cx="9448802" cy="101704"/>
          </a:xfrm>
          <a:prstGeom prst="rect">
            <a:avLst/>
          </a:prstGeom>
          <a:ln w="12700">
            <a:miter lim="400000"/>
          </a:ln>
          <a:effectLst>
            <a:outerShdw sx="100000" sy="100000" kx="0" ky="0" algn="b" rotWithShape="0" blurRad="177800" dist="38100" dir="2700000">
              <a:srgbClr val="3F3F3F">
                <a:alpha val="50000"/>
              </a:srgbClr>
            </a:outerShdw>
          </a:effectLst>
        </p:spPr>
      </p:pic>
      <p:sp>
        <p:nvSpPr>
          <p:cNvPr id="527" name="TextBox 5"/>
          <p:cNvSpPr txBox="1"/>
          <p:nvPr/>
        </p:nvSpPr>
        <p:spPr>
          <a:xfrm>
            <a:off x="2865119" y="1809749"/>
            <a:ext cx="6233162" cy="1082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000" u="sng">
                <a:solidFill>
                  <a:srgbClr val="842A4F"/>
                </a:solidFill>
                <a:latin typeface="Gill Sans Light"/>
                <a:ea typeface="Gill Sans Light"/>
                <a:cs typeface="Gill Sans Light"/>
                <a:sym typeface="Gill Sans Light"/>
              </a:defRPr>
            </a:pPr>
            <a:r>
              <a:rPr>
                <a:solidFill>
                  <a:schemeClr val="accent2"/>
                </a:solidFill>
                <a:uFill>
                  <a:solidFill>
                    <a:schemeClr val="accent2"/>
                  </a:solidFill>
                </a:uFill>
                <a:hlinkClick r:id="rId3" invalidUrl="" action="" tgtFrame="" tooltip="" history="1" highlightClick="0" endSnd="0"/>
              </a:rPr>
              <a:t>Regístrese</a:t>
            </a:r>
            <a:r>
              <a:rPr sz="1800" u="none">
                <a:solidFill>
                  <a:srgbClr val="000000"/>
                </a:solidFill>
              </a:rPr>
              <a:t> </a:t>
            </a:r>
            <a:r>
              <a:rPr sz="2800" u="none">
                <a:solidFill>
                  <a:srgbClr val="262626"/>
                </a:solidFill>
              </a:rPr>
              <a:t>para obtener una prueba gratuita de 30 días ahora mismo.</a:t>
            </a:r>
          </a:p>
        </p:txBody>
      </p:sp>
      <p:sp>
        <p:nvSpPr>
          <p:cNvPr id="528" name="TextBox 7"/>
          <p:cNvSpPr txBox="1"/>
          <p:nvPr/>
        </p:nvSpPr>
        <p:spPr>
          <a:xfrm>
            <a:off x="2026919" y="285750"/>
            <a:ext cx="6674342" cy="294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7F7F7F"/>
                </a:solidFill>
                <a:latin typeface="Gill Sans Light"/>
                <a:ea typeface="Gill Sans Light"/>
                <a:cs typeface="Gill Sans Light"/>
                <a:sym typeface="Gill Sans Light"/>
              </a:defRPr>
            </a:lvl1pPr>
          </a:lstStyle>
          <a:p>
            <a:pPr/>
            <a:r>
              <a:t>ServiceDesk Plus ha sido una gran decisión tanto funcional como financieramente.</a:t>
            </a:r>
          </a:p>
        </p:txBody>
      </p:sp>
      <p:sp>
        <p:nvSpPr>
          <p:cNvPr id="529" name="TextBox 8"/>
          <p:cNvSpPr txBox="1"/>
          <p:nvPr/>
        </p:nvSpPr>
        <p:spPr>
          <a:xfrm>
            <a:off x="5989319" y="590549"/>
            <a:ext cx="2042162" cy="510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000">
                <a:solidFill>
                  <a:srgbClr val="7F7F7F"/>
                </a:solidFill>
                <a:latin typeface="Gill Sans Light"/>
                <a:ea typeface="Gill Sans Light"/>
                <a:cs typeface="Gill Sans Light"/>
                <a:sym typeface="Gill Sans Light"/>
              </a:defRPr>
            </a:lvl1pPr>
          </a:lstStyle>
          <a:p>
            <a:pPr/>
            <a:r>
              <a:t> James Arnold                                    director de servicio al cliente           Manhattan Associates</a:t>
            </a:r>
          </a:p>
        </p:txBody>
      </p:sp>
      <p:pic>
        <p:nvPicPr>
          <p:cNvPr id="530" name="Picture 4" descr="Picture 4"/>
          <p:cNvPicPr>
            <a:picLocks noChangeAspect="1"/>
          </p:cNvPicPr>
          <p:nvPr/>
        </p:nvPicPr>
        <p:blipFill>
          <a:blip r:embed="rId4">
            <a:extLst/>
          </a:blip>
          <a:stretch>
            <a:fillRect/>
          </a:stretch>
        </p:blipFill>
        <p:spPr>
          <a:xfrm>
            <a:off x="8102273" y="611234"/>
            <a:ext cx="507286" cy="455680"/>
          </a:xfrm>
          <a:prstGeom prst="rect">
            <a:avLst/>
          </a:prstGeom>
          <a:ln w="12700">
            <a:miter lim="400000"/>
          </a:ln>
        </p:spPr>
      </p:pic>
      <p:sp>
        <p:nvSpPr>
          <p:cNvPr id="531" name="TextBox 11"/>
          <p:cNvSpPr txBox="1"/>
          <p:nvPr/>
        </p:nvSpPr>
        <p:spPr>
          <a:xfrm>
            <a:off x="1569720" y="44449"/>
            <a:ext cx="7909561" cy="17676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000">
                <a:solidFill>
                  <a:srgbClr val="F2F2F2"/>
                </a:solidFill>
                <a:latin typeface="Rockwell Bold"/>
                <a:ea typeface="Rockwell Bold"/>
                <a:cs typeface="Rockwell Bold"/>
                <a:sym typeface="Rockwell Bold"/>
              </a:defRPr>
            </a:lvl1pPr>
          </a:lstStyle>
          <a:p>
            <a:pPr/>
            <a:r>
              <a:t>“                                  ”</a:t>
            </a:r>
          </a:p>
        </p:txBody>
      </p:sp>
      <p:pic>
        <p:nvPicPr>
          <p:cNvPr id="532" name="servicedesk-plus.png" descr="servicedesk-plus.png"/>
          <p:cNvPicPr>
            <a:picLocks noChangeAspect="1"/>
          </p:cNvPicPr>
          <p:nvPr/>
        </p:nvPicPr>
        <p:blipFill>
          <a:blip r:embed="rId5">
            <a:extLst/>
          </a:blip>
          <a:stretch>
            <a:fillRect/>
          </a:stretch>
        </p:blipFill>
        <p:spPr>
          <a:xfrm>
            <a:off x="250972" y="4076119"/>
            <a:ext cx="2782106" cy="64886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4" name="Title 1"/>
          <p:cNvSpPr txBox="1"/>
          <p:nvPr>
            <p:ph type="ctrTitle"/>
          </p:nvPr>
        </p:nvSpPr>
        <p:spPr>
          <a:xfrm>
            <a:off x="1351642" y="342808"/>
            <a:ext cx="6436180" cy="2584439"/>
          </a:xfrm>
          <a:prstGeom prst="rect">
            <a:avLst/>
          </a:prstGeom>
        </p:spPr>
        <p:txBody>
          <a:bodyPr/>
          <a:lstStyle/>
          <a:p>
            <a:pPr>
              <a:defRPr b="1" spc="100">
                <a:latin typeface="Avenir Next Regular"/>
                <a:ea typeface="Avenir Next Regular"/>
                <a:cs typeface="Avenir Next Regular"/>
                <a:sym typeface="Avenir Next Regular"/>
              </a:defRPr>
            </a:pPr>
            <a:r>
              <a:t>¡Gracias!</a:t>
            </a:r>
          </a:p>
          <a:p>
            <a:pPr>
              <a:defRPr b="1">
                <a:latin typeface="Avenir Next Regular"/>
                <a:ea typeface="Avenir Next Regular"/>
                <a:cs typeface="Avenir Next Regular"/>
                <a:sym typeface="Avenir Next Regular"/>
              </a:defRPr>
            </a:pPr>
          </a:p>
          <a:p>
            <a:pPr>
              <a:defRPr spc="100" sz="2400">
                <a:latin typeface="Avenir Light"/>
                <a:ea typeface="Avenir Light"/>
                <a:cs typeface="Avenir Light"/>
                <a:sym typeface="Avenir Light"/>
              </a:defRPr>
            </a:pPr>
            <a:r>
              <a:t>hello@servicedeskplus.com</a:t>
            </a:r>
          </a:p>
        </p:txBody>
      </p:sp>
      <p:pic>
        <p:nvPicPr>
          <p:cNvPr id="535" name="ManageEngine Logo - Dark Background.png" descr="ManageEngine Logo - Dark Background.png"/>
          <p:cNvPicPr>
            <a:picLocks noChangeAspect="1"/>
          </p:cNvPicPr>
          <p:nvPr/>
        </p:nvPicPr>
        <p:blipFill>
          <a:blip r:embed="rId2">
            <a:extLst/>
          </a:blip>
          <a:stretch>
            <a:fillRect/>
          </a:stretch>
        </p:blipFill>
        <p:spPr>
          <a:xfrm>
            <a:off x="3413814" y="3452002"/>
            <a:ext cx="2316372" cy="4144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5" name="Group 2"/>
          <p:cNvGrpSpPr/>
          <p:nvPr/>
        </p:nvGrpSpPr>
        <p:grpSpPr>
          <a:xfrm>
            <a:off x="158953" y="2723386"/>
            <a:ext cx="1624128" cy="1219965"/>
            <a:chOff x="0" y="0"/>
            <a:chExt cx="1624126" cy="1219963"/>
          </a:xfrm>
        </p:grpSpPr>
        <p:sp>
          <p:nvSpPr>
            <p:cNvPr id="142" name="Oval 3"/>
            <p:cNvSpPr/>
            <p:nvPr/>
          </p:nvSpPr>
          <p:spPr>
            <a:xfrm>
              <a:off x="323454" y="442041"/>
              <a:ext cx="783041" cy="777923"/>
            </a:xfrm>
            <a:prstGeom prst="ellipse">
              <a:avLst/>
            </a:prstGeom>
            <a:solidFill>
              <a:srgbClr val="B8E6EB"/>
            </a:solidFill>
            <a:ln w="12700" cap="flat">
              <a:noFill/>
              <a:miter lim="400000"/>
            </a:ln>
            <a:effectLst>
              <a:outerShdw sx="100000" sy="100000" kx="0" ky="0" algn="b" rotWithShape="0" blurRad="0" dist="0" dir="0">
                <a:srgbClr val="FFFFFF">
                  <a:alpha val="0"/>
                </a:srgbClr>
              </a:outerShdw>
            </a:effectLst>
          </p:spPr>
          <p:txBody>
            <a:bodyPr wrap="square" lIns="45719" tIns="45719" rIns="45719" bIns="45719" numCol="1" anchor="ctr">
              <a:noAutofit/>
            </a:bodyPr>
            <a:lstStyle/>
            <a:p>
              <a:pPr algn="ctr">
                <a:defRPr>
                  <a:solidFill>
                    <a:srgbClr val="404040"/>
                  </a:solidFill>
                  <a:latin typeface="Gill Sans Light"/>
                  <a:ea typeface="Gill Sans Light"/>
                  <a:cs typeface="Gill Sans Light"/>
                  <a:sym typeface="Gill Sans Light"/>
                </a:defRPr>
              </a:pPr>
            </a:p>
          </p:txBody>
        </p:sp>
        <p:pic>
          <p:nvPicPr>
            <p:cNvPr id="143" name="Picture 14" descr="Picture 14"/>
            <p:cNvPicPr>
              <a:picLocks noChangeAspect="1"/>
            </p:cNvPicPr>
            <p:nvPr/>
          </p:nvPicPr>
          <p:blipFill>
            <a:blip r:embed="rId3">
              <a:extLst/>
            </a:blip>
            <a:stretch>
              <a:fillRect/>
            </a:stretch>
          </p:blipFill>
          <p:spPr>
            <a:xfrm>
              <a:off x="385174" y="468691"/>
              <a:ext cx="675073" cy="675073"/>
            </a:xfrm>
            <a:prstGeom prst="rect">
              <a:avLst/>
            </a:prstGeom>
            <a:ln w="12700" cap="flat">
              <a:noFill/>
              <a:miter lim="400000"/>
            </a:ln>
            <a:effectLst/>
          </p:spPr>
        </p:pic>
        <p:sp>
          <p:nvSpPr>
            <p:cNvPr id="144" name="TextBox 14"/>
            <p:cNvSpPr txBox="1"/>
            <p:nvPr/>
          </p:nvSpPr>
          <p:spPr>
            <a:xfrm>
              <a:off x="0" y="0"/>
              <a:ext cx="1624127" cy="802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200">
                  <a:solidFill>
                    <a:srgbClr val="404040"/>
                  </a:solidFill>
                  <a:latin typeface="Gill Sans Light"/>
                  <a:ea typeface="Gill Sans Light"/>
                  <a:cs typeface="Gill Sans Light"/>
                  <a:sym typeface="Gill Sans Light"/>
                </a:defRPr>
              </a:pPr>
              <a:r>
                <a:t>Gestión de Active Directory</a:t>
              </a:r>
            </a:p>
            <a:p>
              <a:pPr algn="ctr">
                <a:defRPr sz="1200">
                  <a:solidFill>
                    <a:srgbClr val="404040"/>
                  </a:solidFill>
                  <a:latin typeface="Gill Sans Light"/>
                  <a:ea typeface="Gill Sans Light"/>
                  <a:cs typeface="Gill Sans Light"/>
                  <a:sym typeface="Gill Sans Light"/>
                </a:defRPr>
              </a:pPr>
            </a:p>
          </p:txBody>
        </p:sp>
      </p:grpSp>
      <p:grpSp>
        <p:nvGrpSpPr>
          <p:cNvPr id="149" name="Group 1"/>
          <p:cNvGrpSpPr/>
          <p:nvPr/>
        </p:nvGrpSpPr>
        <p:grpSpPr>
          <a:xfrm>
            <a:off x="3017484" y="1806594"/>
            <a:ext cx="1651879" cy="1130201"/>
            <a:chOff x="0" y="0"/>
            <a:chExt cx="1651878" cy="1130200"/>
          </a:xfrm>
        </p:grpSpPr>
        <p:sp>
          <p:nvSpPr>
            <p:cNvPr id="146" name="Oval 4"/>
            <p:cNvSpPr/>
            <p:nvPr/>
          </p:nvSpPr>
          <p:spPr>
            <a:xfrm>
              <a:off x="314276" y="352278"/>
              <a:ext cx="783041" cy="777923"/>
            </a:xfrm>
            <a:prstGeom prst="ellipse">
              <a:avLst/>
            </a:prstGeom>
            <a:solidFill>
              <a:srgbClr val="C6E090"/>
            </a:solidFill>
            <a:ln w="12700" cap="flat">
              <a:noFill/>
              <a:miter lim="400000"/>
            </a:ln>
            <a:effectLst>
              <a:outerShdw sx="100000" sy="100000" kx="0" ky="0" algn="b" rotWithShape="0" blurRad="0" dist="0" dir="0">
                <a:srgbClr val="FFFFFF">
                  <a:alpha val="0"/>
                </a:srgbClr>
              </a:outerShdw>
            </a:effectLst>
          </p:spPr>
          <p:txBody>
            <a:bodyPr wrap="square" lIns="45719" tIns="45719" rIns="45719" bIns="45719" numCol="1" anchor="ctr">
              <a:noAutofit/>
            </a:bodyPr>
            <a:lstStyle/>
            <a:p>
              <a:pPr algn="ctr">
                <a:defRPr>
                  <a:solidFill>
                    <a:srgbClr val="404040"/>
                  </a:solidFill>
                  <a:latin typeface="Gill Sans Light"/>
                  <a:ea typeface="Gill Sans Light"/>
                  <a:cs typeface="Gill Sans Light"/>
                  <a:sym typeface="Gill Sans Light"/>
                </a:defRPr>
              </a:pPr>
            </a:p>
          </p:txBody>
        </p:sp>
        <p:pic>
          <p:nvPicPr>
            <p:cNvPr id="147" name="Picture 15" descr="Picture 15"/>
            <p:cNvPicPr>
              <a:picLocks noChangeAspect="1"/>
            </p:cNvPicPr>
            <p:nvPr/>
          </p:nvPicPr>
          <p:blipFill>
            <a:blip r:embed="rId4">
              <a:extLst/>
            </a:blip>
            <a:stretch>
              <a:fillRect/>
            </a:stretch>
          </p:blipFill>
          <p:spPr>
            <a:xfrm>
              <a:off x="297216" y="299071"/>
              <a:ext cx="815207" cy="815208"/>
            </a:xfrm>
            <a:prstGeom prst="rect">
              <a:avLst/>
            </a:prstGeom>
            <a:ln w="12700" cap="flat">
              <a:noFill/>
              <a:miter lim="400000"/>
            </a:ln>
            <a:effectLst/>
          </p:spPr>
        </p:pic>
        <p:sp>
          <p:nvSpPr>
            <p:cNvPr id="148" name="TextBox 17"/>
            <p:cNvSpPr txBox="1"/>
            <p:nvPr/>
          </p:nvSpPr>
          <p:spPr>
            <a:xfrm>
              <a:off x="0" y="0"/>
              <a:ext cx="1651879"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sz="1200">
                  <a:solidFill>
                    <a:srgbClr val="404040"/>
                  </a:solidFill>
                  <a:latin typeface="Gill Sans Light"/>
                  <a:ea typeface="Gill Sans Light"/>
                  <a:cs typeface="Gill Sans Light"/>
                  <a:sym typeface="Gill Sans Light"/>
                </a:defRPr>
              </a:pPr>
              <a:r>
                <a:t>Gestión de servicios de TI</a:t>
              </a:r>
            </a:p>
            <a:p>
              <a:pPr algn="ctr">
                <a:defRPr sz="1200">
                  <a:solidFill>
                    <a:srgbClr val="404040"/>
                  </a:solidFill>
                  <a:latin typeface="Gill Sans Light"/>
                  <a:ea typeface="Gill Sans Light"/>
                  <a:cs typeface="Gill Sans Light"/>
                  <a:sym typeface="Gill Sans Light"/>
                </a:defRPr>
              </a:pPr>
            </a:p>
          </p:txBody>
        </p:sp>
      </p:grpSp>
      <p:grpSp>
        <p:nvGrpSpPr>
          <p:cNvPr id="153" name="Group 13"/>
          <p:cNvGrpSpPr/>
          <p:nvPr/>
        </p:nvGrpSpPr>
        <p:grpSpPr>
          <a:xfrm>
            <a:off x="808881" y="720675"/>
            <a:ext cx="1485118" cy="1089076"/>
            <a:chOff x="0" y="0"/>
            <a:chExt cx="1485116" cy="1089075"/>
          </a:xfrm>
        </p:grpSpPr>
        <p:sp>
          <p:nvSpPr>
            <p:cNvPr id="150" name="Oval 5"/>
            <p:cNvSpPr/>
            <p:nvPr/>
          </p:nvSpPr>
          <p:spPr>
            <a:xfrm>
              <a:off x="389278" y="292033"/>
              <a:ext cx="783041" cy="777923"/>
            </a:xfrm>
            <a:prstGeom prst="ellipse">
              <a:avLst/>
            </a:prstGeom>
            <a:solidFill>
              <a:srgbClr val="FBDCD7"/>
            </a:solidFill>
            <a:ln w="12700" cap="flat">
              <a:noFill/>
              <a:miter lim="400000"/>
            </a:ln>
            <a:effectLst>
              <a:outerShdw sx="100000" sy="100000" kx="0" ky="0" algn="b" rotWithShape="0" blurRad="0" dist="0" dir="0">
                <a:srgbClr val="FFFFFF">
                  <a:alpha val="0"/>
                </a:srgbClr>
              </a:outerShdw>
            </a:effectLst>
          </p:spPr>
          <p:txBody>
            <a:bodyPr wrap="square" lIns="45719" tIns="45719" rIns="45719" bIns="45719" numCol="1" anchor="ctr">
              <a:noAutofit/>
            </a:bodyPr>
            <a:lstStyle/>
            <a:p>
              <a:pPr algn="ctr">
                <a:defRPr>
                  <a:solidFill>
                    <a:srgbClr val="404040"/>
                  </a:solidFill>
                  <a:latin typeface="Gill Sans Light"/>
                  <a:ea typeface="Gill Sans Light"/>
                  <a:cs typeface="Gill Sans Light"/>
                  <a:sym typeface="Gill Sans Light"/>
                </a:defRPr>
              </a:pPr>
            </a:p>
          </p:txBody>
        </p:sp>
        <p:pic>
          <p:nvPicPr>
            <p:cNvPr id="151" name="Picture 16" descr="Picture 16"/>
            <p:cNvPicPr>
              <a:picLocks noChangeAspect="1"/>
            </p:cNvPicPr>
            <p:nvPr/>
          </p:nvPicPr>
          <p:blipFill>
            <a:blip r:embed="rId5">
              <a:extLst/>
            </a:blip>
            <a:stretch>
              <a:fillRect/>
            </a:stretch>
          </p:blipFill>
          <p:spPr>
            <a:xfrm>
              <a:off x="381409" y="347237"/>
              <a:ext cx="741838" cy="741839"/>
            </a:xfrm>
            <a:prstGeom prst="rect">
              <a:avLst/>
            </a:prstGeom>
            <a:ln w="12700" cap="flat">
              <a:noFill/>
              <a:miter lim="400000"/>
            </a:ln>
            <a:effectLst/>
          </p:spPr>
        </p:pic>
        <p:sp>
          <p:nvSpPr>
            <p:cNvPr id="152" name="TextBox 17"/>
            <p:cNvSpPr txBox="1"/>
            <p:nvPr/>
          </p:nvSpPr>
          <p:spPr>
            <a:xfrm>
              <a:off x="0" y="0"/>
              <a:ext cx="1485117"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sz="1200">
                  <a:solidFill>
                    <a:srgbClr val="404040"/>
                  </a:solidFill>
                  <a:latin typeface="Gill Sans Light"/>
                  <a:ea typeface="Gill Sans Light"/>
                  <a:cs typeface="Gill Sans Light"/>
                  <a:sym typeface="Gill Sans Light"/>
                </a:defRPr>
              </a:pPr>
              <a:r>
                <a:t>Gestión de dispositivos</a:t>
              </a:r>
            </a:p>
            <a:p>
              <a:pPr algn="ctr">
                <a:defRPr sz="1200">
                  <a:solidFill>
                    <a:srgbClr val="404040"/>
                  </a:solidFill>
                  <a:latin typeface="Gill Sans Light"/>
                  <a:ea typeface="Gill Sans Light"/>
                  <a:cs typeface="Gill Sans Light"/>
                  <a:sym typeface="Gill Sans Light"/>
                </a:defRPr>
              </a:pPr>
            </a:p>
          </p:txBody>
        </p:sp>
      </p:grpSp>
      <p:grpSp>
        <p:nvGrpSpPr>
          <p:cNvPr id="158" name="Group 17"/>
          <p:cNvGrpSpPr/>
          <p:nvPr/>
        </p:nvGrpSpPr>
        <p:grpSpPr>
          <a:xfrm>
            <a:off x="4889406" y="1163433"/>
            <a:ext cx="1870433" cy="1103518"/>
            <a:chOff x="0" y="0"/>
            <a:chExt cx="1870432" cy="1103516"/>
          </a:xfrm>
        </p:grpSpPr>
        <p:grpSp>
          <p:nvGrpSpPr>
            <p:cNvPr id="156" name="Group 6"/>
            <p:cNvGrpSpPr/>
            <p:nvPr/>
          </p:nvGrpSpPr>
          <p:grpSpPr>
            <a:xfrm>
              <a:off x="527614" y="288309"/>
              <a:ext cx="815207" cy="815208"/>
              <a:chOff x="0" y="0"/>
              <a:chExt cx="815206" cy="815206"/>
            </a:xfrm>
          </p:grpSpPr>
          <p:sp>
            <p:nvSpPr>
              <p:cNvPr id="154" name="Oval 7"/>
              <p:cNvSpPr/>
              <p:nvPr/>
            </p:nvSpPr>
            <p:spPr>
              <a:xfrm>
                <a:off x="9524" y="19049"/>
                <a:ext cx="783041" cy="777923"/>
              </a:xfrm>
              <a:prstGeom prst="ellipse">
                <a:avLst/>
              </a:prstGeom>
              <a:solidFill>
                <a:srgbClr val="EDDFA1"/>
              </a:solidFill>
              <a:ln w="12700" cap="flat">
                <a:noFill/>
                <a:miter lim="400000"/>
              </a:ln>
              <a:effectLst>
                <a:outerShdw sx="100000" sy="100000" kx="0" ky="0" algn="b" rotWithShape="0" blurRad="0" dist="0" dir="0">
                  <a:srgbClr val="FFFFFF">
                    <a:alpha val="0"/>
                  </a:srgbClr>
                </a:outerShdw>
              </a:effectLst>
            </p:spPr>
            <p:txBody>
              <a:bodyPr wrap="square" lIns="45719" tIns="45719" rIns="45719" bIns="45719" numCol="1" anchor="ctr">
                <a:noAutofit/>
              </a:bodyPr>
              <a:lstStyle/>
              <a:p>
                <a:pPr algn="ctr">
                  <a:defRPr>
                    <a:solidFill>
                      <a:srgbClr val="404040"/>
                    </a:solidFill>
                    <a:latin typeface="Gill Sans Light"/>
                    <a:ea typeface="Gill Sans Light"/>
                    <a:cs typeface="Gill Sans Light"/>
                    <a:sym typeface="Gill Sans Light"/>
                  </a:defRPr>
                </a:pPr>
              </a:p>
            </p:txBody>
          </p:sp>
          <p:pic>
            <p:nvPicPr>
              <p:cNvPr id="155" name="Picture 8" descr="Picture 8"/>
              <p:cNvPicPr>
                <a:picLocks noChangeAspect="1"/>
              </p:cNvPicPr>
              <p:nvPr/>
            </p:nvPicPr>
            <p:blipFill>
              <a:blip r:embed="rId6">
                <a:extLst/>
              </a:blip>
              <a:stretch>
                <a:fillRect/>
              </a:stretch>
            </p:blipFill>
            <p:spPr>
              <a:xfrm>
                <a:off x="0" y="0"/>
                <a:ext cx="815207" cy="815207"/>
              </a:xfrm>
              <a:prstGeom prst="rect">
                <a:avLst/>
              </a:prstGeom>
              <a:ln w="12700" cap="flat">
                <a:noFill/>
                <a:miter lim="400000"/>
              </a:ln>
              <a:effectLst/>
            </p:spPr>
          </p:pic>
        </p:grpSp>
        <p:sp>
          <p:nvSpPr>
            <p:cNvPr id="157" name="TextBox 15"/>
            <p:cNvSpPr txBox="1"/>
            <p:nvPr/>
          </p:nvSpPr>
          <p:spPr>
            <a:xfrm>
              <a:off x="0" y="0"/>
              <a:ext cx="1870433"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sz="1200">
                  <a:solidFill>
                    <a:srgbClr val="404040"/>
                  </a:solidFill>
                  <a:latin typeface="Gill Sans Light"/>
                  <a:ea typeface="Gill Sans Light"/>
                  <a:cs typeface="Gill Sans Light"/>
                  <a:sym typeface="Gill Sans Light"/>
                </a:defRPr>
              </a:pPr>
              <a:r>
                <a:t>Gestión de operaciones de TI</a:t>
              </a:r>
            </a:p>
            <a:p>
              <a:pPr algn="ctr">
                <a:defRPr sz="1200">
                  <a:solidFill>
                    <a:srgbClr val="404040"/>
                  </a:solidFill>
                  <a:latin typeface="Gill Sans Light"/>
                  <a:ea typeface="Gill Sans Light"/>
                  <a:cs typeface="Gill Sans Light"/>
                  <a:sym typeface="Gill Sans Light"/>
                </a:defRPr>
              </a:pPr>
            </a:p>
          </p:txBody>
        </p:sp>
      </p:grpSp>
      <p:grpSp>
        <p:nvGrpSpPr>
          <p:cNvPr id="163" name="Group 22"/>
          <p:cNvGrpSpPr/>
          <p:nvPr/>
        </p:nvGrpSpPr>
        <p:grpSpPr>
          <a:xfrm>
            <a:off x="7793872" y="951517"/>
            <a:ext cx="1025090" cy="1051185"/>
            <a:chOff x="0" y="0"/>
            <a:chExt cx="1025088" cy="1051184"/>
          </a:xfrm>
        </p:grpSpPr>
        <p:grpSp>
          <p:nvGrpSpPr>
            <p:cNvPr id="161" name="Group 9"/>
            <p:cNvGrpSpPr/>
            <p:nvPr/>
          </p:nvGrpSpPr>
          <p:grpSpPr>
            <a:xfrm>
              <a:off x="121025" y="273262"/>
              <a:ext cx="783041" cy="777923"/>
              <a:chOff x="0" y="0"/>
              <a:chExt cx="783039" cy="777921"/>
            </a:xfrm>
          </p:grpSpPr>
          <p:sp>
            <p:nvSpPr>
              <p:cNvPr id="159" name="Oval 10"/>
              <p:cNvSpPr/>
              <p:nvPr/>
            </p:nvSpPr>
            <p:spPr>
              <a:xfrm>
                <a:off x="0" y="0"/>
                <a:ext cx="783040" cy="777922"/>
              </a:xfrm>
              <a:prstGeom prst="ellipse">
                <a:avLst/>
              </a:prstGeom>
              <a:solidFill>
                <a:srgbClr val="F49588"/>
              </a:solidFill>
              <a:ln w="12700" cap="flat">
                <a:noFill/>
                <a:miter lim="400000"/>
              </a:ln>
              <a:effectLst>
                <a:outerShdw sx="100000" sy="100000" kx="0" ky="0" algn="b" rotWithShape="0" blurRad="0" dist="0" dir="0">
                  <a:srgbClr val="FFFFFF">
                    <a:alpha val="0"/>
                  </a:srgbClr>
                </a:outerShdw>
              </a:effectLst>
            </p:spPr>
            <p:txBody>
              <a:bodyPr wrap="square" lIns="45719" tIns="45719" rIns="45719" bIns="45719" numCol="1" anchor="ctr">
                <a:noAutofit/>
              </a:bodyPr>
              <a:lstStyle/>
              <a:p>
                <a:pPr algn="ctr">
                  <a:defRPr>
                    <a:solidFill>
                      <a:srgbClr val="404040"/>
                    </a:solidFill>
                    <a:latin typeface="Gill Sans Light"/>
                    <a:ea typeface="Gill Sans Light"/>
                    <a:cs typeface="Gill Sans Light"/>
                    <a:sym typeface="Gill Sans Light"/>
                  </a:defRPr>
                </a:pPr>
              </a:p>
            </p:txBody>
          </p:sp>
          <p:pic>
            <p:nvPicPr>
              <p:cNvPr id="160" name="Picture 11" descr="Picture 11"/>
              <p:cNvPicPr>
                <a:picLocks noChangeAspect="1"/>
              </p:cNvPicPr>
              <p:nvPr/>
            </p:nvPicPr>
            <p:blipFill>
              <a:blip r:embed="rId7">
                <a:extLst/>
              </a:blip>
              <a:stretch>
                <a:fillRect/>
              </a:stretch>
            </p:blipFill>
            <p:spPr>
              <a:xfrm>
                <a:off x="53983" y="36319"/>
                <a:ext cx="675074" cy="675074"/>
              </a:xfrm>
              <a:prstGeom prst="rect">
                <a:avLst/>
              </a:prstGeom>
              <a:ln w="12700" cap="flat">
                <a:noFill/>
                <a:miter lim="400000"/>
              </a:ln>
              <a:effectLst/>
            </p:spPr>
          </p:pic>
        </p:grpSp>
        <p:sp>
          <p:nvSpPr>
            <p:cNvPr id="162" name="TextBox 18"/>
            <p:cNvSpPr txBox="1"/>
            <p:nvPr/>
          </p:nvSpPr>
          <p:spPr>
            <a:xfrm>
              <a:off x="0" y="0"/>
              <a:ext cx="1025089"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sz="1200">
                  <a:solidFill>
                    <a:srgbClr val="404040"/>
                  </a:solidFill>
                  <a:latin typeface="Gill Sans Light"/>
                  <a:ea typeface="Gill Sans Light"/>
                  <a:cs typeface="Gill Sans Light"/>
                  <a:sym typeface="Gill Sans Light"/>
                </a:defRPr>
              </a:pPr>
              <a:r>
                <a:t>Seguridad de TI</a:t>
              </a:r>
            </a:p>
            <a:p>
              <a:pPr algn="ctr">
                <a:defRPr sz="1200">
                  <a:solidFill>
                    <a:srgbClr val="404040"/>
                  </a:solidFill>
                  <a:latin typeface="Gill Sans Light"/>
                  <a:ea typeface="Gill Sans Light"/>
                  <a:cs typeface="Gill Sans Light"/>
                  <a:sym typeface="Gill Sans Light"/>
                </a:defRPr>
              </a:pPr>
            </a:p>
          </p:txBody>
        </p:sp>
      </p:grpSp>
      <p:grpSp>
        <p:nvGrpSpPr>
          <p:cNvPr id="167" name="Group 27"/>
          <p:cNvGrpSpPr/>
          <p:nvPr/>
        </p:nvGrpSpPr>
        <p:grpSpPr>
          <a:xfrm>
            <a:off x="6622674" y="2781062"/>
            <a:ext cx="872466" cy="1015826"/>
            <a:chOff x="0" y="0"/>
            <a:chExt cx="872465" cy="1015826"/>
          </a:xfrm>
        </p:grpSpPr>
        <p:sp>
          <p:nvSpPr>
            <p:cNvPr id="164" name="Oval 12"/>
            <p:cNvSpPr/>
            <p:nvPr/>
          </p:nvSpPr>
          <p:spPr>
            <a:xfrm>
              <a:off x="49528" y="237904"/>
              <a:ext cx="783041" cy="777923"/>
            </a:xfrm>
            <a:prstGeom prst="ellipse">
              <a:avLst/>
            </a:prstGeom>
            <a:solidFill>
              <a:srgbClr val="C3B0D9"/>
            </a:solidFill>
            <a:ln w="12700" cap="flat">
              <a:noFill/>
              <a:miter lim="400000"/>
            </a:ln>
            <a:effectLst>
              <a:outerShdw sx="100000" sy="100000" kx="0" ky="0" algn="b" rotWithShape="0" blurRad="0" dist="0" dir="0">
                <a:srgbClr val="FFFFFF">
                  <a:alpha val="0"/>
                </a:srgbClr>
              </a:outerShdw>
            </a:effectLst>
          </p:spPr>
          <p:txBody>
            <a:bodyPr wrap="square" lIns="45719" tIns="45719" rIns="45719" bIns="45719" numCol="1" anchor="ctr">
              <a:noAutofit/>
            </a:bodyPr>
            <a:lstStyle/>
            <a:p>
              <a:pPr algn="ctr">
                <a:defRPr>
                  <a:solidFill>
                    <a:srgbClr val="404040"/>
                  </a:solidFill>
                  <a:latin typeface="Gill Sans Light"/>
                  <a:ea typeface="Gill Sans Light"/>
                  <a:cs typeface="Gill Sans Light"/>
                  <a:sym typeface="Gill Sans Light"/>
                </a:defRPr>
              </a:pPr>
            </a:p>
          </p:txBody>
        </p:sp>
        <p:pic>
          <p:nvPicPr>
            <p:cNvPr id="165" name="Picture 18" descr="Picture 18"/>
            <p:cNvPicPr>
              <a:picLocks noChangeAspect="1"/>
            </p:cNvPicPr>
            <p:nvPr/>
          </p:nvPicPr>
          <p:blipFill>
            <a:blip r:embed="rId8">
              <a:extLst/>
            </a:blip>
            <a:stretch>
              <a:fillRect/>
            </a:stretch>
          </p:blipFill>
          <p:spPr>
            <a:xfrm>
              <a:off x="106246" y="289613"/>
              <a:ext cx="669605" cy="669605"/>
            </a:xfrm>
            <a:prstGeom prst="rect">
              <a:avLst/>
            </a:prstGeom>
            <a:ln w="12700" cap="flat">
              <a:noFill/>
              <a:miter lim="400000"/>
            </a:ln>
            <a:effectLst/>
          </p:spPr>
        </p:pic>
        <p:sp>
          <p:nvSpPr>
            <p:cNvPr id="166" name="TextBox 18"/>
            <p:cNvSpPr txBox="1"/>
            <p:nvPr/>
          </p:nvSpPr>
          <p:spPr>
            <a:xfrm>
              <a:off x="0" y="0"/>
              <a:ext cx="872466"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sz="1200">
                  <a:solidFill>
                    <a:srgbClr val="404040"/>
                  </a:solidFill>
                  <a:latin typeface="Gill Sans Light"/>
                  <a:ea typeface="Gill Sans Light"/>
                  <a:cs typeface="Gill Sans Light"/>
                  <a:sym typeface="Gill Sans Light"/>
                </a:defRPr>
              </a:pPr>
              <a:r>
                <a:t>Análisis de TI</a:t>
              </a:r>
            </a:p>
            <a:p>
              <a:pPr algn="ctr">
                <a:defRPr sz="1200">
                  <a:solidFill>
                    <a:srgbClr val="404040"/>
                  </a:solidFill>
                  <a:latin typeface="Gill Sans Light"/>
                  <a:ea typeface="Gill Sans Light"/>
                  <a:cs typeface="Gill Sans Light"/>
                  <a:sym typeface="Gill Sans Light"/>
                </a:defRPr>
              </a:pPr>
            </a:p>
          </p:txBody>
        </p:sp>
      </p:grpSp>
      <p:sp>
        <p:nvSpPr>
          <p:cNvPr id="168" name="TextBox 26"/>
          <p:cNvSpPr txBox="1"/>
          <p:nvPr/>
        </p:nvSpPr>
        <p:spPr>
          <a:xfrm>
            <a:off x="48707" y="-1"/>
            <a:ext cx="9124951" cy="5016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lvl1pPr algn="ctr">
              <a:defRPr sz="2800">
                <a:solidFill>
                  <a:srgbClr val="404040"/>
                </a:solidFill>
                <a:latin typeface="Gill Sans Light"/>
                <a:ea typeface="Gill Sans Light"/>
                <a:cs typeface="Gill Sans Light"/>
                <a:sym typeface="Gill Sans Light"/>
              </a:defRPr>
            </a:lvl1pPr>
          </a:lstStyle>
          <a:p>
            <a:pPr/>
            <a:r>
              <a:t>Funciones de una mesa de servicio de TI centralizada </a:t>
            </a:r>
          </a:p>
        </p:txBody>
      </p:sp>
      <p:pic>
        <p:nvPicPr>
          <p:cNvPr id="169" name="Picture 28" descr="Picture 28"/>
          <p:cNvPicPr>
            <a:picLocks noChangeAspect="1"/>
          </p:cNvPicPr>
          <p:nvPr/>
        </p:nvPicPr>
        <p:blipFill>
          <a:blip r:embed="rId9">
            <a:extLst/>
          </a:blip>
          <a:srcRect l="890" t="50840" r="2370" b="0"/>
          <a:stretch>
            <a:fillRect/>
          </a:stretch>
        </p:blipFill>
        <p:spPr>
          <a:xfrm>
            <a:off x="-104245" y="5091112"/>
            <a:ext cx="9378810" cy="63610"/>
          </a:xfrm>
          <a:prstGeom prst="rect">
            <a:avLst/>
          </a:prstGeom>
          <a:ln w="12700">
            <a:miter lim="400000"/>
          </a:ln>
        </p:spPr>
      </p:pic>
      <p:sp>
        <p:nvSpPr>
          <p:cNvPr id="170" name="TextBox 29"/>
          <p:cNvSpPr txBox="1"/>
          <p:nvPr/>
        </p:nvSpPr>
        <p:spPr>
          <a:xfrm>
            <a:off x="47738" y="4192927"/>
            <a:ext cx="9124951" cy="5651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3200">
                <a:solidFill>
                  <a:srgbClr val="404040"/>
                </a:solidFill>
                <a:latin typeface="Gill Sans Light"/>
                <a:ea typeface="Gill Sans Light"/>
                <a:cs typeface="Gill Sans Light"/>
                <a:sym typeface="Gill Sans Light"/>
              </a:defRPr>
            </a:pPr>
            <a:r>
              <a:t>El problema: </a:t>
            </a:r>
            <a:r>
              <a:rPr>
                <a:solidFill>
                  <a:srgbClr val="FF0000"/>
                </a:solidFill>
              </a:rPr>
              <a:t>Todos funcionan por separado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0"/>
                                        </p:tgtEl>
                                        <p:attrNameLst>
                                          <p:attrName>style.visibility</p:attrName>
                                        </p:attrNameLst>
                                      </p:cBhvr>
                                      <p:to>
                                        <p:strVal val="visible"/>
                                      </p:to>
                                    </p:set>
                                    <p:animEffect filter="fade" transition="in">
                                      <p:cBhvr>
                                        <p:cTn id="7" dur="5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0"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4" name="Picture 6" descr="Picture 6"/>
          <p:cNvPicPr>
            <a:picLocks noChangeAspect="1"/>
          </p:cNvPicPr>
          <p:nvPr/>
        </p:nvPicPr>
        <p:blipFill>
          <a:blip r:embed="rId3">
            <a:extLst/>
          </a:blip>
          <a:stretch>
            <a:fillRect/>
          </a:stretch>
        </p:blipFill>
        <p:spPr>
          <a:xfrm>
            <a:off x="0" y="1200150"/>
            <a:ext cx="2889207" cy="2889207"/>
          </a:xfrm>
          <a:prstGeom prst="rect">
            <a:avLst/>
          </a:prstGeom>
          <a:ln w="12700">
            <a:miter lim="400000"/>
          </a:ln>
        </p:spPr>
      </p:pic>
      <p:pic>
        <p:nvPicPr>
          <p:cNvPr id="175" name="Picture 10" descr="Picture 10"/>
          <p:cNvPicPr>
            <a:picLocks noChangeAspect="1"/>
          </p:cNvPicPr>
          <p:nvPr/>
        </p:nvPicPr>
        <p:blipFill>
          <a:blip r:embed="rId4">
            <a:extLst/>
          </a:blip>
          <a:stretch>
            <a:fillRect/>
          </a:stretch>
        </p:blipFill>
        <p:spPr>
          <a:xfrm>
            <a:off x="3143250" y="1276350"/>
            <a:ext cx="2876550" cy="2876550"/>
          </a:xfrm>
          <a:prstGeom prst="rect">
            <a:avLst/>
          </a:prstGeom>
          <a:ln w="12700">
            <a:miter lim="400000"/>
          </a:ln>
        </p:spPr>
      </p:pic>
      <p:sp>
        <p:nvSpPr>
          <p:cNvPr id="176" name="TextBox 26"/>
          <p:cNvSpPr txBox="1"/>
          <p:nvPr/>
        </p:nvSpPr>
        <p:spPr>
          <a:xfrm>
            <a:off x="47625" y="-19051"/>
            <a:ext cx="9124950" cy="5016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lvl1pPr algn="ctr">
              <a:defRPr sz="2800">
                <a:latin typeface="Gill Sans Light"/>
                <a:ea typeface="Gill Sans Light"/>
                <a:cs typeface="Gill Sans Light"/>
                <a:sym typeface="Gill Sans Light"/>
              </a:defRPr>
            </a:lvl1pPr>
          </a:lstStyle>
          <a:p>
            <a:pPr/>
            <a:r>
              <a:t>Las implicaciones</a:t>
            </a:r>
          </a:p>
        </p:txBody>
      </p:sp>
      <p:pic>
        <p:nvPicPr>
          <p:cNvPr id="177" name="Picture 28" descr="Picture 28"/>
          <p:cNvPicPr>
            <a:picLocks noChangeAspect="1"/>
          </p:cNvPicPr>
          <p:nvPr/>
        </p:nvPicPr>
        <p:blipFill>
          <a:blip r:embed="rId5">
            <a:extLst/>
          </a:blip>
          <a:srcRect l="890" t="50840" r="2370" b="0"/>
          <a:stretch>
            <a:fillRect/>
          </a:stretch>
        </p:blipFill>
        <p:spPr>
          <a:xfrm>
            <a:off x="-104245" y="5091112"/>
            <a:ext cx="9378810" cy="63610"/>
          </a:xfrm>
          <a:prstGeom prst="rect">
            <a:avLst/>
          </a:prstGeom>
          <a:ln w="12700">
            <a:miter lim="400000"/>
          </a:ln>
        </p:spPr>
      </p:pic>
      <p:sp>
        <p:nvSpPr>
          <p:cNvPr id="178" name="TextBox 1"/>
          <p:cNvSpPr txBox="1"/>
          <p:nvPr/>
        </p:nvSpPr>
        <p:spPr>
          <a:xfrm>
            <a:off x="2941319" y="4044374"/>
            <a:ext cx="3185162"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600">
                <a:latin typeface="Gill Sans Light"/>
                <a:ea typeface="Gill Sans Light"/>
                <a:cs typeface="Gill Sans Light"/>
                <a:sym typeface="Gill Sans Light"/>
              </a:defRPr>
            </a:lvl1pPr>
          </a:lstStyle>
          <a:p>
            <a:pPr/>
            <a:r>
              <a:t>Falta de control y visibilidad sobre el entorno de TI.</a:t>
            </a:r>
          </a:p>
        </p:txBody>
      </p:sp>
      <p:sp>
        <p:nvSpPr>
          <p:cNvPr id="179" name="TextBox 4"/>
          <p:cNvSpPr txBox="1"/>
          <p:nvPr/>
        </p:nvSpPr>
        <p:spPr>
          <a:xfrm>
            <a:off x="6217919" y="4009132"/>
            <a:ext cx="2880362"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600">
                <a:latin typeface="Gill Sans Light"/>
                <a:ea typeface="Gill Sans Light"/>
                <a:cs typeface="Gill Sans Light"/>
                <a:sym typeface="Gill Sans Light"/>
              </a:defRPr>
            </a:lvl1pPr>
          </a:lstStyle>
          <a:p>
            <a:pPr/>
            <a:r>
              <a:t>Incapacidad para obtener información útil de los datos de la mesa de ayuda de TI para tomar decisiones. </a:t>
            </a:r>
          </a:p>
        </p:txBody>
      </p:sp>
      <p:sp>
        <p:nvSpPr>
          <p:cNvPr id="180" name="TextBox 5"/>
          <p:cNvSpPr txBox="1"/>
          <p:nvPr/>
        </p:nvSpPr>
        <p:spPr>
          <a:xfrm>
            <a:off x="45719" y="4019549"/>
            <a:ext cx="2804162" cy="77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600">
                <a:latin typeface="Gill Sans Light"/>
                <a:ea typeface="Gill Sans Light"/>
                <a:cs typeface="Gill Sans Light"/>
                <a:sym typeface="Gill Sans Light"/>
              </a:defRPr>
            </a:lvl1pPr>
          </a:lstStyle>
          <a:p>
            <a:pPr/>
            <a:r>
              <a:t>Falta de un proceso eficiente para la mesa de servicio de TI y baja productividad.</a:t>
            </a:r>
          </a:p>
        </p:txBody>
      </p:sp>
      <p:sp>
        <p:nvSpPr>
          <p:cNvPr id="181" name="Straight Connector 8"/>
          <p:cNvSpPr/>
          <p:nvPr/>
        </p:nvSpPr>
        <p:spPr>
          <a:xfrm flipH="1">
            <a:off x="6172199" y="1200150"/>
            <a:ext cx="1" cy="2819401"/>
          </a:xfrm>
          <a:prstGeom prst="line">
            <a:avLst/>
          </a:prstGeom>
          <a:ln>
            <a:solidFill>
              <a:srgbClr val="D9D9D9"/>
            </a:solidFill>
          </a:ln>
        </p:spPr>
        <p:txBody>
          <a:bodyPr lIns="45719" rIns="45719"/>
          <a:lstStyle/>
          <a:p>
            <a:pPr/>
          </a:p>
        </p:txBody>
      </p:sp>
      <p:sp>
        <p:nvSpPr>
          <p:cNvPr id="182" name="Straight Connector 3"/>
          <p:cNvSpPr/>
          <p:nvPr/>
        </p:nvSpPr>
        <p:spPr>
          <a:xfrm flipH="1">
            <a:off x="2895600" y="1200150"/>
            <a:ext cx="1" cy="2819401"/>
          </a:xfrm>
          <a:prstGeom prst="line">
            <a:avLst/>
          </a:prstGeom>
          <a:ln>
            <a:solidFill>
              <a:srgbClr val="D9D9D9"/>
            </a:solidFill>
          </a:ln>
        </p:spPr>
        <p:txBody>
          <a:bodyPr lIns="45719" rIns="45719"/>
          <a:lstStyle/>
          <a:p>
            <a:pPr/>
          </a:p>
        </p:txBody>
      </p:sp>
      <p:pic>
        <p:nvPicPr>
          <p:cNvPr id="183" name="Picture 9" descr="Picture 9"/>
          <p:cNvPicPr>
            <a:picLocks noChangeAspect="1"/>
          </p:cNvPicPr>
          <p:nvPr/>
        </p:nvPicPr>
        <p:blipFill>
          <a:blip r:embed="rId6">
            <a:extLst/>
          </a:blip>
          <a:stretch>
            <a:fillRect/>
          </a:stretch>
        </p:blipFill>
        <p:spPr>
          <a:xfrm>
            <a:off x="6248400" y="1200150"/>
            <a:ext cx="2876550" cy="28765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7" name="Picture 28" descr="Picture 28"/>
          <p:cNvPicPr>
            <a:picLocks noChangeAspect="1"/>
          </p:cNvPicPr>
          <p:nvPr/>
        </p:nvPicPr>
        <p:blipFill>
          <a:blip r:embed="rId3">
            <a:extLst/>
          </a:blip>
          <a:srcRect l="890" t="50840" r="2370" b="0"/>
          <a:stretch>
            <a:fillRect/>
          </a:stretch>
        </p:blipFill>
        <p:spPr>
          <a:xfrm>
            <a:off x="-104245" y="5091112"/>
            <a:ext cx="9378810" cy="63610"/>
          </a:xfrm>
          <a:prstGeom prst="rect">
            <a:avLst/>
          </a:prstGeom>
          <a:ln w="12700">
            <a:miter lim="400000"/>
          </a:ln>
        </p:spPr>
      </p:pic>
      <p:sp>
        <p:nvSpPr>
          <p:cNvPr id="188" name="TextBox 29"/>
          <p:cNvSpPr txBox="1"/>
          <p:nvPr/>
        </p:nvSpPr>
        <p:spPr>
          <a:xfrm>
            <a:off x="-14464" y="11993"/>
            <a:ext cx="9124951" cy="3873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lvl1pPr algn="ctr">
              <a:defRPr sz="2000">
                <a:latin typeface="Gill Sans Light"/>
                <a:ea typeface="Gill Sans Light"/>
                <a:cs typeface="Gill Sans Light"/>
                <a:sym typeface="Gill Sans Light"/>
              </a:defRPr>
            </a:lvl1pPr>
          </a:lstStyle>
          <a:p>
            <a:pPr/>
            <a:r>
              <a:t>Cómo deberían funcionar las mesas de servicio de TI centralizadas </a:t>
            </a:r>
          </a:p>
        </p:txBody>
      </p:sp>
      <p:grpSp>
        <p:nvGrpSpPr>
          <p:cNvPr id="220" name="Group 38"/>
          <p:cNvGrpSpPr/>
          <p:nvPr/>
        </p:nvGrpSpPr>
        <p:grpSpPr>
          <a:xfrm>
            <a:off x="1987754" y="723662"/>
            <a:ext cx="4924973" cy="4249788"/>
            <a:chOff x="0" y="0"/>
            <a:chExt cx="4924972" cy="4249787"/>
          </a:xfrm>
        </p:grpSpPr>
        <p:grpSp>
          <p:nvGrpSpPr>
            <p:cNvPr id="192" name="Group 22"/>
            <p:cNvGrpSpPr/>
            <p:nvPr/>
          </p:nvGrpSpPr>
          <p:grpSpPr>
            <a:xfrm>
              <a:off x="589065" y="3127151"/>
              <a:ext cx="1485118" cy="1089076"/>
              <a:chOff x="0" y="0"/>
              <a:chExt cx="1485116" cy="1089075"/>
            </a:xfrm>
          </p:grpSpPr>
          <p:sp>
            <p:nvSpPr>
              <p:cNvPr id="189" name="Oval 5"/>
              <p:cNvSpPr/>
              <p:nvPr/>
            </p:nvSpPr>
            <p:spPr>
              <a:xfrm>
                <a:off x="373940" y="311153"/>
                <a:ext cx="783041" cy="777923"/>
              </a:xfrm>
              <a:prstGeom prst="ellipse">
                <a:avLst/>
              </a:prstGeom>
              <a:solidFill>
                <a:srgbClr val="FBDCD7"/>
              </a:solidFill>
              <a:ln w="12700" cap="flat">
                <a:noFill/>
                <a:miter lim="400000"/>
              </a:ln>
              <a:effectLst>
                <a:outerShdw sx="100000" sy="100000" kx="0" ky="0" algn="b" rotWithShape="0" blurRad="0" dist="0" dir="0">
                  <a:srgbClr val="FFFFFF">
                    <a:alpha val="0"/>
                  </a:srgbClr>
                </a:outerShdw>
              </a:effectLst>
            </p:spPr>
            <p:txBody>
              <a:bodyPr wrap="square" lIns="45719" tIns="45719" rIns="45719" bIns="45719" numCol="1" anchor="ctr">
                <a:noAutofit/>
              </a:bodyPr>
              <a:lstStyle/>
              <a:p>
                <a:pPr algn="ctr">
                  <a:defRPr>
                    <a:solidFill>
                      <a:srgbClr val="FFFFFF"/>
                    </a:solidFill>
                    <a:latin typeface="Gill Sans Light"/>
                    <a:ea typeface="Gill Sans Light"/>
                    <a:cs typeface="Gill Sans Light"/>
                    <a:sym typeface="Gill Sans Light"/>
                  </a:defRPr>
                </a:pPr>
              </a:p>
            </p:txBody>
          </p:sp>
          <p:pic>
            <p:nvPicPr>
              <p:cNvPr id="190" name="Picture 16" descr="Picture 16"/>
              <p:cNvPicPr>
                <a:picLocks noChangeAspect="1"/>
              </p:cNvPicPr>
              <p:nvPr/>
            </p:nvPicPr>
            <p:blipFill>
              <a:blip r:embed="rId4">
                <a:extLst/>
              </a:blip>
              <a:stretch>
                <a:fillRect/>
              </a:stretch>
            </p:blipFill>
            <p:spPr>
              <a:xfrm>
                <a:off x="381408" y="347237"/>
                <a:ext cx="741838" cy="741839"/>
              </a:xfrm>
              <a:prstGeom prst="rect">
                <a:avLst/>
              </a:prstGeom>
              <a:ln w="12700" cap="flat">
                <a:noFill/>
                <a:miter lim="400000"/>
              </a:ln>
              <a:effectLst/>
            </p:spPr>
          </p:pic>
          <p:sp>
            <p:nvSpPr>
              <p:cNvPr id="191" name="TextBox 17"/>
              <p:cNvSpPr txBox="1"/>
              <p:nvPr/>
            </p:nvSpPr>
            <p:spPr>
              <a:xfrm>
                <a:off x="0" y="0"/>
                <a:ext cx="1485117"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sz="1200">
                    <a:solidFill>
                      <a:srgbClr val="0D0D0D"/>
                    </a:solidFill>
                    <a:latin typeface="Gill Sans Light"/>
                    <a:ea typeface="Gill Sans Light"/>
                    <a:cs typeface="Gill Sans Light"/>
                    <a:sym typeface="Gill Sans Light"/>
                  </a:defRPr>
                </a:pPr>
                <a:r>
                  <a:t>Gestión de dispositivos</a:t>
                </a:r>
              </a:p>
              <a:p>
                <a:pPr algn="ctr">
                  <a:defRPr sz="1200">
                    <a:solidFill>
                      <a:srgbClr val="0D0D0D"/>
                    </a:solidFill>
                    <a:latin typeface="Gill Sans Light"/>
                    <a:ea typeface="Gill Sans Light"/>
                    <a:cs typeface="Gill Sans Light"/>
                    <a:sym typeface="Gill Sans Light"/>
                  </a:defRPr>
                </a:pPr>
              </a:p>
            </p:txBody>
          </p:sp>
        </p:grpSp>
        <p:grpSp>
          <p:nvGrpSpPr>
            <p:cNvPr id="197" name="Group 26"/>
            <p:cNvGrpSpPr/>
            <p:nvPr/>
          </p:nvGrpSpPr>
          <p:grpSpPr>
            <a:xfrm>
              <a:off x="2977852" y="3146271"/>
              <a:ext cx="1870434" cy="1103517"/>
              <a:chOff x="0" y="0"/>
              <a:chExt cx="1870432" cy="1103516"/>
            </a:xfrm>
          </p:grpSpPr>
          <p:grpSp>
            <p:nvGrpSpPr>
              <p:cNvPr id="195" name="Group 6"/>
              <p:cNvGrpSpPr/>
              <p:nvPr/>
            </p:nvGrpSpPr>
            <p:grpSpPr>
              <a:xfrm>
                <a:off x="527613" y="288309"/>
                <a:ext cx="815207" cy="815208"/>
                <a:chOff x="0" y="0"/>
                <a:chExt cx="815206" cy="815206"/>
              </a:xfrm>
            </p:grpSpPr>
            <p:sp>
              <p:nvSpPr>
                <p:cNvPr id="193" name="Oval 7"/>
                <p:cNvSpPr/>
                <p:nvPr/>
              </p:nvSpPr>
              <p:spPr>
                <a:xfrm>
                  <a:off x="9524" y="19049"/>
                  <a:ext cx="783041" cy="777923"/>
                </a:xfrm>
                <a:prstGeom prst="ellipse">
                  <a:avLst/>
                </a:prstGeom>
                <a:solidFill>
                  <a:srgbClr val="EDDFA1"/>
                </a:solidFill>
                <a:ln w="12700" cap="flat">
                  <a:noFill/>
                  <a:miter lim="400000"/>
                </a:ln>
                <a:effectLst>
                  <a:outerShdw sx="100000" sy="100000" kx="0" ky="0" algn="b" rotWithShape="0" blurRad="0" dist="0" dir="0">
                    <a:srgbClr val="FFFFFF">
                      <a:alpha val="0"/>
                    </a:srgbClr>
                  </a:outerShdw>
                </a:effectLst>
              </p:spPr>
              <p:txBody>
                <a:bodyPr wrap="square" lIns="45719" tIns="45719" rIns="45719" bIns="45719" numCol="1" anchor="ctr">
                  <a:noAutofit/>
                </a:bodyPr>
                <a:lstStyle/>
                <a:p>
                  <a:pPr algn="ctr">
                    <a:defRPr>
                      <a:solidFill>
                        <a:srgbClr val="FFFFFF"/>
                      </a:solidFill>
                      <a:latin typeface="Gill Sans Light"/>
                      <a:ea typeface="Gill Sans Light"/>
                      <a:cs typeface="Gill Sans Light"/>
                      <a:sym typeface="Gill Sans Light"/>
                    </a:defRPr>
                  </a:pPr>
                </a:p>
              </p:txBody>
            </p:sp>
            <p:pic>
              <p:nvPicPr>
                <p:cNvPr id="194" name="Picture 8" descr="Picture 8"/>
                <p:cNvPicPr>
                  <a:picLocks noChangeAspect="1"/>
                </p:cNvPicPr>
                <p:nvPr/>
              </p:nvPicPr>
              <p:blipFill>
                <a:blip r:embed="rId5">
                  <a:extLst/>
                </a:blip>
                <a:stretch>
                  <a:fillRect/>
                </a:stretch>
              </p:blipFill>
              <p:spPr>
                <a:xfrm>
                  <a:off x="0" y="0"/>
                  <a:ext cx="815207" cy="815207"/>
                </a:xfrm>
                <a:prstGeom prst="rect">
                  <a:avLst/>
                </a:prstGeom>
                <a:ln w="12700" cap="flat">
                  <a:noFill/>
                  <a:miter lim="400000"/>
                </a:ln>
                <a:effectLst/>
              </p:spPr>
            </p:pic>
          </p:grpSp>
          <p:sp>
            <p:nvSpPr>
              <p:cNvPr id="196" name="TextBox 15"/>
              <p:cNvSpPr txBox="1"/>
              <p:nvPr/>
            </p:nvSpPr>
            <p:spPr>
              <a:xfrm>
                <a:off x="0" y="0"/>
                <a:ext cx="1870433"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sz="1200">
                    <a:solidFill>
                      <a:srgbClr val="0D0D0D"/>
                    </a:solidFill>
                    <a:latin typeface="Gill Sans Light"/>
                    <a:ea typeface="Gill Sans Light"/>
                    <a:cs typeface="Gill Sans Light"/>
                    <a:sym typeface="Gill Sans Light"/>
                  </a:defRPr>
                </a:pPr>
                <a:r>
                  <a:t>Gestión de operaciones de TI</a:t>
                </a:r>
              </a:p>
              <a:p>
                <a:pPr algn="ctr">
                  <a:defRPr sz="1200">
                    <a:solidFill>
                      <a:srgbClr val="0D0D0D"/>
                    </a:solidFill>
                    <a:latin typeface="Gill Sans Light"/>
                    <a:ea typeface="Gill Sans Light"/>
                    <a:cs typeface="Gill Sans Light"/>
                    <a:sym typeface="Gill Sans Light"/>
                  </a:defRPr>
                </a:pPr>
              </a:p>
            </p:txBody>
          </p:sp>
        </p:grpSp>
        <p:grpSp>
          <p:nvGrpSpPr>
            <p:cNvPr id="219" name="Group 37"/>
            <p:cNvGrpSpPr/>
            <p:nvPr/>
          </p:nvGrpSpPr>
          <p:grpSpPr>
            <a:xfrm>
              <a:off x="-1" y="0"/>
              <a:ext cx="4924974" cy="3149426"/>
              <a:chOff x="0" y="0"/>
              <a:chExt cx="4924972" cy="3149425"/>
            </a:xfrm>
          </p:grpSpPr>
          <p:grpSp>
            <p:nvGrpSpPr>
              <p:cNvPr id="201" name="Group 17"/>
              <p:cNvGrpSpPr/>
              <p:nvPr/>
            </p:nvGrpSpPr>
            <p:grpSpPr>
              <a:xfrm>
                <a:off x="-1" y="1065652"/>
                <a:ext cx="1624128" cy="1244740"/>
                <a:chOff x="0" y="0"/>
                <a:chExt cx="1624126" cy="1244738"/>
              </a:xfrm>
            </p:grpSpPr>
            <p:sp>
              <p:nvSpPr>
                <p:cNvPr id="198" name="Oval 3"/>
                <p:cNvSpPr/>
                <p:nvPr/>
              </p:nvSpPr>
              <p:spPr>
                <a:xfrm>
                  <a:off x="353406" y="466816"/>
                  <a:ext cx="783041" cy="777923"/>
                </a:xfrm>
                <a:prstGeom prst="ellipse">
                  <a:avLst/>
                </a:prstGeom>
                <a:solidFill>
                  <a:srgbClr val="B8E6EB"/>
                </a:solidFill>
                <a:ln w="12700" cap="flat">
                  <a:noFill/>
                  <a:miter lim="400000"/>
                </a:ln>
                <a:effectLst>
                  <a:outerShdw sx="100000" sy="100000" kx="0" ky="0" algn="b" rotWithShape="0" blurRad="0" dist="0" dir="0">
                    <a:srgbClr val="FFFFFF">
                      <a:alpha val="0"/>
                    </a:srgbClr>
                  </a:outerShdw>
                </a:effectLst>
              </p:spPr>
              <p:txBody>
                <a:bodyPr wrap="square" lIns="45719" tIns="45719" rIns="45719" bIns="45719" numCol="1" anchor="ctr">
                  <a:noAutofit/>
                </a:bodyPr>
                <a:lstStyle/>
                <a:p>
                  <a:pPr algn="ctr">
                    <a:defRPr>
                      <a:solidFill>
                        <a:srgbClr val="FFFFFF"/>
                      </a:solidFill>
                      <a:latin typeface="Gill Sans Light"/>
                      <a:ea typeface="Gill Sans Light"/>
                      <a:cs typeface="Gill Sans Light"/>
                      <a:sym typeface="Gill Sans Light"/>
                    </a:defRPr>
                  </a:pPr>
                </a:p>
              </p:txBody>
            </p:sp>
            <p:pic>
              <p:nvPicPr>
                <p:cNvPr id="199" name="Picture 14" descr="Picture 14"/>
                <p:cNvPicPr>
                  <a:picLocks noChangeAspect="1"/>
                </p:cNvPicPr>
                <p:nvPr/>
              </p:nvPicPr>
              <p:blipFill>
                <a:blip r:embed="rId6">
                  <a:extLst/>
                </a:blip>
                <a:stretch>
                  <a:fillRect/>
                </a:stretch>
              </p:blipFill>
              <p:spPr>
                <a:xfrm>
                  <a:off x="377438" y="493466"/>
                  <a:ext cx="675073" cy="675073"/>
                </a:xfrm>
                <a:prstGeom prst="rect">
                  <a:avLst/>
                </a:prstGeom>
                <a:ln w="12700" cap="flat">
                  <a:noFill/>
                  <a:miter lim="400000"/>
                </a:ln>
                <a:effectLst/>
              </p:spPr>
            </p:pic>
            <p:sp>
              <p:nvSpPr>
                <p:cNvPr id="200" name="TextBox 14"/>
                <p:cNvSpPr txBox="1"/>
                <p:nvPr/>
              </p:nvSpPr>
              <p:spPr>
                <a:xfrm>
                  <a:off x="0" y="0"/>
                  <a:ext cx="1624127" cy="802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200">
                      <a:solidFill>
                        <a:srgbClr val="262626"/>
                      </a:solidFill>
                      <a:latin typeface="Gill Sans Light"/>
                      <a:ea typeface="Gill Sans Light"/>
                      <a:cs typeface="Gill Sans Light"/>
                      <a:sym typeface="Gill Sans Light"/>
                    </a:defRPr>
                  </a:pPr>
                  <a:r>
                    <a:t>Gestión de Active Directory</a:t>
                  </a:r>
                </a:p>
                <a:p>
                  <a:pPr algn="ctr">
                    <a:defRPr sz="1200">
                      <a:solidFill>
                        <a:srgbClr val="262626"/>
                      </a:solidFill>
                      <a:latin typeface="Gill Sans Light"/>
                      <a:ea typeface="Gill Sans Light"/>
                      <a:cs typeface="Gill Sans Light"/>
                      <a:sym typeface="Gill Sans Light"/>
                    </a:defRPr>
                  </a:pPr>
                </a:p>
              </p:txBody>
            </p:sp>
          </p:grpSp>
          <p:sp>
            <p:nvSpPr>
              <p:cNvPr id="202" name="Oval 4"/>
              <p:cNvSpPr/>
              <p:nvPr/>
            </p:nvSpPr>
            <p:spPr>
              <a:xfrm>
                <a:off x="2250871" y="1940393"/>
                <a:ext cx="783041" cy="777923"/>
              </a:xfrm>
              <a:prstGeom prst="ellipse">
                <a:avLst/>
              </a:prstGeom>
              <a:solidFill>
                <a:srgbClr val="C6E090"/>
              </a:solidFill>
              <a:ln w="12700" cap="flat">
                <a:noFill/>
                <a:miter lim="400000"/>
              </a:ln>
              <a:effectLst>
                <a:outerShdw sx="100000" sy="100000" kx="0" ky="0" algn="b" rotWithShape="0" blurRad="0" dist="0" dir="0">
                  <a:srgbClr val="FFFFFF">
                    <a:alpha val="0"/>
                  </a:srgbClr>
                </a:outerShdw>
              </a:effectLst>
            </p:spPr>
            <p:txBody>
              <a:bodyPr wrap="square" lIns="45719" tIns="45719" rIns="45719" bIns="45719" numCol="1" anchor="ctr">
                <a:noAutofit/>
              </a:bodyPr>
              <a:lstStyle/>
              <a:p>
                <a:pPr algn="ctr">
                  <a:defRPr>
                    <a:solidFill>
                      <a:srgbClr val="FFFFFF"/>
                    </a:solidFill>
                    <a:latin typeface="Gill Sans Light"/>
                    <a:ea typeface="Gill Sans Light"/>
                    <a:cs typeface="Gill Sans Light"/>
                    <a:sym typeface="Gill Sans Light"/>
                  </a:defRPr>
                </a:pPr>
              </a:p>
            </p:txBody>
          </p:sp>
          <p:pic>
            <p:nvPicPr>
              <p:cNvPr id="203" name="Picture 15" descr="Picture 15"/>
              <p:cNvPicPr>
                <a:picLocks noChangeAspect="1"/>
              </p:cNvPicPr>
              <p:nvPr/>
            </p:nvPicPr>
            <p:blipFill>
              <a:blip r:embed="rId7">
                <a:extLst/>
              </a:blip>
              <a:stretch>
                <a:fillRect/>
              </a:stretch>
            </p:blipFill>
            <p:spPr>
              <a:xfrm>
                <a:off x="2241346" y="1921343"/>
                <a:ext cx="815207" cy="815207"/>
              </a:xfrm>
              <a:prstGeom prst="rect">
                <a:avLst/>
              </a:prstGeom>
              <a:ln w="12700" cap="flat">
                <a:noFill/>
                <a:miter lim="400000"/>
              </a:ln>
              <a:effectLst/>
            </p:spPr>
          </p:pic>
          <p:sp>
            <p:nvSpPr>
              <p:cNvPr id="204" name="TextBox 17"/>
              <p:cNvSpPr txBox="1"/>
              <p:nvPr/>
            </p:nvSpPr>
            <p:spPr>
              <a:xfrm>
                <a:off x="1791729" y="1622271"/>
                <a:ext cx="1651879" cy="624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sz="1200">
                    <a:solidFill>
                      <a:srgbClr val="0D0D0D"/>
                    </a:solidFill>
                    <a:latin typeface="Gill Sans Light"/>
                    <a:ea typeface="Gill Sans Light"/>
                    <a:cs typeface="Gill Sans Light"/>
                    <a:sym typeface="Gill Sans Light"/>
                  </a:defRPr>
                </a:pPr>
                <a:r>
                  <a:t>Gestión de servicios de TI</a:t>
                </a:r>
              </a:p>
              <a:p>
                <a:pPr algn="ctr">
                  <a:defRPr sz="1200">
                    <a:solidFill>
                      <a:srgbClr val="0D0D0D"/>
                    </a:solidFill>
                    <a:latin typeface="Gill Sans Light"/>
                    <a:ea typeface="Gill Sans Light"/>
                    <a:cs typeface="Gill Sans Light"/>
                    <a:sym typeface="Gill Sans Light"/>
                  </a:defRPr>
                </a:pPr>
              </a:p>
            </p:txBody>
          </p:sp>
          <p:grpSp>
            <p:nvGrpSpPr>
              <p:cNvPr id="209" name="Group 27"/>
              <p:cNvGrpSpPr/>
              <p:nvPr/>
            </p:nvGrpSpPr>
            <p:grpSpPr>
              <a:xfrm>
                <a:off x="3899883" y="1260042"/>
                <a:ext cx="1025090" cy="1051185"/>
                <a:chOff x="0" y="0"/>
                <a:chExt cx="1025088" cy="1051184"/>
              </a:xfrm>
            </p:grpSpPr>
            <p:grpSp>
              <p:nvGrpSpPr>
                <p:cNvPr id="207" name="Group 9"/>
                <p:cNvGrpSpPr/>
                <p:nvPr/>
              </p:nvGrpSpPr>
              <p:grpSpPr>
                <a:xfrm>
                  <a:off x="121025" y="273262"/>
                  <a:ext cx="783041" cy="777923"/>
                  <a:chOff x="0" y="0"/>
                  <a:chExt cx="783039" cy="777921"/>
                </a:xfrm>
              </p:grpSpPr>
              <p:sp>
                <p:nvSpPr>
                  <p:cNvPr id="205" name="Oval 10"/>
                  <p:cNvSpPr/>
                  <p:nvPr/>
                </p:nvSpPr>
                <p:spPr>
                  <a:xfrm>
                    <a:off x="0" y="0"/>
                    <a:ext cx="783040" cy="777922"/>
                  </a:xfrm>
                  <a:prstGeom prst="ellipse">
                    <a:avLst/>
                  </a:prstGeom>
                  <a:solidFill>
                    <a:srgbClr val="F49588"/>
                  </a:solidFill>
                  <a:ln w="12700" cap="flat">
                    <a:noFill/>
                    <a:miter lim="400000"/>
                  </a:ln>
                  <a:effectLst>
                    <a:outerShdw sx="100000" sy="100000" kx="0" ky="0" algn="b" rotWithShape="0" blurRad="0" dist="0" dir="0">
                      <a:srgbClr val="FFFFFF">
                        <a:alpha val="0"/>
                      </a:srgbClr>
                    </a:outerShdw>
                  </a:effectLst>
                </p:spPr>
                <p:txBody>
                  <a:bodyPr wrap="square" lIns="45719" tIns="45719" rIns="45719" bIns="45719" numCol="1" anchor="ctr">
                    <a:noAutofit/>
                  </a:bodyPr>
                  <a:lstStyle/>
                  <a:p>
                    <a:pPr algn="ctr">
                      <a:defRPr>
                        <a:solidFill>
                          <a:srgbClr val="FFFFFF"/>
                        </a:solidFill>
                        <a:latin typeface="Gill Sans Light"/>
                        <a:ea typeface="Gill Sans Light"/>
                        <a:cs typeface="Gill Sans Light"/>
                        <a:sym typeface="Gill Sans Light"/>
                      </a:defRPr>
                    </a:pPr>
                  </a:p>
                </p:txBody>
              </p:sp>
              <p:pic>
                <p:nvPicPr>
                  <p:cNvPr id="206" name="Picture 11" descr="Picture 11"/>
                  <p:cNvPicPr>
                    <a:picLocks noChangeAspect="1"/>
                  </p:cNvPicPr>
                  <p:nvPr/>
                </p:nvPicPr>
                <p:blipFill>
                  <a:blip r:embed="rId8">
                    <a:extLst/>
                  </a:blip>
                  <a:stretch>
                    <a:fillRect/>
                  </a:stretch>
                </p:blipFill>
                <p:spPr>
                  <a:xfrm>
                    <a:off x="53983" y="36319"/>
                    <a:ext cx="675074" cy="675074"/>
                  </a:xfrm>
                  <a:prstGeom prst="rect">
                    <a:avLst/>
                  </a:prstGeom>
                  <a:ln w="12700" cap="flat">
                    <a:noFill/>
                    <a:miter lim="400000"/>
                  </a:ln>
                  <a:effectLst/>
                </p:spPr>
              </p:pic>
            </p:grpSp>
            <p:sp>
              <p:nvSpPr>
                <p:cNvPr id="208" name="TextBox 18"/>
                <p:cNvSpPr txBox="1"/>
                <p:nvPr/>
              </p:nvSpPr>
              <p:spPr>
                <a:xfrm>
                  <a:off x="0" y="0"/>
                  <a:ext cx="1025089"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sz="1200">
                      <a:solidFill>
                        <a:srgbClr val="0D0D0D"/>
                      </a:solidFill>
                      <a:latin typeface="Gill Sans Light"/>
                      <a:ea typeface="Gill Sans Light"/>
                      <a:cs typeface="Gill Sans Light"/>
                      <a:sym typeface="Gill Sans Light"/>
                    </a:defRPr>
                  </a:pPr>
                  <a:r>
                    <a:t>Seguridad de TI</a:t>
                  </a:r>
                </a:p>
                <a:p>
                  <a:pPr algn="ctr">
                    <a:defRPr sz="1200">
                      <a:solidFill>
                        <a:srgbClr val="0D0D0D"/>
                      </a:solidFill>
                      <a:latin typeface="Gill Sans Light"/>
                      <a:ea typeface="Gill Sans Light"/>
                      <a:cs typeface="Gill Sans Light"/>
                      <a:sym typeface="Gill Sans Light"/>
                    </a:defRPr>
                  </a:pPr>
                </a:p>
              </p:txBody>
            </p:sp>
          </p:grpSp>
          <p:grpSp>
            <p:nvGrpSpPr>
              <p:cNvPr id="213" name="Group 31"/>
              <p:cNvGrpSpPr/>
              <p:nvPr/>
            </p:nvGrpSpPr>
            <p:grpSpPr>
              <a:xfrm>
                <a:off x="2175706" y="0"/>
                <a:ext cx="872466" cy="1015826"/>
                <a:chOff x="0" y="0"/>
                <a:chExt cx="872465" cy="1015826"/>
              </a:xfrm>
            </p:grpSpPr>
            <p:sp>
              <p:nvSpPr>
                <p:cNvPr id="210" name="Oval 12"/>
                <p:cNvSpPr/>
                <p:nvPr/>
              </p:nvSpPr>
              <p:spPr>
                <a:xfrm>
                  <a:off x="49528" y="237904"/>
                  <a:ext cx="783041" cy="777923"/>
                </a:xfrm>
                <a:prstGeom prst="ellipse">
                  <a:avLst/>
                </a:prstGeom>
                <a:solidFill>
                  <a:srgbClr val="C3B0D9"/>
                </a:solidFill>
                <a:ln w="12700" cap="flat">
                  <a:noFill/>
                  <a:miter lim="400000"/>
                </a:ln>
                <a:effectLst>
                  <a:outerShdw sx="100000" sy="100000" kx="0" ky="0" algn="b" rotWithShape="0" blurRad="0" dist="0" dir="0">
                    <a:srgbClr val="FFFFFF">
                      <a:alpha val="0"/>
                    </a:srgbClr>
                  </a:outerShdw>
                </a:effectLst>
              </p:spPr>
              <p:txBody>
                <a:bodyPr wrap="square" lIns="45719" tIns="45719" rIns="45719" bIns="45719" numCol="1" anchor="ctr">
                  <a:noAutofit/>
                </a:bodyPr>
                <a:lstStyle/>
                <a:p>
                  <a:pPr algn="ctr">
                    <a:defRPr>
                      <a:solidFill>
                        <a:srgbClr val="FFFFFF"/>
                      </a:solidFill>
                      <a:latin typeface="Gill Sans Light"/>
                      <a:ea typeface="Gill Sans Light"/>
                      <a:cs typeface="Gill Sans Light"/>
                      <a:sym typeface="Gill Sans Light"/>
                    </a:defRPr>
                  </a:pPr>
                </a:p>
              </p:txBody>
            </p:sp>
            <p:pic>
              <p:nvPicPr>
                <p:cNvPr id="211" name="Picture 18" descr="Picture 18"/>
                <p:cNvPicPr>
                  <a:picLocks noChangeAspect="1"/>
                </p:cNvPicPr>
                <p:nvPr/>
              </p:nvPicPr>
              <p:blipFill>
                <a:blip r:embed="rId9">
                  <a:extLst/>
                </a:blip>
                <a:stretch>
                  <a:fillRect/>
                </a:stretch>
              </p:blipFill>
              <p:spPr>
                <a:xfrm>
                  <a:off x="106246" y="289613"/>
                  <a:ext cx="669605" cy="669605"/>
                </a:xfrm>
                <a:prstGeom prst="rect">
                  <a:avLst/>
                </a:prstGeom>
                <a:ln w="12700" cap="flat">
                  <a:noFill/>
                  <a:miter lim="400000"/>
                </a:ln>
                <a:effectLst/>
              </p:spPr>
            </p:pic>
            <p:sp>
              <p:nvSpPr>
                <p:cNvPr id="212" name="TextBox 18"/>
                <p:cNvSpPr txBox="1"/>
                <p:nvPr/>
              </p:nvSpPr>
              <p:spPr>
                <a:xfrm>
                  <a:off x="0" y="0"/>
                  <a:ext cx="872466"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sz="1200">
                      <a:solidFill>
                        <a:srgbClr val="191919"/>
                      </a:solidFill>
                      <a:latin typeface="Gill Sans Light"/>
                      <a:ea typeface="Gill Sans Light"/>
                      <a:cs typeface="Gill Sans Light"/>
                      <a:sym typeface="Gill Sans Light"/>
                    </a:defRPr>
                  </a:pPr>
                  <a:r>
                    <a:t>Análisis de TI</a:t>
                  </a:r>
                </a:p>
                <a:p>
                  <a:pPr algn="ctr">
                    <a:defRPr sz="1200">
                      <a:solidFill>
                        <a:srgbClr val="191919"/>
                      </a:solidFill>
                      <a:latin typeface="Gill Sans Light"/>
                      <a:ea typeface="Gill Sans Light"/>
                      <a:cs typeface="Gill Sans Light"/>
                      <a:sym typeface="Gill Sans Light"/>
                    </a:defRPr>
                  </a:pPr>
                </a:p>
              </p:txBody>
            </p:sp>
          </p:grpSp>
          <p:sp>
            <p:nvSpPr>
              <p:cNvPr id="214" name="Left-Right Arrow 32"/>
              <p:cNvSpPr/>
              <p:nvPr/>
            </p:nvSpPr>
            <p:spPr>
              <a:xfrm rot="16200000">
                <a:off x="2496615" y="1232995"/>
                <a:ext cx="281943" cy="45720"/>
              </a:xfrm>
              <a:prstGeom prst="leftRightArrow">
                <a:avLst>
                  <a:gd name="adj1" fmla="val 29738"/>
                  <a:gd name="adj2" fmla="val 50000"/>
                </a:avLst>
              </a:prstGeom>
              <a:solidFill>
                <a:srgbClr val="D9D9D9"/>
              </a:solidFill>
              <a:ln w="9525" cap="flat">
                <a:solidFill>
                  <a:srgbClr val="D9D9D9"/>
                </a:solidFill>
                <a:prstDash val="solid"/>
                <a:round/>
              </a:ln>
              <a:effectLst/>
            </p:spPr>
            <p:txBody>
              <a:bodyPr wrap="square" lIns="45719" tIns="45719" rIns="45719" bIns="45719" numCol="1" anchor="ctr">
                <a:noAutofit/>
              </a:bodyPr>
              <a:lstStyle/>
              <a:p>
                <a:pPr algn="ctr">
                  <a:defRPr>
                    <a:solidFill>
                      <a:srgbClr val="FFFFFF"/>
                    </a:solidFill>
                    <a:latin typeface="Gill Sans Light"/>
                    <a:ea typeface="Gill Sans Light"/>
                    <a:cs typeface="Gill Sans Light"/>
                    <a:sym typeface="Gill Sans Light"/>
                  </a:defRPr>
                </a:pPr>
              </a:p>
            </p:txBody>
          </p:sp>
          <p:sp>
            <p:nvSpPr>
              <p:cNvPr id="215" name="Left-Right Arrow 33"/>
              <p:cNvSpPr/>
              <p:nvPr/>
            </p:nvSpPr>
            <p:spPr>
              <a:xfrm rot="20598032">
                <a:off x="3380535" y="2124537"/>
                <a:ext cx="281943" cy="45720"/>
              </a:xfrm>
              <a:prstGeom prst="leftRightArrow">
                <a:avLst>
                  <a:gd name="adj1" fmla="val 29738"/>
                  <a:gd name="adj2" fmla="val 50000"/>
                </a:avLst>
              </a:prstGeom>
              <a:solidFill>
                <a:srgbClr val="D9D9D9"/>
              </a:solidFill>
              <a:ln w="9525" cap="flat">
                <a:solidFill>
                  <a:srgbClr val="D9D9D9"/>
                </a:solidFill>
                <a:prstDash val="solid"/>
                <a:round/>
              </a:ln>
              <a:effectLst/>
            </p:spPr>
            <p:txBody>
              <a:bodyPr wrap="square" lIns="45719" tIns="45719" rIns="45719" bIns="45719" numCol="1" anchor="ctr">
                <a:noAutofit/>
              </a:bodyPr>
              <a:lstStyle/>
              <a:p>
                <a:pPr algn="ctr">
                  <a:defRPr>
                    <a:solidFill>
                      <a:srgbClr val="FFFFFF"/>
                    </a:solidFill>
                    <a:latin typeface="Gill Sans Light"/>
                    <a:ea typeface="Gill Sans Light"/>
                    <a:cs typeface="Gill Sans Light"/>
                    <a:sym typeface="Gill Sans Light"/>
                  </a:defRPr>
                </a:pPr>
              </a:p>
            </p:txBody>
          </p:sp>
          <p:sp>
            <p:nvSpPr>
              <p:cNvPr id="216" name="Left-Right Arrow 34"/>
              <p:cNvSpPr/>
              <p:nvPr/>
            </p:nvSpPr>
            <p:spPr>
              <a:xfrm rot="1669303">
                <a:off x="1622130" y="2126155"/>
                <a:ext cx="281943" cy="45720"/>
              </a:xfrm>
              <a:prstGeom prst="leftRightArrow">
                <a:avLst>
                  <a:gd name="adj1" fmla="val 29738"/>
                  <a:gd name="adj2" fmla="val 50000"/>
                </a:avLst>
              </a:prstGeom>
              <a:solidFill>
                <a:srgbClr val="D9D9D9"/>
              </a:solidFill>
              <a:ln w="9525" cap="flat">
                <a:solidFill>
                  <a:srgbClr val="D9D9D9"/>
                </a:solidFill>
                <a:prstDash val="solid"/>
                <a:round/>
              </a:ln>
              <a:effectLst/>
            </p:spPr>
            <p:txBody>
              <a:bodyPr wrap="square" lIns="45719" tIns="45719" rIns="45719" bIns="45719" numCol="1" anchor="ctr">
                <a:noAutofit/>
              </a:bodyPr>
              <a:lstStyle/>
              <a:p>
                <a:pPr algn="ctr">
                  <a:defRPr>
                    <a:solidFill>
                      <a:srgbClr val="FFFFFF"/>
                    </a:solidFill>
                    <a:latin typeface="Gill Sans Light"/>
                    <a:ea typeface="Gill Sans Light"/>
                    <a:cs typeface="Gill Sans Light"/>
                    <a:sym typeface="Gill Sans Light"/>
                  </a:defRPr>
                </a:pPr>
              </a:p>
            </p:txBody>
          </p:sp>
          <p:sp>
            <p:nvSpPr>
              <p:cNvPr id="217" name="Left-Right Arrow 35"/>
              <p:cNvSpPr/>
              <p:nvPr/>
            </p:nvSpPr>
            <p:spPr>
              <a:xfrm rot="19804519">
                <a:off x="1951404" y="3036429"/>
                <a:ext cx="281943" cy="45720"/>
              </a:xfrm>
              <a:prstGeom prst="leftRightArrow">
                <a:avLst>
                  <a:gd name="adj1" fmla="val 29738"/>
                  <a:gd name="adj2" fmla="val 50000"/>
                </a:avLst>
              </a:prstGeom>
              <a:solidFill>
                <a:srgbClr val="D9D9D9"/>
              </a:solidFill>
              <a:ln w="9525" cap="flat">
                <a:solidFill>
                  <a:srgbClr val="D9D9D9"/>
                </a:solidFill>
                <a:prstDash val="solid"/>
                <a:round/>
              </a:ln>
              <a:effectLst/>
            </p:spPr>
            <p:txBody>
              <a:bodyPr wrap="square" lIns="45719" tIns="45719" rIns="45719" bIns="45719" numCol="1" anchor="ctr">
                <a:noAutofit/>
              </a:bodyPr>
              <a:lstStyle/>
              <a:p>
                <a:pPr algn="ctr">
                  <a:defRPr>
                    <a:solidFill>
                      <a:srgbClr val="FFFFFF"/>
                    </a:solidFill>
                    <a:latin typeface="Gill Sans Light"/>
                    <a:ea typeface="Gill Sans Light"/>
                    <a:cs typeface="Gill Sans Light"/>
                    <a:sym typeface="Gill Sans Light"/>
                  </a:defRPr>
                </a:pPr>
              </a:p>
            </p:txBody>
          </p:sp>
          <p:sp>
            <p:nvSpPr>
              <p:cNvPr id="218" name="Left-Right Arrow 36"/>
              <p:cNvSpPr/>
              <p:nvPr/>
            </p:nvSpPr>
            <p:spPr>
              <a:xfrm rot="1656288">
                <a:off x="2999535" y="3026716"/>
                <a:ext cx="281943" cy="45720"/>
              </a:xfrm>
              <a:prstGeom prst="leftRightArrow">
                <a:avLst>
                  <a:gd name="adj1" fmla="val 29738"/>
                  <a:gd name="adj2" fmla="val 50000"/>
                </a:avLst>
              </a:prstGeom>
              <a:solidFill>
                <a:srgbClr val="D9D9D9"/>
              </a:solidFill>
              <a:ln w="9525" cap="flat">
                <a:solidFill>
                  <a:srgbClr val="D9D9D9"/>
                </a:solidFill>
                <a:prstDash val="solid"/>
                <a:round/>
              </a:ln>
              <a:effectLst/>
            </p:spPr>
            <p:txBody>
              <a:bodyPr wrap="square" lIns="45719" tIns="45719" rIns="45719" bIns="45719" numCol="1" anchor="ctr">
                <a:noAutofit/>
              </a:bodyPr>
              <a:lstStyle/>
              <a:p>
                <a:pPr algn="ctr">
                  <a:defRPr>
                    <a:solidFill>
                      <a:srgbClr val="FFFFFF"/>
                    </a:solidFill>
                    <a:latin typeface="Gill Sans Light"/>
                    <a:ea typeface="Gill Sans Light"/>
                    <a:cs typeface="Gill Sans Light"/>
                    <a:sym typeface="Gill Sans Light"/>
                  </a:defRPr>
                </a:pP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8" name="Group 2"/>
          <p:cNvGrpSpPr/>
          <p:nvPr/>
        </p:nvGrpSpPr>
        <p:grpSpPr>
          <a:xfrm>
            <a:off x="-113770" y="1607311"/>
            <a:ext cx="9378810" cy="1775761"/>
            <a:chOff x="0" y="0"/>
            <a:chExt cx="9378808" cy="1775759"/>
          </a:xfrm>
        </p:grpSpPr>
        <p:sp>
          <p:nvSpPr>
            <p:cNvPr id="224" name="Rectangle 3"/>
            <p:cNvSpPr/>
            <p:nvPr/>
          </p:nvSpPr>
          <p:spPr>
            <a:xfrm>
              <a:off x="78593" y="0"/>
              <a:ext cx="9204158" cy="1745197"/>
            </a:xfrm>
            <a:prstGeom prst="rect">
              <a:avLst/>
            </a:prstGeom>
            <a:solidFill>
              <a:srgbClr val="F2F2F2"/>
            </a:solidFill>
            <a:ln w="12700" cap="flat">
              <a:noFill/>
              <a:miter lim="400000"/>
            </a:ln>
            <a:effectLst>
              <a:outerShdw sx="100000" sy="100000" kx="0" ky="0" algn="b" rotWithShape="0" blurRad="0" dist="0" dir="0">
                <a:srgbClr val="FFFFFF">
                  <a:alpha val="0"/>
                </a:srgbClr>
              </a:outerShdw>
            </a:effectLst>
          </p:spPr>
          <p:txBody>
            <a:bodyPr wrap="square" lIns="45719" tIns="45719" rIns="45719" bIns="45719" numCol="1" anchor="ctr">
              <a:noAutofit/>
            </a:bodyPr>
            <a:lstStyle/>
            <a:p>
              <a:pPr algn="ctr">
                <a:defRPr>
                  <a:solidFill>
                    <a:srgbClr val="D9D9D9"/>
                  </a:solidFill>
                </a:defRPr>
              </a:pPr>
            </a:p>
          </p:txBody>
        </p:sp>
        <p:grpSp>
          <p:nvGrpSpPr>
            <p:cNvPr id="227" name="Picture 4"/>
            <p:cNvGrpSpPr/>
            <p:nvPr/>
          </p:nvGrpSpPr>
          <p:grpSpPr>
            <a:xfrm>
              <a:off x="0" y="1712150"/>
              <a:ext cx="9378810" cy="63610"/>
              <a:chOff x="0" y="0"/>
              <a:chExt cx="9378808" cy="63608"/>
            </a:xfrm>
          </p:grpSpPr>
          <p:sp>
            <p:nvSpPr>
              <p:cNvPr id="225" name="Rectángulo"/>
              <p:cNvSpPr/>
              <p:nvPr/>
            </p:nvSpPr>
            <p:spPr>
              <a:xfrm>
                <a:off x="0" y="0"/>
                <a:ext cx="9378809" cy="63609"/>
              </a:xfrm>
              <a:prstGeom prst="rect">
                <a:avLst/>
              </a:prstGeom>
              <a:solidFill>
                <a:srgbClr val="000000">
                  <a:alpha val="0"/>
                </a:srgbClr>
              </a:solidFill>
              <a:ln w="12700" cap="flat">
                <a:noFill/>
                <a:miter lim="400000"/>
              </a:ln>
              <a:effectLst/>
            </p:spPr>
            <p:txBody>
              <a:bodyPr wrap="square" lIns="45719" tIns="45719" rIns="45719" bIns="45719" numCol="1" anchor="ctr">
                <a:noAutofit/>
              </a:bodyPr>
              <a:lstStyle/>
              <a:p>
                <a:pPr/>
              </a:p>
            </p:txBody>
          </p:sp>
          <p:pic>
            <p:nvPicPr>
              <p:cNvPr id="226" name="image5.jpeg" descr="image5.jpeg"/>
              <p:cNvPicPr>
                <a:picLocks noChangeAspect="1"/>
              </p:cNvPicPr>
              <p:nvPr/>
            </p:nvPicPr>
            <p:blipFill>
              <a:blip r:embed="rId2">
                <a:extLst/>
              </a:blip>
              <a:srcRect l="890" t="50840" r="2370" b="0"/>
              <a:stretch>
                <a:fillRect/>
              </a:stretch>
            </p:blipFill>
            <p:spPr>
              <a:xfrm>
                <a:off x="0" y="-1"/>
                <a:ext cx="9378809" cy="63610"/>
              </a:xfrm>
              <a:prstGeom prst="rect">
                <a:avLst/>
              </a:prstGeom>
              <a:ln w="12700" cap="flat">
                <a:noFill/>
                <a:miter lim="400000"/>
              </a:ln>
              <a:effectLst/>
            </p:spPr>
          </p:pic>
        </p:grpSp>
      </p:grpSp>
      <p:sp>
        <p:nvSpPr>
          <p:cNvPr id="229" name="Text Placeholder 2"/>
          <p:cNvSpPr txBox="1"/>
          <p:nvPr>
            <p:ph type="body" sz="half" idx="1"/>
          </p:nvPr>
        </p:nvSpPr>
        <p:spPr>
          <a:xfrm>
            <a:off x="-9526" y="1607311"/>
            <a:ext cx="9143032" cy="1684878"/>
          </a:xfrm>
          <a:prstGeom prst="rect">
            <a:avLst/>
          </a:prstGeom>
        </p:spPr>
        <p:txBody>
          <a:bodyPr anchor="ctr"/>
          <a:lstStyle/>
          <a:p>
            <a:pPr algn="ctr">
              <a:spcBef>
                <a:spcPts val="500"/>
              </a:spcBef>
              <a:defRPr sz="3600">
                <a:solidFill>
                  <a:srgbClr val="404040"/>
                </a:solidFill>
                <a:latin typeface="Gill Sans Light"/>
                <a:ea typeface="Gill Sans Light"/>
                <a:cs typeface="Gill Sans Light"/>
                <a:sym typeface="Gill Sans Light"/>
              </a:defRPr>
            </a:pPr>
            <a:r>
              <a:t>Es momento de una historia</a:t>
            </a:r>
          </a:p>
          <a:p>
            <a:pPr algn="ctr">
              <a:spcBef>
                <a:spcPts val="0"/>
              </a:spcBef>
              <a:defRPr sz="1400">
                <a:solidFill>
                  <a:srgbClr val="808080"/>
                </a:solidFill>
                <a:latin typeface="Gill Sans Light"/>
                <a:ea typeface="Gill Sans Light"/>
                <a:cs typeface="Gill Sans Light"/>
                <a:sym typeface="Gill Sans Light"/>
              </a:defRPr>
            </a:pPr>
            <a:r>
              <a:t>La historia de Zylker y su equipo de TI.</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TextBox 1"/>
          <p:cNvSpPr txBox="1"/>
          <p:nvPr/>
        </p:nvSpPr>
        <p:spPr>
          <a:xfrm>
            <a:off x="47625" y="123030"/>
            <a:ext cx="9048750" cy="5016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nchor="ctr">
            <a:spAutoFit/>
          </a:bodyPr>
          <a:lstStyle>
            <a:lvl1pPr algn="ctr">
              <a:defRPr sz="2800">
                <a:solidFill>
                  <a:srgbClr val="404040"/>
                </a:solidFill>
                <a:latin typeface="Gill Sans Light"/>
                <a:ea typeface="Gill Sans Light"/>
                <a:cs typeface="Gill Sans Light"/>
                <a:sym typeface="Gill Sans Light"/>
              </a:defRPr>
            </a:lvl1pPr>
          </a:lstStyle>
          <a:p>
            <a:pPr/>
            <a:r>
              <a:t>Le presentamos a Zylker</a:t>
            </a:r>
          </a:p>
        </p:txBody>
      </p:sp>
      <p:sp>
        <p:nvSpPr>
          <p:cNvPr id="232" name="TextBox 2"/>
          <p:cNvSpPr txBox="1"/>
          <p:nvPr/>
        </p:nvSpPr>
        <p:spPr>
          <a:xfrm>
            <a:off x="232133" y="1057084"/>
            <a:ext cx="1535272" cy="2730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lvl1pPr>
              <a:defRPr sz="1200">
                <a:solidFill>
                  <a:srgbClr val="404040"/>
                </a:solidFill>
                <a:latin typeface="Gill Sans Light"/>
                <a:ea typeface="Gill Sans Light"/>
                <a:cs typeface="Gill Sans Light"/>
                <a:sym typeface="Gill Sans Light"/>
              </a:defRPr>
            </a:lvl1pPr>
          </a:lstStyle>
          <a:p>
            <a:pPr/>
            <a:r>
              <a:t>Usuarios empresariales</a:t>
            </a:r>
          </a:p>
        </p:txBody>
      </p:sp>
      <p:pic>
        <p:nvPicPr>
          <p:cNvPr id="233" name="Picture 3" descr="Picture 3"/>
          <p:cNvPicPr>
            <a:picLocks noChangeAspect="1"/>
          </p:cNvPicPr>
          <p:nvPr/>
        </p:nvPicPr>
        <p:blipFill>
          <a:blip r:embed="rId2">
            <a:extLst/>
          </a:blip>
          <a:stretch>
            <a:fillRect/>
          </a:stretch>
        </p:blipFill>
        <p:spPr>
          <a:xfrm>
            <a:off x="1876013" y="1552447"/>
            <a:ext cx="894889" cy="894889"/>
          </a:xfrm>
          <a:prstGeom prst="rect">
            <a:avLst/>
          </a:prstGeom>
          <a:ln w="12700">
            <a:miter lim="400000"/>
          </a:ln>
        </p:spPr>
      </p:pic>
      <p:pic>
        <p:nvPicPr>
          <p:cNvPr id="234" name="Picture 4" descr="Picture 4"/>
          <p:cNvPicPr>
            <a:picLocks noChangeAspect="1"/>
          </p:cNvPicPr>
          <p:nvPr/>
        </p:nvPicPr>
        <p:blipFill>
          <a:blip r:embed="rId3">
            <a:extLst/>
          </a:blip>
          <a:stretch>
            <a:fillRect/>
          </a:stretch>
        </p:blipFill>
        <p:spPr>
          <a:xfrm>
            <a:off x="621490" y="3289325"/>
            <a:ext cx="891427" cy="869779"/>
          </a:xfrm>
          <a:prstGeom prst="rect">
            <a:avLst/>
          </a:prstGeom>
          <a:ln w="12700">
            <a:miter lim="400000"/>
          </a:ln>
        </p:spPr>
      </p:pic>
      <p:pic>
        <p:nvPicPr>
          <p:cNvPr id="235" name="Picture 5" descr="Picture 5"/>
          <p:cNvPicPr>
            <a:picLocks noChangeAspect="1"/>
          </p:cNvPicPr>
          <p:nvPr/>
        </p:nvPicPr>
        <p:blipFill>
          <a:blip r:embed="rId4">
            <a:extLst/>
          </a:blip>
          <a:stretch>
            <a:fillRect/>
          </a:stretch>
        </p:blipFill>
        <p:spPr>
          <a:xfrm>
            <a:off x="3188904" y="3288774"/>
            <a:ext cx="892558" cy="870882"/>
          </a:xfrm>
          <a:prstGeom prst="rect">
            <a:avLst/>
          </a:prstGeom>
          <a:ln w="12700">
            <a:miter lim="400000"/>
          </a:ln>
        </p:spPr>
      </p:pic>
      <p:sp>
        <p:nvSpPr>
          <p:cNvPr id="236" name="TextBox 6"/>
          <p:cNvSpPr txBox="1"/>
          <p:nvPr/>
        </p:nvSpPr>
        <p:spPr>
          <a:xfrm>
            <a:off x="1862654" y="2458804"/>
            <a:ext cx="921608" cy="3746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1000">
                <a:solidFill>
                  <a:srgbClr val="404040"/>
                </a:solidFill>
                <a:latin typeface="Gill Sans Light"/>
                <a:ea typeface="Gill Sans Light"/>
                <a:cs typeface="Gill Sans Light"/>
                <a:sym typeface="Gill Sans Light"/>
              </a:defRPr>
            </a:pPr>
            <a:r>
              <a:t>WENDY</a:t>
            </a:r>
          </a:p>
          <a:p>
            <a:pPr algn="ctr">
              <a:defRPr sz="1000">
                <a:solidFill>
                  <a:srgbClr val="404040"/>
                </a:solidFill>
                <a:latin typeface="Gill Sans Light"/>
                <a:ea typeface="Gill Sans Light"/>
                <a:cs typeface="Gill Sans Light"/>
                <a:sym typeface="Gill Sans Light"/>
              </a:defRPr>
            </a:pPr>
            <a:r>
              <a:t>RRHH</a:t>
            </a:r>
          </a:p>
        </p:txBody>
      </p:sp>
      <p:sp>
        <p:nvSpPr>
          <p:cNvPr id="237" name="TextBox 7"/>
          <p:cNvSpPr txBox="1"/>
          <p:nvPr/>
        </p:nvSpPr>
        <p:spPr>
          <a:xfrm>
            <a:off x="482698" y="4156864"/>
            <a:ext cx="1331301" cy="5143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1000">
                <a:solidFill>
                  <a:srgbClr val="404040"/>
                </a:solidFill>
                <a:latin typeface="Gill Sans Light"/>
                <a:ea typeface="Gill Sans Light"/>
                <a:cs typeface="Gill Sans Light"/>
                <a:sym typeface="Gill Sans Light"/>
              </a:defRPr>
            </a:pPr>
            <a:r>
              <a:t>DAVE</a:t>
            </a:r>
          </a:p>
          <a:p>
            <a:pPr algn="ctr">
              <a:defRPr sz="1000">
                <a:solidFill>
                  <a:srgbClr val="404040"/>
                </a:solidFill>
                <a:latin typeface="Gill Sans Light"/>
                <a:ea typeface="Gill Sans Light"/>
                <a:cs typeface="Gill Sans Light"/>
                <a:sym typeface="Gill Sans Light"/>
              </a:defRPr>
            </a:pPr>
            <a:r>
              <a:t>DIRECTOR DE CONTRATACIÓN</a:t>
            </a:r>
          </a:p>
        </p:txBody>
      </p:sp>
      <p:sp>
        <p:nvSpPr>
          <p:cNvPr id="238" name="TextBox 8"/>
          <p:cNvSpPr txBox="1"/>
          <p:nvPr/>
        </p:nvSpPr>
        <p:spPr>
          <a:xfrm>
            <a:off x="3010017" y="4155423"/>
            <a:ext cx="1245084" cy="3746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1000">
                <a:solidFill>
                  <a:srgbClr val="404040"/>
                </a:solidFill>
                <a:latin typeface="Gill Sans Light"/>
                <a:ea typeface="Gill Sans Light"/>
                <a:cs typeface="Gill Sans Light"/>
                <a:sym typeface="Gill Sans Light"/>
              </a:defRPr>
            </a:pPr>
            <a:r>
              <a:t>JOHN</a:t>
            </a:r>
          </a:p>
          <a:p>
            <a:pPr algn="ctr">
              <a:defRPr sz="1000">
                <a:solidFill>
                  <a:srgbClr val="404040"/>
                </a:solidFill>
                <a:latin typeface="Gill Sans Light"/>
                <a:ea typeface="Gill Sans Light"/>
                <a:cs typeface="Gill Sans Light"/>
                <a:sym typeface="Gill Sans Light"/>
              </a:defRPr>
            </a:pPr>
            <a:r>
              <a:t>USUARIO FINAL</a:t>
            </a:r>
          </a:p>
        </p:txBody>
      </p:sp>
      <p:pic>
        <p:nvPicPr>
          <p:cNvPr id="239" name="Picture 9" descr="Picture 9"/>
          <p:cNvPicPr>
            <a:picLocks noChangeAspect="1"/>
          </p:cNvPicPr>
          <p:nvPr/>
        </p:nvPicPr>
        <p:blipFill>
          <a:blip r:embed="rId5">
            <a:extLst/>
          </a:blip>
          <a:stretch>
            <a:fillRect/>
          </a:stretch>
        </p:blipFill>
        <p:spPr>
          <a:xfrm>
            <a:off x="6274177" y="973253"/>
            <a:ext cx="898387" cy="898387"/>
          </a:xfrm>
          <a:prstGeom prst="rect">
            <a:avLst/>
          </a:prstGeom>
          <a:ln w="12700">
            <a:miter lim="400000"/>
          </a:ln>
        </p:spPr>
      </p:pic>
      <p:sp>
        <p:nvSpPr>
          <p:cNvPr id="240" name="TextBox 10"/>
          <p:cNvSpPr txBox="1"/>
          <p:nvPr/>
        </p:nvSpPr>
        <p:spPr>
          <a:xfrm>
            <a:off x="7636978" y="1057084"/>
            <a:ext cx="1135563" cy="2730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lvl1pPr algn="r">
              <a:defRPr sz="1200">
                <a:solidFill>
                  <a:srgbClr val="404040"/>
                </a:solidFill>
                <a:latin typeface="Gill Sans Light"/>
                <a:ea typeface="Gill Sans Light"/>
                <a:cs typeface="Gill Sans Light"/>
                <a:sym typeface="Gill Sans Light"/>
              </a:defRPr>
            </a:lvl1pPr>
          </a:lstStyle>
          <a:p>
            <a:pPr/>
            <a:r>
              <a:t>Personal de TI </a:t>
            </a:r>
          </a:p>
        </p:txBody>
      </p:sp>
      <p:sp>
        <p:nvSpPr>
          <p:cNvPr id="241" name="TextBox 11"/>
          <p:cNvSpPr txBox="1"/>
          <p:nvPr/>
        </p:nvSpPr>
        <p:spPr>
          <a:xfrm>
            <a:off x="6284714" y="1869892"/>
            <a:ext cx="877312" cy="3492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900">
                <a:solidFill>
                  <a:srgbClr val="404040"/>
                </a:solidFill>
                <a:latin typeface="Gill Sans Light"/>
                <a:ea typeface="Gill Sans Light"/>
                <a:cs typeface="Gill Sans Light"/>
                <a:sym typeface="Gill Sans Light"/>
              </a:defRPr>
            </a:pPr>
            <a:r>
              <a:t>MARCUS</a:t>
            </a:r>
          </a:p>
          <a:p>
            <a:pPr algn="ctr">
              <a:defRPr sz="900">
                <a:solidFill>
                  <a:srgbClr val="404040"/>
                </a:solidFill>
                <a:latin typeface="Gill Sans Light"/>
                <a:ea typeface="Gill Sans Light"/>
                <a:cs typeface="Gill Sans Light"/>
                <a:sym typeface="Gill Sans Light"/>
              </a:defRPr>
            </a:pPr>
            <a:r>
              <a:t>CIO</a:t>
            </a:r>
          </a:p>
        </p:txBody>
      </p:sp>
      <p:pic>
        <p:nvPicPr>
          <p:cNvPr id="242" name="Picture 12" descr="Picture 12"/>
          <p:cNvPicPr>
            <a:picLocks noChangeAspect="1"/>
          </p:cNvPicPr>
          <p:nvPr/>
        </p:nvPicPr>
        <p:blipFill>
          <a:blip r:embed="rId6">
            <a:extLst/>
          </a:blip>
          <a:stretch>
            <a:fillRect/>
          </a:stretch>
        </p:blipFill>
        <p:spPr>
          <a:xfrm>
            <a:off x="6294287" y="2294934"/>
            <a:ext cx="865876" cy="865876"/>
          </a:xfrm>
          <a:prstGeom prst="rect">
            <a:avLst/>
          </a:prstGeom>
          <a:ln w="12700">
            <a:miter lim="400000"/>
          </a:ln>
        </p:spPr>
      </p:pic>
      <p:sp>
        <p:nvSpPr>
          <p:cNvPr id="243" name="TextBox 13"/>
          <p:cNvSpPr txBox="1"/>
          <p:nvPr/>
        </p:nvSpPr>
        <p:spPr>
          <a:xfrm>
            <a:off x="5641407" y="3153101"/>
            <a:ext cx="2163928" cy="3492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900">
                <a:solidFill>
                  <a:srgbClr val="404040"/>
                </a:solidFill>
                <a:latin typeface="Gill Sans Light"/>
                <a:ea typeface="Gill Sans Light"/>
                <a:cs typeface="Gill Sans Light"/>
                <a:sym typeface="Gill Sans Light"/>
              </a:defRPr>
            </a:pPr>
            <a:r>
              <a:t>CATRIN</a:t>
            </a:r>
          </a:p>
          <a:p>
            <a:pPr algn="ctr">
              <a:defRPr sz="900">
                <a:solidFill>
                  <a:srgbClr val="404040"/>
                </a:solidFill>
                <a:latin typeface="Gill Sans Light"/>
                <a:ea typeface="Gill Sans Light"/>
                <a:cs typeface="Gill Sans Light"/>
                <a:sym typeface="Gill Sans Light"/>
              </a:defRPr>
            </a:pPr>
            <a:r>
              <a:t>DIRECTOR DE SERVICIO AL CLIENTE</a:t>
            </a:r>
          </a:p>
        </p:txBody>
      </p:sp>
      <p:pic>
        <p:nvPicPr>
          <p:cNvPr id="244" name="Picture 14" descr="Picture 14"/>
          <p:cNvPicPr>
            <a:picLocks noChangeAspect="1"/>
          </p:cNvPicPr>
          <p:nvPr/>
        </p:nvPicPr>
        <p:blipFill>
          <a:blip r:embed="rId7">
            <a:extLst/>
          </a:blip>
          <a:stretch>
            <a:fillRect/>
          </a:stretch>
        </p:blipFill>
        <p:spPr>
          <a:xfrm>
            <a:off x="6287982" y="3646420"/>
            <a:ext cx="870777" cy="870777"/>
          </a:xfrm>
          <a:prstGeom prst="rect">
            <a:avLst/>
          </a:prstGeom>
          <a:ln w="12700">
            <a:miter lim="400000"/>
          </a:ln>
        </p:spPr>
      </p:pic>
      <p:pic>
        <p:nvPicPr>
          <p:cNvPr id="245" name="Picture 15" descr="Picture 15"/>
          <p:cNvPicPr>
            <a:picLocks noChangeAspect="1"/>
          </p:cNvPicPr>
          <p:nvPr/>
        </p:nvPicPr>
        <p:blipFill>
          <a:blip r:embed="rId8">
            <a:extLst/>
          </a:blip>
          <a:stretch>
            <a:fillRect/>
          </a:stretch>
        </p:blipFill>
        <p:spPr>
          <a:xfrm>
            <a:off x="4894400" y="3646894"/>
            <a:ext cx="869830" cy="869830"/>
          </a:xfrm>
          <a:prstGeom prst="rect">
            <a:avLst/>
          </a:prstGeom>
          <a:ln w="12700">
            <a:miter lim="400000"/>
          </a:ln>
        </p:spPr>
      </p:pic>
      <p:sp>
        <p:nvSpPr>
          <p:cNvPr id="246" name="TextBox 16"/>
          <p:cNvSpPr txBox="1"/>
          <p:nvPr/>
        </p:nvSpPr>
        <p:spPr>
          <a:xfrm>
            <a:off x="4600214" y="4517197"/>
            <a:ext cx="1458199" cy="3492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900">
                <a:solidFill>
                  <a:srgbClr val="404040"/>
                </a:solidFill>
                <a:latin typeface="Gill Sans Light"/>
                <a:ea typeface="Gill Sans Light"/>
                <a:cs typeface="Gill Sans Light"/>
                <a:sym typeface="Gill Sans Light"/>
              </a:defRPr>
            </a:pPr>
            <a:r>
              <a:t>JASON  </a:t>
            </a:r>
          </a:p>
          <a:p>
            <a:pPr algn="ctr">
              <a:defRPr sz="900">
                <a:solidFill>
                  <a:srgbClr val="404040"/>
                </a:solidFill>
                <a:latin typeface="Gill Sans Light"/>
                <a:ea typeface="Gill Sans Light"/>
                <a:cs typeface="Gill Sans Light"/>
                <a:sym typeface="Gill Sans Light"/>
              </a:defRPr>
            </a:pPr>
            <a:r>
              <a:t>TÉCNICO DE TI</a:t>
            </a:r>
          </a:p>
        </p:txBody>
      </p:sp>
      <p:sp>
        <p:nvSpPr>
          <p:cNvPr id="247" name="TextBox 17"/>
          <p:cNvSpPr txBox="1"/>
          <p:nvPr/>
        </p:nvSpPr>
        <p:spPr>
          <a:xfrm>
            <a:off x="6055264" y="4517197"/>
            <a:ext cx="1445671" cy="3492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900">
                <a:solidFill>
                  <a:srgbClr val="404040"/>
                </a:solidFill>
                <a:latin typeface="Gill Sans Light"/>
                <a:ea typeface="Gill Sans Light"/>
                <a:cs typeface="Gill Sans Light"/>
                <a:sym typeface="Gill Sans Light"/>
              </a:defRPr>
            </a:pPr>
            <a:r>
              <a:t>SCOTT </a:t>
            </a:r>
          </a:p>
          <a:p>
            <a:pPr algn="ctr">
              <a:defRPr sz="900">
                <a:solidFill>
                  <a:srgbClr val="404040"/>
                </a:solidFill>
                <a:latin typeface="Gill Sans Light"/>
                <a:ea typeface="Gill Sans Light"/>
                <a:cs typeface="Gill Sans Light"/>
                <a:sym typeface="Gill Sans Light"/>
              </a:defRPr>
            </a:pPr>
            <a:r>
              <a:t>TÉCNICO DE TI </a:t>
            </a:r>
          </a:p>
        </p:txBody>
      </p:sp>
      <p:pic>
        <p:nvPicPr>
          <p:cNvPr id="248" name="Picture 18" descr="Picture 18"/>
          <p:cNvPicPr>
            <a:picLocks noChangeAspect="1"/>
          </p:cNvPicPr>
          <p:nvPr/>
        </p:nvPicPr>
        <p:blipFill>
          <a:blip r:embed="rId9">
            <a:extLst/>
          </a:blip>
          <a:stretch>
            <a:fillRect/>
          </a:stretch>
        </p:blipFill>
        <p:spPr>
          <a:xfrm>
            <a:off x="7772455" y="3649503"/>
            <a:ext cx="864610" cy="864611"/>
          </a:xfrm>
          <a:prstGeom prst="rect">
            <a:avLst/>
          </a:prstGeom>
          <a:ln w="12700">
            <a:miter lim="400000"/>
          </a:ln>
        </p:spPr>
      </p:pic>
      <p:sp>
        <p:nvSpPr>
          <p:cNvPr id="249" name="TextBox 19"/>
          <p:cNvSpPr txBox="1"/>
          <p:nvPr/>
        </p:nvSpPr>
        <p:spPr>
          <a:xfrm>
            <a:off x="7427261" y="4517197"/>
            <a:ext cx="1554998" cy="3492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900">
                <a:solidFill>
                  <a:srgbClr val="404040"/>
                </a:solidFill>
                <a:latin typeface="Gill Sans Light"/>
                <a:ea typeface="Gill Sans Light"/>
                <a:cs typeface="Gill Sans Light"/>
                <a:sym typeface="Gill Sans Light"/>
              </a:defRPr>
            </a:pPr>
            <a:r>
              <a:t>ADAM </a:t>
            </a:r>
          </a:p>
          <a:p>
            <a:pPr algn="ctr">
              <a:defRPr sz="900">
                <a:solidFill>
                  <a:srgbClr val="404040"/>
                </a:solidFill>
                <a:latin typeface="Gill Sans Light"/>
                <a:ea typeface="Gill Sans Light"/>
                <a:cs typeface="Gill Sans Light"/>
                <a:sym typeface="Gill Sans Light"/>
              </a:defRPr>
            </a:pPr>
            <a:r>
              <a:t>TÉCNICO DE TI</a:t>
            </a:r>
          </a:p>
        </p:txBody>
      </p:sp>
      <p:pic>
        <p:nvPicPr>
          <p:cNvPr id="250" name="Picture 20" descr="Picture 20"/>
          <p:cNvPicPr>
            <a:picLocks noChangeAspect="1"/>
          </p:cNvPicPr>
          <p:nvPr/>
        </p:nvPicPr>
        <p:blipFill>
          <a:blip r:embed="rId10">
            <a:extLst/>
          </a:blip>
          <a:srcRect l="890" t="50840" r="2370" b="0"/>
          <a:stretch>
            <a:fillRect/>
          </a:stretch>
        </p:blipFill>
        <p:spPr>
          <a:xfrm>
            <a:off x="-104245" y="5091112"/>
            <a:ext cx="9378810" cy="63610"/>
          </a:xfrm>
          <a:prstGeom prst="rect">
            <a:avLst/>
          </a:prstGeom>
          <a:ln w="12700">
            <a:miter lim="400000"/>
          </a:ln>
        </p:spPr>
      </p:pic>
      <p:sp>
        <p:nvSpPr>
          <p:cNvPr id="251" name="Straight Arrow Connector 21"/>
          <p:cNvSpPr/>
          <p:nvPr/>
        </p:nvSpPr>
        <p:spPr>
          <a:xfrm flipH="1">
            <a:off x="4571999" y="1576387"/>
            <a:ext cx="1" cy="2637503"/>
          </a:xfrm>
          <a:prstGeom prst="line">
            <a:avLst/>
          </a:prstGeom>
          <a:ln w="19050">
            <a:solidFill>
              <a:srgbClr val="F2F2F2"/>
            </a:solidFill>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TextBox 1"/>
          <p:cNvSpPr txBox="1"/>
          <p:nvPr/>
        </p:nvSpPr>
        <p:spPr>
          <a:xfrm>
            <a:off x="47625" y="123030"/>
            <a:ext cx="9048750" cy="5016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nchor="ctr">
            <a:spAutoFit/>
          </a:bodyPr>
          <a:lstStyle>
            <a:lvl1pPr algn="ctr">
              <a:defRPr sz="2800">
                <a:solidFill>
                  <a:srgbClr val="404040"/>
                </a:solidFill>
                <a:latin typeface="Gill Sans Light"/>
                <a:ea typeface="Gill Sans Light"/>
                <a:cs typeface="Gill Sans Light"/>
                <a:sym typeface="Gill Sans Light"/>
              </a:defRPr>
            </a:lvl1pPr>
          </a:lstStyle>
          <a:p>
            <a:pPr/>
            <a:r>
              <a:t>Incorporación de un nuevo empleado</a:t>
            </a:r>
          </a:p>
        </p:txBody>
      </p:sp>
      <p:pic>
        <p:nvPicPr>
          <p:cNvPr id="254" name="Picture 2" descr="Picture 2"/>
          <p:cNvPicPr>
            <a:picLocks noChangeAspect="1"/>
          </p:cNvPicPr>
          <p:nvPr/>
        </p:nvPicPr>
        <p:blipFill>
          <a:blip r:embed="rId2">
            <a:extLst/>
          </a:blip>
          <a:stretch>
            <a:fillRect/>
          </a:stretch>
        </p:blipFill>
        <p:spPr>
          <a:xfrm>
            <a:off x="1201980" y="2278339"/>
            <a:ext cx="894372" cy="894371"/>
          </a:xfrm>
          <a:prstGeom prst="rect">
            <a:avLst/>
          </a:prstGeom>
          <a:ln w="12700">
            <a:miter lim="400000"/>
          </a:ln>
        </p:spPr>
      </p:pic>
      <p:pic>
        <p:nvPicPr>
          <p:cNvPr id="255" name="Picture 3" descr="Picture 3"/>
          <p:cNvPicPr>
            <a:picLocks noChangeAspect="1"/>
          </p:cNvPicPr>
          <p:nvPr/>
        </p:nvPicPr>
        <p:blipFill>
          <a:blip r:embed="rId3">
            <a:extLst/>
          </a:blip>
          <a:stretch>
            <a:fillRect/>
          </a:stretch>
        </p:blipFill>
        <p:spPr>
          <a:xfrm>
            <a:off x="3010752" y="2245316"/>
            <a:ext cx="933451" cy="933451"/>
          </a:xfrm>
          <a:prstGeom prst="rect">
            <a:avLst/>
          </a:prstGeom>
          <a:ln w="12700">
            <a:miter lim="400000"/>
          </a:ln>
        </p:spPr>
      </p:pic>
      <p:pic>
        <p:nvPicPr>
          <p:cNvPr id="256" name="Picture 4" descr="Picture 4"/>
          <p:cNvPicPr>
            <a:picLocks noChangeAspect="1"/>
          </p:cNvPicPr>
          <p:nvPr/>
        </p:nvPicPr>
        <p:blipFill>
          <a:blip r:embed="rId4">
            <a:alphaModFix amt="74000"/>
            <a:extLst/>
          </a:blip>
          <a:stretch>
            <a:fillRect/>
          </a:stretch>
        </p:blipFill>
        <p:spPr>
          <a:xfrm>
            <a:off x="2300728" y="2476424"/>
            <a:ext cx="497682" cy="497682"/>
          </a:xfrm>
          <a:prstGeom prst="rect">
            <a:avLst/>
          </a:prstGeom>
          <a:ln w="12700">
            <a:miter lim="400000"/>
          </a:ln>
        </p:spPr>
      </p:pic>
      <p:pic>
        <p:nvPicPr>
          <p:cNvPr id="257" name="Picture 5" descr="Picture 5"/>
          <p:cNvPicPr>
            <a:picLocks noChangeAspect="1"/>
          </p:cNvPicPr>
          <p:nvPr/>
        </p:nvPicPr>
        <p:blipFill>
          <a:blip r:embed="rId5">
            <a:extLst/>
          </a:blip>
          <a:stretch>
            <a:fillRect/>
          </a:stretch>
        </p:blipFill>
        <p:spPr>
          <a:xfrm>
            <a:off x="7071715" y="1120185"/>
            <a:ext cx="869830" cy="869829"/>
          </a:xfrm>
          <a:prstGeom prst="rect">
            <a:avLst/>
          </a:prstGeom>
          <a:ln w="12700">
            <a:miter lim="400000"/>
          </a:ln>
        </p:spPr>
      </p:pic>
      <p:pic>
        <p:nvPicPr>
          <p:cNvPr id="258" name="Picture 6" descr="Picture 6"/>
          <p:cNvPicPr>
            <a:picLocks noChangeAspect="1"/>
          </p:cNvPicPr>
          <p:nvPr/>
        </p:nvPicPr>
        <p:blipFill>
          <a:blip r:embed="rId6">
            <a:extLst/>
          </a:blip>
          <a:stretch>
            <a:fillRect/>
          </a:stretch>
        </p:blipFill>
        <p:spPr>
          <a:xfrm>
            <a:off x="7071241" y="2276653"/>
            <a:ext cx="870777" cy="870777"/>
          </a:xfrm>
          <a:prstGeom prst="rect">
            <a:avLst/>
          </a:prstGeom>
          <a:ln w="12700">
            <a:miter lim="400000"/>
          </a:ln>
        </p:spPr>
      </p:pic>
      <p:pic>
        <p:nvPicPr>
          <p:cNvPr id="259" name="Picture 7" descr="Picture 7"/>
          <p:cNvPicPr>
            <a:picLocks noChangeAspect="1"/>
          </p:cNvPicPr>
          <p:nvPr/>
        </p:nvPicPr>
        <p:blipFill>
          <a:blip r:embed="rId7">
            <a:extLst/>
          </a:blip>
          <a:stretch>
            <a:fillRect/>
          </a:stretch>
        </p:blipFill>
        <p:spPr>
          <a:xfrm>
            <a:off x="7074324" y="3380220"/>
            <a:ext cx="864610" cy="864610"/>
          </a:xfrm>
          <a:prstGeom prst="rect">
            <a:avLst/>
          </a:prstGeom>
          <a:ln w="12700">
            <a:miter lim="400000"/>
          </a:ln>
        </p:spPr>
      </p:pic>
      <p:sp>
        <p:nvSpPr>
          <p:cNvPr id="260" name="Straight Arrow Connector 8"/>
          <p:cNvSpPr/>
          <p:nvPr/>
        </p:nvSpPr>
        <p:spPr>
          <a:xfrm flipH="1">
            <a:off x="4404714" y="1562026"/>
            <a:ext cx="1" cy="2271076"/>
          </a:xfrm>
          <a:prstGeom prst="line">
            <a:avLst/>
          </a:prstGeom>
          <a:ln w="19050">
            <a:solidFill>
              <a:srgbClr val="D9D9D9"/>
            </a:solidFill>
          </a:ln>
        </p:spPr>
        <p:txBody>
          <a:bodyPr lIns="45719" rIns="45719"/>
          <a:lstStyle/>
          <a:p>
            <a:pPr/>
          </a:p>
        </p:txBody>
      </p:sp>
      <p:sp>
        <p:nvSpPr>
          <p:cNvPr id="261" name="Straight Arrow Connector 9"/>
          <p:cNvSpPr/>
          <p:nvPr/>
        </p:nvSpPr>
        <p:spPr>
          <a:xfrm flipV="1">
            <a:off x="4404714" y="1547103"/>
            <a:ext cx="387212" cy="7998"/>
          </a:xfrm>
          <a:prstGeom prst="line">
            <a:avLst/>
          </a:prstGeom>
          <a:ln w="19050">
            <a:solidFill>
              <a:srgbClr val="D4D4D4"/>
            </a:solidFill>
            <a:tailEnd type="triangle"/>
          </a:ln>
        </p:spPr>
        <p:txBody>
          <a:bodyPr lIns="45719" rIns="45719"/>
          <a:lstStyle/>
          <a:p>
            <a:pPr/>
          </a:p>
        </p:txBody>
      </p:sp>
      <p:sp>
        <p:nvSpPr>
          <p:cNvPr id="262" name="Straight Arrow Connector 10"/>
          <p:cNvSpPr/>
          <p:nvPr/>
        </p:nvSpPr>
        <p:spPr>
          <a:xfrm flipV="1">
            <a:off x="4404714" y="2721524"/>
            <a:ext cx="387212" cy="7998"/>
          </a:xfrm>
          <a:prstGeom prst="line">
            <a:avLst/>
          </a:prstGeom>
          <a:ln w="19050">
            <a:solidFill>
              <a:srgbClr val="D4D4D4"/>
            </a:solidFill>
            <a:tailEnd type="triangle"/>
          </a:ln>
        </p:spPr>
        <p:txBody>
          <a:bodyPr lIns="45719" rIns="45719"/>
          <a:lstStyle/>
          <a:p>
            <a:pPr/>
          </a:p>
        </p:txBody>
      </p:sp>
      <p:sp>
        <p:nvSpPr>
          <p:cNvPr id="263" name="Straight Arrow Connector 11"/>
          <p:cNvSpPr/>
          <p:nvPr/>
        </p:nvSpPr>
        <p:spPr>
          <a:xfrm flipV="1">
            <a:off x="4404714" y="3827576"/>
            <a:ext cx="387212" cy="7998"/>
          </a:xfrm>
          <a:prstGeom prst="line">
            <a:avLst/>
          </a:prstGeom>
          <a:ln w="19050">
            <a:solidFill>
              <a:srgbClr val="D4D4D4"/>
            </a:solidFill>
            <a:tailEnd type="triangle"/>
          </a:ln>
        </p:spPr>
        <p:txBody>
          <a:bodyPr lIns="45719" rIns="45719"/>
          <a:lstStyle/>
          <a:p>
            <a:pPr/>
          </a:p>
        </p:txBody>
      </p:sp>
      <p:sp>
        <p:nvSpPr>
          <p:cNvPr id="264" name="TextBox 12"/>
          <p:cNvSpPr txBox="1"/>
          <p:nvPr/>
        </p:nvSpPr>
        <p:spPr>
          <a:xfrm>
            <a:off x="4839551" y="1562025"/>
            <a:ext cx="2184539" cy="3492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900">
                <a:solidFill>
                  <a:srgbClr val="404040"/>
                </a:solidFill>
                <a:latin typeface="Gill Sans Light"/>
                <a:ea typeface="Gill Sans Light"/>
                <a:cs typeface="Gill Sans Light"/>
                <a:sym typeface="Gill Sans Light"/>
              </a:defRPr>
            </a:pPr>
            <a:r>
              <a:t>Tarea 1: Proporcionar una estación de trabajo e instalar el </a:t>
            </a:r>
            <a:r>
              <a:rPr i="1"/>
              <a:t>software</a:t>
            </a:r>
            <a:r>
              <a:t> necesario.</a:t>
            </a:r>
          </a:p>
        </p:txBody>
      </p:sp>
      <p:sp>
        <p:nvSpPr>
          <p:cNvPr id="265" name="TextBox 13"/>
          <p:cNvSpPr txBox="1"/>
          <p:nvPr/>
        </p:nvSpPr>
        <p:spPr>
          <a:xfrm>
            <a:off x="4839551" y="2721524"/>
            <a:ext cx="2184539" cy="3492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900">
                <a:solidFill>
                  <a:srgbClr val="404040"/>
                </a:solidFill>
                <a:latin typeface="Gill Sans Light"/>
                <a:ea typeface="Gill Sans Light"/>
                <a:cs typeface="Gill Sans Light"/>
                <a:sym typeface="Gill Sans Light"/>
              </a:defRPr>
            </a:pPr>
            <a:r>
              <a:t>Tarea 2: Crear un activo </a:t>
            </a:r>
          </a:p>
          <a:p>
            <a:pPr algn="ctr">
              <a:defRPr sz="900">
                <a:solidFill>
                  <a:srgbClr val="404040"/>
                </a:solidFill>
                <a:latin typeface="Gill Sans Light"/>
                <a:ea typeface="Gill Sans Light"/>
                <a:cs typeface="Gill Sans Light"/>
                <a:sym typeface="Gill Sans Light"/>
              </a:defRPr>
            </a:pPr>
            <a:r>
              <a:t>Entrada de directorio.</a:t>
            </a:r>
          </a:p>
        </p:txBody>
      </p:sp>
      <p:sp>
        <p:nvSpPr>
          <p:cNvPr id="266" name="TextBox 14"/>
          <p:cNvSpPr txBox="1"/>
          <p:nvPr/>
        </p:nvSpPr>
        <p:spPr>
          <a:xfrm>
            <a:off x="4839551" y="3833102"/>
            <a:ext cx="2184539" cy="6032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lvl1pPr algn="ctr">
              <a:defRPr sz="900">
                <a:solidFill>
                  <a:srgbClr val="404040"/>
                </a:solidFill>
                <a:latin typeface="Gill Sans Light"/>
                <a:ea typeface="Gill Sans Light"/>
                <a:cs typeface="Gill Sans Light"/>
                <a:sym typeface="Gill Sans Light"/>
              </a:defRPr>
            </a:lvl1pPr>
          </a:lstStyle>
          <a:p>
            <a:pPr/>
            <a:r>
              <a:t>Tarea 3: Crear una cuenta de correo electrónico y proporcionar la tarjeta de identificación con los permisos de acceso solicitados.</a:t>
            </a:r>
          </a:p>
        </p:txBody>
      </p:sp>
      <p:sp>
        <p:nvSpPr>
          <p:cNvPr id="267" name="TextBox 15"/>
          <p:cNvSpPr txBox="1"/>
          <p:nvPr/>
        </p:nvSpPr>
        <p:spPr>
          <a:xfrm>
            <a:off x="1249605" y="899214"/>
            <a:ext cx="1535272" cy="6286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lvl1pPr>
              <a:defRPr sz="1200">
                <a:solidFill>
                  <a:srgbClr val="404040"/>
                </a:solidFill>
                <a:latin typeface="Gill Sans Light"/>
                <a:ea typeface="Gill Sans Light"/>
                <a:cs typeface="Gill Sans Light"/>
                <a:sym typeface="Gill Sans Light"/>
              </a:defRPr>
            </a:lvl1pPr>
          </a:lstStyle>
          <a:p>
            <a:pPr/>
            <a:r>
              <a:t>Solicitud de incorporación de un nuevo empleado #1</a:t>
            </a:r>
          </a:p>
        </p:txBody>
      </p:sp>
      <p:pic>
        <p:nvPicPr>
          <p:cNvPr id="268" name="Picture 16" descr="Picture 16"/>
          <p:cNvPicPr>
            <a:picLocks noChangeAspect="1"/>
          </p:cNvPicPr>
          <p:nvPr/>
        </p:nvPicPr>
        <p:blipFill>
          <a:blip r:embed="rId8">
            <a:alphaModFix amt="45000"/>
            <a:extLst/>
          </a:blip>
          <a:stretch>
            <a:fillRect/>
          </a:stretch>
        </p:blipFill>
        <p:spPr>
          <a:xfrm>
            <a:off x="5705318" y="1120185"/>
            <a:ext cx="453006" cy="453006"/>
          </a:xfrm>
          <a:prstGeom prst="rect">
            <a:avLst/>
          </a:prstGeom>
          <a:ln w="12700">
            <a:miter lim="400000"/>
          </a:ln>
        </p:spPr>
      </p:pic>
      <p:pic>
        <p:nvPicPr>
          <p:cNvPr id="269" name="Picture 17" descr="Picture 17"/>
          <p:cNvPicPr>
            <a:picLocks noChangeAspect="1"/>
          </p:cNvPicPr>
          <p:nvPr/>
        </p:nvPicPr>
        <p:blipFill>
          <a:blip r:embed="rId8">
            <a:alphaModFix amt="45000"/>
            <a:extLst/>
          </a:blip>
          <a:stretch>
            <a:fillRect/>
          </a:stretch>
        </p:blipFill>
        <p:spPr>
          <a:xfrm>
            <a:off x="5705318" y="2229941"/>
            <a:ext cx="453006" cy="453006"/>
          </a:xfrm>
          <a:prstGeom prst="rect">
            <a:avLst/>
          </a:prstGeom>
          <a:ln w="12700">
            <a:miter lim="400000"/>
          </a:ln>
        </p:spPr>
      </p:pic>
      <p:pic>
        <p:nvPicPr>
          <p:cNvPr id="270" name="Picture 18" descr="Picture 18"/>
          <p:cNvPicPr>
            <a:picLocks noChangeAspect="1"/>
          </p:cNvPicPr>
          <p:nvPr/>
        </p:nvPicPr>
        <p:blipFill>
          <a:blip r:embed="rId8">
            <a:alphaModFix amt="45000"/>
            <a:extLst/>
          </a:blip>
          <a:stretch>
            <a:fillRect/>
          </a:stretch>
        </p:blipFill>
        <p:spPr>
          <a:xfrm>
            <a:off x="5705318" y="3380220"/>
            <a:ext cx="453006" cy="453006"/>
          </a:xfrm>
          <a:prstGeom prst="rect">
            <a:avLst/>
          </a:prstGeom>
          <a:ln w="12700">
            <a:miter lim="400000"/>
          </a:ln>
        </p:spPr>
      </p:pic>
      <p:pic>
        <p:nvPicPr>
          <p:cNvPr id="271" name="Picture 19" descr="Picture 19"/>
          <p:cNvPicPr>
            <a:picLocks noChangeAspect="1"/>
          </p:cNvPicPr>
          <p:nvPr/>
        </p:nvPicPr>
        <p:blipFill>
          <a:blip r:embed="rId9">
            <a:extLst/>
          </a:blip>
          <a:srcRect l="890" t="50840" r="2370" b="0"/>
          <a:stretch>
            <a:fillRect/>
          </a:stretch>
        </p:blipFill>
        <p:spPr>
          <a:xfrm>
            <a:off x="-104245" y="5091112"/>
            <a:ext cx="9378810" cy="63610"/>
          </a:xfrm>
          <a:prstGeom prst="rect">
            <a:avLst/>
          </a:prstGeom>
          <a:ln w="12700">
            <a:miter lim="400000"/>
          </a:ln>
        </p:spPr>
      </p:pic>
      <p:sp>
        <p:nvSpPr>
          <p:cNvPr id="272" name="TextBox 20"/>
          <p:cNvSpPr txBox="1"/>
          <p:nvPr/>
        </p:nvSpPr>
        <p:spPr>
          <a:xfrm>
            <a:off x="1188363" y="3172709"/>
            <a:ext cx="921608" cy="2984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700">
                <a:solidFill>
                  <a:srgbClr val="404040"/>
                </a:solidFill>
                <a:latin typeface="Gill Sans Light"/>
                <a:ea typeface="Gill Sans Light"/>
                <a:cs typeface="Gill Sans Light"/>
                <a:sym typeface="Gill Sans Light"/>
              </a:defRPr>
            </a:pPr>
            <a:r>
              <a:t>WENDY </a:t>
            </a:r>
          </a:p>
          <a:p>
            <a:pPr algn="ctr">
              <a:defRPr sz="700">
                <a:solidFill>
                  <a:srgbClr val="404040"/>
                </a:solidFill>
                <a:latin typeface="Gill Sans Light"/>
                <a:ea typeface="Gill Sans Light"/>
                <a:cs typeface="Gill Sans Light"/>
                <a:sym typeface="Gill Sans Light"/>
              </a:defRPr>
            </a:pPr>
            <a:r>
              <a:t>RRHH</a:t>
            </a:r>
          </a:p>
        </p:txBody>
      </p:sp>
      <p:sp>
        <p:nvSpPr>
          <p:cNvPr id="273" name="TextBox 21"/>
          <p:cNvSpPr txBox="1"/>
          <p:nvPr/>
        </p:nvSpPr>
        <p:spPr>
          <a:xfrm>
            <a:off x="2395514" y="3172709"/>
            <a:ext cx="2163927" cy="2984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700">
                <a:solidFill>
                  <a:srgbClr val="404040"/>
                </a:solidFill>
                <a:latin typeface="Gill Sans Light"/>
                <a:ea typeface="Gill Sans Light"/>
                <a:cs typeface="Gill Sans Light"/>
                <a:sym typeface="Gill Sans Light"/>
              </a:defRPr>
            </a:pPr>
            <a:r>
              <a:t>CATRIN </a:t>
            </a:r>
          </a:p>
          <a:p>
            <a:pPr algn="ctr">
              <a:defRPr sz="700">
                <a:solidFill>
                  <a:srgbClr val="404040"/>
                </a:solidFill>
                <a:latin typeface="Gill Sans Light"/>
                <a:ea typeface="Gill Sans Light"/>
                <a:cs typeface="Gill Sans Light"/>
                <a:sym typeface="Gill Sans Light"/>
              </a:defRPr>
            </a:pPr>
            <a:r>
              <a:t>DIRECTOR DE SERVICIO AL CLIENTE</a:t>
            </a:r>
          </a:p>
        </p:txBody>
      </p:sp>
      <p:sp>
        <p:nvSpPr>
          <p:cNvPr id="274" name="TextBox 22"/>
          <p:cNvSpPr txBox="1"/>
          <p:nvPr/>
        </p:nvSpPr>
        <p:spPr>
          <a:xfrm>
            <a:off x="7989169" y="2583495"/>
            <a:ext cx="804208" cy="2984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700">
                <a:solidFill>
                  <a:srgbClr val="404040"/>
                </a:solidFill>
                <a:latin typeface="Gill Sans Light"/>
                <a:ea typeface="Gill Sans Light"/>
                <a:cs typeface="Gill Sans Light"/>
                <a:sym typeface="Gill Sans Light"/>
              </a:defRPr>
            </a:pPr>
            <a:r>
              <a:t>SCOTT </a:t>
            </a:r>
          </a:p>
          <a:p>
            <a:pPr algn="ctr">
              <a:defRPr sz="700">
                <a:solidFill>
                  <a:srgbClr val="404040"/>
                </a:solidFill>
                <a:latin typeface="Gill Sans Light"/>
                <a:ea typeface="Gill Sans Light"/>
                <a:cs typeface="Gill Sans Light"/>
                <a:sym typeface="Gill Sans Light"/>
              </a:defRPr>
            </a:pPr>
            <a:r>
              <a:t>TÉCNICO DE TI </a:t>
            </a:r>
          </a:p>
        </p:txBody>
      </p:sp>
      <p:sp>
        <p:nvSpPr>
          <p:cNvPr id="275" name="TextBox 23"/>
          <p:cNvSpPr txBox="1"/>
          <p:nvPr/>
        </p:nvSpPr>
        <p:spPr>
          <a:xfrm>
            <a:off x="7989169" y="3647828"/>
            <a:ext cx="804208" cy="2984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700">
                <a:solidFill>
                  <a:srgbClr val="404040"/>
                </a:solidFill>
                <a:latin typeface="Gill Sans Light"/>
                <a:ea typeface="Gill Sans Light"/>
                <a:cs typeface="Gill Sans Light"/>
                <a:sym typeface="Gill Sans Light"/>
              </a:defRPr>
            </a:pPr>
            <a:r>
              <a:t>ADAM </a:t>
            </a:r>
          </a:p>
          <a:p>
            <a:pPr algn="ctr">
              <a:defRPr sz="700">
                <a:solidFill>
                  <a:srgbClr val="404040"/>
                </a:solidFill>
                <a:latin typeface="Gill Sans Light"/>
                <a:ea typeface="Gill Sans Light"/>
                <a:cs typeface="Gill Sans Light"/>
                <a:sym typeface="Gill Sans Light"/>
              </a:defRPr>
            </a:pPr>
            <a:r>
              <a:t>TÉCNICO DE TI</a:t>
            </a:r>
          </a:p>
        </p:txBody>
      </p:sp>
      <p:sp>
        <p:nvSpPr>
          <p:cNvPr id="276" name="TextBox 24"/>
          <p:cNvSpPr txBox="1"/>
          <p:nvPr/>
        </p:nvSpPr>
        <p:spPr>
          <a:xfrm>
            <a:off x="7989169" y="1406306"/>
            <a:ext cx="856057" cy="2984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700">
                <a:solidFill>
                  <a:srgbClr val="404040"/>
                </a:solidFill>
                <a:latin typeface="Gill Sans Light"/>
                <a:ea typeface="Gill Sans Light"/>
                <a:cs typeface="Gill Sans Light"/>
                <a:sym typeface="Gill Sans Light"/>
              </a:defRPr>
            </a:pPr>
            <a:r>
              <a:t>JASON  </a:t>
            </a:r>
          </a:p>
          <a:p>
            <a:pPr algn="ctr">
              <a:defRPr sz="700">
                <a:solidFill>
                  <a:srgbClr val="404040"/>
                </a:solidFill>
                <a:latin typeface="Gill Sans Light"/>
                <a:ea typeface="Gill Sans Light"/>
                <a:cs typeface="Gill Sans Light"/>
                <a:sym typeface="Gill Sans Light"/>
              </a:defRPr>
            </a:pPr>
            <a:r>
              <a:t>TÉCNICO DE TI</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TextBox 1"/>
          <p:cNvSpPr txBox="1"/>
          <p:nvPr/>
        </p:nvSpPr>
        <p:spPr>
          <a:xfrm>
            <a:off x="47625" y="123030"/>
            <a:ext cx="9048750" cy="5016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nchor="ctr">
            <a:spAutoFit/>
          </a:bodyPr>
          <a:lstStyle>
            <a:lvl1pPr algn="ctr">
              <a:defRPr sz="2800">
                <a:solidFill>
                  <a:srgbClr val="404040"/>
                </a:solidFill>
                <a:latin typeface="Gill Sans Light"/>
                <a:ea typeface="Gill Sans Light"/>
                <a:cs typeface="Gill Sans Light"/>
                <a:sym typeface="Gill Sans Light"/>
              </a:defRPr>
            </a:lvl1pPr>
          </a:lstStyle>
          <a:p>
            <a:pPr/>
            <a:r>
              <a:t>Más empleados</a:t>
            </a:r>
          </a:p>
        </p:txBody>
      </p:sp>
      <p:pic>
        <p:nvPicPr>
          <p:cNvPr id="279" name="Picture 2" descr="Picture 2"/>
          <p:cNvPicPr>
            <a:picLocks noChangeAspect="1"/>
          </p:cNvPicPr>
          <p:nvPr/>
        </p:nvPicPr>
        <p:blipFill>
          <a:blip r:embed="rId2">
            <a:extLst/>
          </a:blip>
          <a:stretch>
            <a:fillRect/>
          </a:stretch>
        </p:blipFill>
        <p:spPr>
          <a:xfrm>
            <a:off x="1201980" y="2278339"/>
            <a:ext cx="894372" cy="894371"/>
          </a:xfrm>
          <a:prstGeom prst="rect">
            <a:avLst/>
          </a:prstGeom>
          <a:ln w="12700">
            <a:miter lim="400000"/>
          </a:ln>
        </p:spPr>
      </p:pic>
      <p:pic>
        <p:nvPicPr>
          <p:cNvPr id="280" name="Picture 3" descr="Picture 3"/>
          <p:cNvPicPr>
            <a:picLocks noChangeAspect="1"/>
          </p:cNvPicPr>
          <p:nvPr/>
        </p:nvPicPr>
        <p:blipFill>
          <a:blip r:embed="rId3">
            <a:extLst/>
          </a:blip>
          <a:stretch>
            <a:fillRect/>
          </a:stretch>
        </p:blipFill>
        <p:spPr>
          <a:xfrm>
            <a:off x="3010752" y="2245316"/>
            <a:ext cx="933451" cy="933451"/>
          </a:xfrm>
          <a:prstGeom prst="rect">
            <a:avLst/>
          </a:prstGeom>
          <a:ln w="12700">
            <a:miter lim="400000"/>
          </a:ln>
        </p:spPr>
      </p:pic>
      <p:grpSp>
        <p:nvGrpSpPr>
          <p:cNvPr id="283" name="Group 4"/>
          <p:cNvGrpSpPr/>
          <p:nvPr/>
        </p:nvGrpSpPr>
        <p:grpSpPr>
          <a:xfrm>
            <a:off x="2224528" y="2476424"/>
            <a:ext cx="671923" cy="497941"/>
            <a:chOff x="0" y="0"/>
            <a:chExt cx="671922" cy="497940"/>
          </a:xfrm>
        </p:grpSpPr>
        <p:pic>
          <p:nvPicPr>
            <p:cNvPr id="281" name="Picture 5" descr="Picture 5"/>
            <p:cNvPicPr>
              <a:picLocks noChangeAspect="1"/>
            </p:cNvPicPr>
            <p:nvPr/>
          </p:nvPicPr>
          <p:blipFill>
            <a:blip r:embed="rId4">
              <a:alphaModFix amt="74000"/>
              <a:extLst/>
            </a:blip>
            <a:stretch>
              <a:fillRect/>
            </a:stretch>
          </p:blipFill>
          <p:spPr>
            <a:xfrm>
              <a:off x="-1" y="-1"/>
              <a:ext cx="497682" cy="497683"/>
            </a:xfrm>
            <a:prstGeom prst="rect">
              <a:avLst/>
            </a:prstGeom>
            <a:ln w="12700" cap="flat">
              <a:noFill/>
              <a:miter lim="400000"/>
            </a:ln>
            <a:effectLst/>
          </p:spPr>
        </p:pic>
        <p:pic>
          <p:nvPicPr>
            <p:cNvPr id="282" name="Picture 6" descr="Picture 6"/>
            <p:cNvPicPr>
              <a:picLocks noChangeAspect="1"/>
            </p:cNvPicPr>
            <p:nvPr/>
          </p:nvPicPr>
          <p:blipFill>
            <a:blip r:embed="rId4">
              <a:alphaModFix amt="74000"/>
              <a:extLst/>
            </a:blip>
            <a:srcRect l="60190" t="0" r="0" b="0"/>
            <a:stretch>
              <a:fillRect/>
            </a:stretch>
          </p:blipFill>
          <p:spPr>
            <a:xfrm>
              <a:off x="473812" y="258"/>
              <a:ext cx="198111" cy="497683"/>
            </a:xfrm>
            <a:prstGeom prst="rect">
              <a:avLst/>
            </a:prstGeom>
            <a:ln w="12700" cap="flat">
              <a:noFill/>
              <a:miter lim="400000"/>
            </a:ln>
            <a:effectLst/>
          </p:spPr>
        </p:pic>
      </p:grpSp>
      <p:pic>
        <p:nvPicPr>
          <p:cNvPr id="284" name="Picture 7" descr="Picture 7"/>
          <p:cNvPicPr>
            <a:picLocks noChangeAspect="1"/>
          </p:cNvPicPr>
          <p:nvPr/>
        </p:nvPicPr>
        <p:blipFill>
          <a:blip r:embed="rId5">
            <a:extLst/>
          </a:blip>
          <a:stretch>
            <a:fillRect/>
          </a:stretch>
        </p:blipFill>
        <p:spPr>
          <a:xfrm>
            <a:off x="7071714" y="1120185"/>
            <a:ext cx="869830" cy="869829"/>
          </a:xfrm>
          <a:prstGeom prst="rect">
            <a:avLst/>
          </a:prstGeom>
          <a:ln w="12700">
            <a:miter lim="400000"/>
          </a:ln>
        </p:spPr>
      </p:pic>
      <p:pic>
        <p:nvPicPr>
          <p:cNvPr id="285" name="Picture 8" descr="Picture 8"/>
          <p:cNvPicPr>
            <a:picLocks noChangeAspect="1"/>
          </p:cNvPicPr>
          <p:nvPr/>
        </p:nvPicPr>
        <p:blipFill>
          <a:blip r:embed="rId6">
            <a:extLst/>
          </a:blip>
          <a:stretch>
            <a:fillRect/>
          </a:stretch>
        </p:blipFill>
        <p:spPr>
          <a:xfrm>
            <a:off x="7071241" y="2276653"/>
            <a:ext cx="870777" cy="870777"/>
          </a:xfrm>
          <a:prstGeom prst="rect">
            <a:avLst/>
          </a:prstGeom>
          <a:ln w="12700">
            <a:miter lim="400000"/>
          </a:ln>
        </p:spPr>
      </p:pic>
      <p:pic>
        <p:nvPicPr>
          <p:cNvPr id="286" name="Picture 9" descr="Picture 9"/>
          <p:cNvPicPr>
            <a:picLocks noChangeAspect="1"/>
          </p:cNvPicPr>
          <p:nvPr/>
        </p:nvPicPr>
        <p:blipFill>
          <a:blip r:embed="rId7">
            <a:extLst/>
          </a:blip>
          <a:stretch>
            <a:fillRect/>
          </a:stretch>
        </p:blipFill>
        <p:spPr>
          <a:xfrm>
            <a:off x="7074324" y="3380220"/>
            <a:ext cx="864610" cy="864610"/>
          </a:xfrm>
          <a:prstGeom prst="rect">
            <a:avLst/>
          </a:prstGeom>
          <a:ln w="12700">
            <a:miter lim="400000"/>
          </a:ln>
        </p:spPr>
      </p:pic>
      <p:sp>
        <p:nvSpPr>
          <p:cNvPr id="287" name="Straight Arrow Connector 10"/>
          <p:cNvSpPr/>
          <p:nvPr/>
        </p:nvSpPr>
        <p:spPr>
          <a:xfrm flipH="1">
            <a:off x="4404714" y="1562026"/>
            <a:ext cx="1" cy="2271076"/>
          </a:xfrm>
          <a:prstGeom prst="line">
            <a:avLst/>
          </a:prstGeom>
          <a:ln w="19050">
            <a:solidFill>
              <a:srgbClr val="D9D9D9"/>
            </a:solidFill>
          </a:ln>
        </p:spPr>
        <p:txBody>
          <a:bodyPr lIns="45719" rIns="45719"/>
          <a:lstStyle/>
          <a:p>
            <a:pPr/>
          </a:p>
        </p:txBody>
      </p:sp>
      <p:sp>
        <p:nvSpPr>
          <p:cNvPr id="288" name="Straight Arrow Connector 11"/>
          <p:cNvSpPr/>
          <p:nvPr/>
        </p:nvSpPr>
        <p:spPr>
          <a:xfrm flipV="1">
            <a:off x="4404714" y="1547101"/>
            <a:ext cx="387212" cy="7998"/>
          </a:xfrm>
          <a:prstGeom prst="line">
            <a:avLst/>
          </a:prstGeom>
          <a:ln w="19050">
            <a:solidFill>
              <a:srgbClr val="D4D4D4"/>
            </a:solidFill>
            <a:tailEnd type="triangle"/>
          </a:ln>
        </p:spPr>
        <p:txBody>
          <a:bodyPr lIns="45719" rIns="45719"/>
          <a:lstStyle/>
          <a:p>
            <a:pPr/>
          </a:p>
        </p:txBody>
      </p:sp>
      <p:sp>
        <p:nvSpPr>
          <p:cNvPr id="289" name="Straight Arrow Connector 12"/>
          <p:cNvSpPr/>
          <p:nvPr/>
        </p:nvSpPr>
        <p:spPr>
          <a:xfrm flipV="1">
            <a:off x="4404714" y="2721524"/>
            <a:ext cx="387212" cy="7998"/>
          </a:xfrm>
          <a:prstGeom prst="line">
            <a:avLst/>
          </a:prstGeom>
          <a:ln w="19050">
            <a:solidFill>
              <a:srgbClr val="D4D4D4"/>
            </a:solidFill>
            <a:tailEnd type="triangle"/>
          </a:ln>
        </p:spPr>
        <p:txBody>
          <a:bodyPr lIns="45719" rIns="45719"/>
          <a:lstStyle/>
          <a:p>
            <a:pPr/>
          </a:p>
        </p:txBody>
      </p:sp>
      <p:sp>
        <p:nvSpPr>
          <p:cNvPr id="290" name="Straight Arrow Connector 13"/>
          <p:cNvSpPr/>
          <p:nvPr/>
        </p:nvSpPr>
        <p:spPr>
          <a:xfrm flipV="1">
            <a:off x="4404714" y="3827576"/>
            <a:ext cx="387212" cy="7998"/>
          </a:xfrm>
          <a:prstGeom prst="line">
            <a:avLst/>
          </a:prstGeom>
          <a:ln w="19050">
            <a:solidFill>
              <a:srgbClr val="D4D4D4"/>
            </a:solidFill>
            <a:tailEnd type="triangle"/>
          </a:ln>
        </p:spPr>
        <p:txBody>
          <a:bodyPr lIns="45719" rIns="45719"/>
          <a:lstStyle/>
          <a:p>
            <a:pPr/>
          </a:p>
        </p:txBody>
      </p:sp>
      <p:sp>
        <p:nvSpPr>
          <p:cNvPr id="291" name="TextBox 14"/>
          <p:cNvSpPr txBox="1"/>
          <p:nvPr/>
        </p:nvSpPr>
        <p:spPr>
          <a:xfrm>
            <a:off x="4839551" y="1562025"/>
            <a:ext cx="2184539" cy="3492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900">
                <a:solidFill>
                  <a:srgbClr val="404040"/>
                </a:solidFill>
                <a:latin typeface="Gill Sans Light"/>
                <a:ea typeface="Gill Sans Light"/>
                <a:cs typeface="Gill Sans Light"/>
                <a:sym typeface="Gill Sans Light"/>
              </a:defRPr>
            </a:pPr>
            <a:r>
              <a:t>Tarea 1: Proporcionar una estación de trabajo e instalar el </a:t>
            </a:r>
            <a:r>
              <a:rPr i="1"/>
              <a:t>software</a:t>
            </a:r>
            <a:r>
              <a:t> necesario.</a:t>
            </a:r>
          </a:p>
        </p:txBody>
      </p:sp>
      <p:sp>
        <p:nvSpPr>
          <p:cNvPr id="292" name="TextBox 15"/>
          <p:cNvSpPr txBox="1"/>
          <p:nvPr/>
        </p:nvSpPr>
        <p:spPr>
          <a:xfrm>
            <a:off x="4839551" y="2721524"/>
            <a:ext cx="2184539" cy="3492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900">
                <a:solidFill>
                  <a:srgbClr val="404040"/>
                </a:solidFill>
                <a:latin typeface="Gill Sans Light"/>
                <a:ea typeface="Gill Sans Light"/>
                <a:cs typeface="Gill Sans Light"/>
                <a:sym typeface="Gill Sans Light"/>
              </a:defRPr>
            </a:pPr>
            <a:r>
              <a:t>Tarea 2: Crear un activo </a:t>
            </a:r>
          </a:p>
          <a:p>
            <a:pPr algn="ctr">
              <a:defRPr sz="900">
                <a:solidFill>
                  <a:srgbClr val="404040"/>
                </a:solidFill>
                <a:latin typeface="Gill Sans Light"/>
                <a:ea typeface="Gill Sans Light"/>
                <a:cs typeface="Gill Sans Light"/>
                <a:sym typeface="Gill Sans Light"/>
              </a:defRPr>
            </a:pPr>
            <a:r>
              <a:t>Entrada de directorio.</a:t>
            </a:r>
          </a:p>
        </p:txBody>
      </p:sp>
      <p:sp>
        <p:nvSpPr>
          <p:cNvPr id="293" name="TextBox 16"/>
          <p:cNvSpPr txBox="1"/>
          <p:nvPr/>
        </p:nvSpPr>
        <p:spPr>
          <a:xfrm>
            <a:off x="4839551" y="3833102"/>
            <a:ext cx="2184539" cy="6032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lvl1pPr algn="ctr">
              <a:defRPr sz="900">
                <a:solidFill>
                  <a:srgbClr val="404040"/>
                </a:solidFill>
                <a:latin typeface="Gill Sans Light"/>
                <a:ea typeface="Gill Sans Light"/>
                <a:cs typeface="Gill Sans Light"/>
                <a:sym typeface="Gill Sans Light"/>
              </a:defRPr>
            </a:lvl1pPr>
          </a:lstStyle>
          <a:p>
            <a:pPr/>
            <a:r>
              <a:t>Tarea 3: Crear una cuenta de correo electrónico y proporcionar la tarjeta de identificación con los permisos de acceso solicitados.</a:t>
            </a:r>
          </a:p>
        </p:txBody>
      </p:sp>
      <p:sp>
        <p:nvSpPr>
          <p:cNvPr id="294" name="TextBox 17"/>
          <p:cNvSpPr txBox="1"/>
          <p:nvPr/>
        </p:nvSpPr>
        <p:spPr>
          <a:xfrm>
            <a:off x="1249605" y="899214"/>
            <a:ext cx="1535272" cy="6286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lvl1pPr>
              <a:defRPr sz="1200">
                <a:solidFill>
                  <a:srgbClr val="404040"/>
                </a:solidFill>
                <a:latin typeface="Gill Sans Light"/>
                <a:ea typeface="Gill Sans Light"/>
                <a:cs typeface="Gill Sans Light"/>
                <a:sym typeface="Gill Sans Light"/>
              </a:defRPr>
            </a:lvl1pPr>
          </a:lstStyle>
          <a:p>
            <a:pPr/>
            <a:r>
              <a:t>Solicitud de incorporación de un nuevo empleado #2</a:t>
            </a:r>
          </a:p>
        </p:txBody>
      </p:sp>
      <p:grpSp>
        <p:nvGrpSpPr>
          <p:cNvPr id="297" name="Group 18"/>
          <p:cNvGrpSpPr/>
          <p:nvPr/>
        </p:nvGrpSpPr>
        <p:grpSpPr>
          <a:xfrm>
            <a:off x="5682981" y="1163044"/>
            <a:ext cx="580057" cy="432485"/>
            <a:chOff x="0" y="0"/>
            <a:chExt cx="580056" cy="432484"/>
          </a:xfrm>
        </p:grpSpPr>
        <p:pic>
          <p:nvPicPr>
            <p:cNvPr id="295" name="Picture 19" descr="Picture 19"/>
            <p:cNvPicPr>
              <a:picLocks noChangeAspect="1"/>
            </p:cNvPicPr>
            <p:nvPr/>
          </p:nvPicPr>
          <p:blipFill>
            <a:blip r:embed="rId8">
              <a:alphaModFix amt="45000"/>
              <a:extLst/>
            </a:blip>
            <a:stretch>
              <a:fillRect/>
            </a:stretch>
          </p:blipFill>
          <p:spPr>
            <a:xfrm>
              <a:off x="0" y="0"/>
              <a:ext cx="430044" cy="432485"/>
            </a:xfrm>
            <a:prstGeom prst="rect">
              <a:avLst/>
            </a:prstGeom>
            <a:ln w="12700" cap="flat">
              <a:noFill/>
              <a:miter lim="400000"/>
            </a:ln>
            <a:effectLst/>
          </p:spPr>
        </p:pic>
        <p:pic>
          <p:nvPicPr>
            <p:cNvPr id="296" name="Picture 20" descr="Picture 20"/>
            <p:cNvPicPr>
              <a:picLocks noChangeAspect="1"/>
            </p:cNvPicPr>
            <p:nvPr/>
          </p:nvPicPr>
          <p:blipFill>
            <a:blip r:embed="rId8">
              <a:alphaModFix amt="45000"/>
              <a:extLst/>
            </a:blip>
            <a:srcRect l="54290" t="0" r="0" b="0"/>
            <a:stretch>
              <a:fillRect/>
            </a:stretch>
          </p:blipFill>
          <p:spPr>
            <a:xfrm>
              <a:off x="383677" y="-1"/>
              <a:ext cx="196380" cy="432036"/>
            </a:xfrm>
            <a:prstGeom prst="rect">
              <a:avLst/>
            </a:prstGeom>
            <a:ln w="12700" cap="flat">
              <a:noFill/>
              <a:miter lim="400000"/>
            </a:ln>
            <a:effectLst/>
          </p:spPr>
        </p:pic>
      </p:grpSp>
      <p:grpSp>
        <p:nvGrpSpPr>
          <p:cNvPr id="300" name="Group 21"/>
          <p:cNvGrpSpPr/>
          <p:nvPr/>
        </p:nvGrpSpPr>
        <p:grpSpPr>
          <a:xfrm>
            <a:off x="5682981" y="2278339"/>
            <a:ext cx="580057" cy="432485"/>
            <a:chOff x="0" y="0"/>
            <a:chExt cx="580056" cy="432484"/>
          </a:xfrm>
        </p:grpSpPr>
        <p:pic>
          <p:nvPicPr>
            <p:cNvPr id="298" name="Picture 22" descr="Picture 22"/>
            <p:cNvPicPr>
              <a:picLocks noChangeAspect="1"/>
            </p:cNvPicPr>
            <p:nvPr/>
          </p:nvPicPr>
          <p:blipFill>
            <a:blip r:embed="rId8">
              <a:alphaModFix amt="45000"/>
              <a:extLst/>
            </a:blip>
            <a:stretch>
              <a:fillRect/>
            </a:stretch>
          </p:blipFill>
          <p:spPr>
            <a:xfrm>
              <a:off x="0" y="0"/>
              <a:ext cx="430044" cy="432485"/>
            </a:xfrm>
            <a:prstGeom prst="rect">
              <a:avLst/>
            </a:prstGeom>
            <a:ln w="12700" cap="flat">
              <a:noFill/>
              <a:miter lim="400000"/>
            </a:ln>
            <a:effectLst/>
          </p:spPr>
        </p:pic>
        <p:pic>
          <p:nvPicPr>
            <p:cNvPr id="299" name="Picture 23" descr="Picture 23"/>
            <p:cNvPicPr>
              <a:picLocks noChangeAspect="1"/>
            </p:cNvPicPr>
            <p:nvPr/>
          </p:nvPicPr>
          <p:blipFill>
            <a:blip r:embed="rId8">
              <a:alphaModFix amt="45000"/>
              <a:extLst/>
            </a:blip>
            <a:srcRect l="54290" t="0" r="0" b="0"/>
            <a:stretch>
              <a:fillRect/>
            </a:stretch>
          </p:blipFill>
          <p:spPr>
            <a:xfrm>
              <a:off x="383677" y="-1"/>
              <a:ext cx="196380" cy="432036"/>
            </a:xfrm>
            <a:prstGeom prst="rect">
              <a:avLst/>
            </a:prstGeom>
            <a:ln w="12700" cap="flat">
              <a:noFill/>
              <a:miter lim="400000"/>
            </a:ln>
            <a:effectLst/>
          </p:spPr>
        </p:pic>
      </p:grpSp>
      <p:grpSp>
        <p:nvGrpSpPr>
          <p:cNvPr id="303" name="Group 24"/>
          <p:cNvGrpSpPr/>
          <p:nvPr/>
        </p:nvGrpSpPr>
        <p:grpSpPr>
          <a:xfrm>
            <a:off x="5641792" y="3380220"/>
            <a:ext cx="580057" cy="432485"/>
            <a:chOff x="0" y="0"/>
            <a:chExt cx="580056" cy="432484"/>
          </a:xfrm>
        </p:grpSpPr>
        <p:pic>
          <p:nvPicPr>
            <p:cNvPr id="301" name="Picture 25" descr="Picture 25"/>
            <p:cNvPicPr>
              <a:picLocks noChangeAspect="1"/>
            </p:cNvPicPr>
            <p:nvPr/>
          </p:nvPicPr>
          <p:blipFill>
            <a:blip r:embed="rId8">
              <a:alphaModFix amt="45000"/>
              <a:extLst/>
            </a:blip>
            <a:stretch>
              <a:fillRect/>
            </a:stretch>
          </p:blipFill>
          <p:spPr>
            <a:xfrm>
              <a:off x="0" y="0"/>
              <a:ext cx="430044" cy="432485"/>
            </a:xfrm>
            <a:prstGeom prst="rect">
              <a:avLst/>
            </a:prstGeom>
            <a:ln w="12700" cap="flat">
              <a:noFill/>
              <a:miter lim="400000"/>
            </a:ln>
            <a:effectLst/>
          </p:spPr>
        </p:pic>
        <p:pic>
          <p:nvPicPr>
            <p:cNvPr id="302" name="Picture 26" descr="Picture 26"/>
            <p:cNvPicPr>
              <a:picLocks noChangeAspect="1"/>
            </p:cNvPicPr>
            <p:nvPr/>
          </p:nvPicPr>
          <p:blipFill>
            <a:blip r:embed="rId8">
              <a:alphaModFix amt="45000"/>
              <a:extLst/>
            </a:blip>
            <a:srcRect l="54290" t="0" r="0" b="0"/>
            <a:stretch>
              <a:fillRect/>
            </a:stretch>
          </p:blipFill>
          <p:spPr>
            <a:xfrm>
              <a:off x="383677" y="-1"/>
              <a:ext cx="196380" cy="432036"/>
            </a:xfrm>
            <a:prstGeom prst="rect">
              <a:avLst/>
            </a:prstGeom>
            <a:ln w="12700" cap="flat">
              <a:noFill/>
              <a:miter lim="400000"/>
            </a:ln>
            <a:effectLst/>
          </p:spPr>
        </p:pic>
      </p:grpSp>
      <p:pic>
        <p:nvPicPr>
          <p:cNvPr id="304" name="Picture 27" descr="Picture 27"/>
          <p:cNvPicPr>
            <a:picLocks noChangeAspect="1"/>
          </p:cNvPicPr>
          <p:nvPr/>
        </p:nvPicPr>
        <p:blipFill>
          <a:blip r:embed="rId9">
            <a:extLst/>
          </a:blip>
          <a:srcRect l="890" t="50840" r="2370" b="0"/>
          <a:stretch>
            <a:fillRect/>
          </a:stretch>
        </p:blipFill>
        <p:spPr>
          <a:xfrm>
            <a:off x="-104245" y="5091112"/>
            <a:ext cx="9378810" cy="63610"/>
          </a:xfrm>
          <a:prstGeom prst="rect">
            <a:avLst/>
          </a:prstGeom>
          <a:ln w="12700">
            <a:miter lim="400000"/>
          </a:ln>
        </p:spPr>
      </p:pic>
      <p:sp>
        <p:nvSpPr>
          <p:cNvPr id="305" name="TextBox 28"/>
          <p:cNvSpPr txBox="1"/>
          <p:nvPr/>
        </p:nvSpPr>
        <p:spPr>
          <a:xfrm>
            <a:off x="1188363" y="3172709"/>
            <a:ext cx="921608" cy="2984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700">
                <a:solidFill>
                  <a:srgbClr val="404040"/>
                </a:solidFill>
                <a:latin typeface="Gill Sans Light"/>
                <a:ea typeface="Gill Sans Light"/>
                <a:cs typeface="Gill Sans Light"/>
                <a:sym typeface="Gill Sans Light"/>
              </a:defRPr>
            </a:pPr>
            <a:r>
              <a:t>WENDY </a:t>
            </a:r>
          </a:p>
          <a:p>
            <a:pPr algn="ctr">
              <a:defRPr sz="700">
                <a:solidFill>
                  <a:srgbClr val="404040"/>
                </a:solidFill>
                <a:latin typeface="Gill Sans Light"/>
                <a:ea typeface="Gill Sans Light"/>
                <a:cs typeface="Gill Sans Light"/>
                <a:sym typeface="Gill Sans Light"/>
              </a:defRPr>
            </a:pPr>
            <a:r>
              <a:t>RRHH</a:t>
            </a:r>
          </a:p>
        </p:txBody>
      </p:sp>
      <p:sp>
        <p:nvSpPr>
          <p:cNvPr id="306" name="TextBox 29"/>
          <p:cNvSpPr txBox="1"/>
          <p:nvPr/>
        </p:nvSpPr>
        <p:spPr>
          <a:xfrm>
            <a:off x="2395514" y="3172709"/>
            <a:ext cx="2163927" cy="2984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700">
                <a:solidFill>
                  <a:srgbClr val="404040"/>
                </a:solidFill>
                <a:latin typeface="Gill Sans Light"/>
                <a:ea typeface="Gill Sans Light"/>
                <a:cs typeface="Gill Sans Light"/>
                <a:sym typeface="Gill Sans Light"/>
              </a:defRPr>
            </a:pPr>
            <a:r>
              <a:t>CATRIN </a:t>
            </a:r>
          </a:p>
          <a:p>
            <a:pPr algn="ctr">
              <a:defRPr sz="700">
                <a:solidFill>
                  <a:srgbClr val="404040"/>
                </a:solidFill>
                <a:latin typeface="Gill Sans Light"/>
                <a:ea typeface="Gill Sans Light"/>
                <a:cs typeface="Gill Sans Light"/>
                <a:sym typeface="Gill Sans Light"/>
              </a:defRPr>
            </a:pPr>
            <a:r>
              <a:t>DIRECTOR DE SERVICIO AL CLIENTE</a:t>
            </a:r>
          </a:p>
        </p:txBody>
      </p:sp>
      <p:sp>
        <p:nvSpPr>
          <p:cNvPr id="307" name="TextBox 30"/>
          <p:cNvSpPr txBox="1"/>
          <p:nvPr/>
        </p:nvSpPr>
        <p:spPr>
          <a:xfrm>
            <a:off x="7989169" y="1406306"/>
            <a:ext cx="856057" cy="2984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700">
                <a:solidFill>
                  <a:srgbClr val="404040"/>
                </a:solidFill>
                <a:latin typeface="Gill Sans Light"/>
                <a:ea typeface="Gill Sans Light"/>
                <a:cs typeface="Gill Sans Light"/>
                <a:sym typeface="Gill Sans Light"/>
              </a:defRPr>
            </a:pPr>
            <a:r>
              <a:t>JASON  </a:t>
            </a:r>
          </a:p>
          <a:p>
            <a:pPr algn="ctr">
              <a:defRPr sz="700">
                <a:solidFill>
                  <a:srgbClr val="404040"/>
                </a:solidFill>
                <a:latin typeface="Gill Sans Light"/>
                <a:ea typeface="Gill Sans Light"/>
                <a:cs typeface="Gill Sans Light"/>
                <a:sym typeface="Gill Sans Light"/>
              </a:defRPr>
            </a:pPr>
            <a:r>
              <a:t>TÉCNICO DE TI</a:t>
            </a:r>
          </a:p>
        </p:txBody>
      </p:sp>
      <p:sp>
        <p:nvSpPr>
          <p:cNvPr id="308" name="TextBox 31"/>
          <p:cNvSpPr txBox="1"/>
          <p:nvPr/>
        </p:nvSpPr>
        <p:spPr>
          <a:xfrm>
            <a:off x="7989169" y="2583495"/>
            <a:ext cx="804208" cy="2984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700">
                <a:solidFill>
                  <a:srgbClr val="404040"/>
                </a:solidFill>
                <a:latin typeface="Gill Sans Light"/>
                <a:ea typeface="Gill Sans Light"/>
                <a:cs typeface="Gill Sans Light"/>
                <a:sym typeface="Gill Sans Light"/>
              </a:defRPr>
            </a:pPr>
            <a:r>
              <a:t>SCOTT </a:t>
            </a:r>
          </a:p>
          <a:p>
            <a:pPr algn="ctr">
              <a:defRPr sz="700">
                <a:solidFill>
                  <a:srgbClr val="404040"/>
                </a:solidFill>
                <a:latin typeface="Gill Sans Light"/>
                <a:ea typeface="Gill Sans Light"/>
                <a:cs typeface="Gill Sans Light"/>
                <a:sym typeface="Gill Sans Light"/>
              </a:defRPr>
            </a:pPr>
            <a:r>
              <a:t>TÉCNICO DE TI </a:t>
            </a:r>
          </a:p>
        </p:txBody>
      </p:sp>
      <p:sp>
        <p:nvSpPr>
          <p:cNvPr id="309" name="TextBox 32"/>
          <p:cNvSpPr txBox="1"/>
          <p:nvPr/>
        </p:nvSpPr>
        <p:spPr>
          <a:xfrm>
            <a:off x="7989169" y="3647828"/>
            <a:ext cx="804208" cy="298451"/>
          </a:xfrm>
          <a:prstGeom prst="rect">
            <a:avLst/>
          </a:prstGeom>
          <a:ln w="12700">
            <a:miter lim="400000"/>
          </a:ln>
          <a:extLst>
            <a:ext uri="{C572A759-6A51-4108-AA02-DFA0A04FC94B}">
              <ma14:wrappingTextBoxFlag xmlns:ma14="http://schemas.microsoft.com/office/mac/drawingml/2011/main" val="1"/>
            </a:ext>
          </a:extLst>
        </p:spPr>
        <p:txBody>
          <a:bodyPr lIns="47625" tIns="47625" rIns="47625" bIns="47625">
            <a:spAutoFit/>
          </a:bodyPr>
          <a:lstStyle/>
          <a:p>
            <a:pPr algn="ctr">
              <a:defRPr sz="700">
                <a:solidFill>
                  <a:srgbClr val="404040"/>
                </a:solidFill>
                <a:latin typeface="Gill Sans Light"/>
                <a:ea typeface="Gill Sans Light"/>
                <a:cs typeface="Gill Sans Light"/>
                <a:sym typeface="Gill Sans Light"/>
              </a:defRPr>
            </a:pPr>
            <a:r>
              <a:t>ADAM </a:t>
            </a:r>
          </a:p>
          <a:p>
            <a:pPr algn="ctr">
              <a:defRPr sz="700">
                <a:solidFill>
                  <a:srgbClr val="404040"/>
                </a:solidFill>
                <a:latin typeface="Gill Sans Light"/>
                <a:ea typeface="Gill Sans Light"/>
                <a:cs typeface="Gill Sans Light"/>
                <a:sym typeface="Gill Sans Light"/>
              </a:defRPr>
            </a:pPr>
            <a:r>
              <a:t>TÉCNICO DE TI</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A0CB46"/>
      </a:accent1>
      <a:accent2>
        <a:srgbClr val="4FBFC9"/>
      </a:accent2>
      <a:accent3>
        <a:srgbClr val="F7990F"/>
      </a:accent3>
      <a:accent4>
        <a:srgbClr val="ED4F39"/>
      </a:accent4>
      <a:accent5>
        <a:srgbClr val="BD3B70"/>
      </a:accent5>
      <a:accent6>
        <a:srgbClr val="FFCC52"/>
      </a:accent6>
      <a:hlink>
        <a:srgbClr val="0000FF"/>
      </a:hlink>
      <a:folHlink>
        <a:srgbClr val="FF00FF"/>
      </a:folHlink>
    </a:clrScheme>
    <a:fontScheme name="Default">
      <a:majorFont>
        <a:latin typeface="Helvetica"/>
        <a:ea typeface="Helvetica"/>
        <a:cs typeface="Helvetica"/>
      </a:majorFont>
      <a:minorFont>
        <a:latin typeface="Roboto"/>
        <a:ea typeface="Roboto"/>
        <a:cs typeface="Roboto"/>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A0CB46"/>
      </a:accent1>
      <a:accent2>
        <a:srgbClr val="4FBFC9"/>
      </a:accent2>
      <a:accent3>
        <a:srgbClr val="F7990F"/>
      </a:accent3>
      <a:accent4>
        <a:srgbClr val="ED4F39"/>
      </a:accent4>
      <a:accent5>
        <a:srgbClr val="BD3B70"/>
      </a:accent5>
      <a:accent6>
        <a:srgbClr val="FFCC52"/>
      </a:accent6>
      <a:hlink>
        <a:srgbClr val="0000FF"/>
      </a:hlink>
      <a:folHlink>
        <a:srgbClr val="FF00FF"/>
      </a:folHlink>
    </a:clrScheme>
    <a:fontScheme name="Default">
      <a:majorFont>
        <a:latin typeface="Helvetica"/>
        <a:ea typeface="Helvetica"/>
        <a:cs typeface="Helvetica"/>
      </a:majorFont>
      <a:minorFont>
        <a:latin typeface="Roboto"/>
        <a:ea typeface="Roboto"/>
        <a:cs typeface="Roboto"/>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