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457200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457200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457200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457200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457200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457200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457200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457200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 b="def" i="def"/>
      <a:tcStyle>
        <a:tcBdr/>
        <a:fill>
          <a:solidFill>
            <a:srgbClr val="E6F6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7" name="Shape 37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spcBef>
        <a:spcPts val="400"/>
      </a:spcBef>
      <a:defRPr sz="1200">
        <a:latin typeface="+mj-lt"/>
        <a:ea typeface="+mj-ea"/>
        <a:cs typeface="+mj-cs"/>
        <a:sym typeface="Calibri Light"/>
      </a:defRPr>
    </a:lvl1pPr>
    <a:lvl2pPr indent="228600" defTabSz="457200" latinLnBrk="0">
      <a:spcBef>
        <a:spcPts val="400"/>
      </a:spcBef>
      <a:defRPr sz="1200">
        <a:latin typeface="+mj-lt"/>
        <a:ea typeface="+mj-ea"/>
        <a:cs typeface="+mj-cs"/>
        <a:sym typeface="Calibri Light"/>
      </a:defRPr>
    </a:lvl2pPr>
    <a:lvl3pPr indent="457200" defTabSz="457200" latinLnBrk="0">
      <a:spcBef>
        <a:spcPts val="400"/>
      </a:spcBef>
      <a:defRPr sz="1200">
        <a:latin typeface="+mj-lt"/>
        <a:ea typeface="+mj-ea"/>
        <a:cs typeface="+mj-cs"/>
        <a:sym typeface="Calibri Light"/>
      </a:defRPr>
    </a:lvl3pPr>
    <a:lvl4pPr indent="685800" defTabSz="457200" latinLnBrk="0">
      <a:spcBef>
        <a:spcPts val="400"/>
      </a:spcBef>
      <a:defRPr sz="1200">
        <a:latin typeface="+mj-lt"/>
        <a:ea typeface="+mj-ea"/>
        <a:cs typeface="+mj-cs"/>
        <a:sym typeface="Calibri Light"/>
      </a:defRPr>
    </a:lvl4pPr>
    <a:lvl5pPr indent="914400" defTabSz="457200" latinLnBrk="0">
      <a:spcBef>
        <a:spcPts val="400"/>
      </a:spcBef>
      <a:defRPr sz="1200">
        <a:latin typeface="+mj-lt"/>
        <a:ea typeface="+mj-ea"/>
        <a:cs typeface="+mj-cs"/>
        <a:sym typeface="Calibri Light"/>
      </a:defRPr>
    </a:lvl5pPr>
    <a:lvl6pPr indent="1143000" defTabSz="457200" latinLnBrk="0">
      <a:spcBef>
        <a:spcPts val="400"/>
      </a:spcBef>
      <a:defRPr sz="1200">
        <a:latin typeface="+mj-lt"/>
        <a:ea typeface="+mj-ea"/>
        <a:cs typeface="+mj-cs"/>
        <a:sym typeface="Calibri Light"/>
      </a:defRPr>
    </a:lvl6pPr>
    <a:lvl7pPr indent="1371600" defTabSz="457200" latinLnBrk="0">
      <a:spcBef>
        <a:spcPts val="400"/>
      </a:spcBef>
      <a:defRPr sz="1200">
        <a:latin typeface="+mj-lt"/>
        <a:ea typeface="+mj-ea"/>
        <a:cs typeface="+mj-cs"/>
        <a:sym typeface="Calibri Light"/>
      </a:defRPr>
    </a:lvl7pPr>
    <a:lvl8pPr indent="1600200" defTabSz="457200" latinLnBrk="0">
      <a:spcBef>
        <a:spcPts val="400"/>
      </a:spcBef>
      <a:defRPr sz="1200">
        <a:latin typeface="+mj-lt"/>
        <a:ea typeface="+mj-ea"/>
        <a:cs typeface="+mj-cs"/>
        <a:sym typeface="Calibri Light"/>
      </a:defRPr>
    </a:lvl8pPr>
    <a:lvl9pPr indent="1828800" defTabSz="457200" latinLnBrk="0">
      <a:spcBef>
        <a:spcPts val="400"/>
      </a:spcBef>
      <a:defRPr sz="1200">
        <a:latin typeface="+mj-lt"/>
        <a:ea typeface="+mj-ea"/>
        <a:cs typeface="+mj-cs"/>
        <a:sym typeface="Calibri Light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"/>
          <p:cNvSpPr/>
          <p:nvPr/>
        </p:nvSpPr>
        <p:spPr>
          <a:xfrm>
            <a:off x="1587" y="3174"/>
            <a:ext cx="9145588" cy="5143502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  <a:effectLst>
            <a:outerShdw sx="100000" sy="100000" kx="0" ky="0" algn="b" rotWithShape="0" blurRad="63500" dist="0" dir="0">
              <a:srgbClr val="FFFFFF">
                <a:alpha val="54"/>
              </a:srgbClr>
            </a:outerShdw>
          </a:effectLst>
        </p:spPr>
        <p:txBody>
          <a:bodyPr lIns="45719" rIns="45719" anchor="ctr"/>
          <a:lstStyle/>
          <a:p>
            <a:pPr defTabSz="914400"/>
          </a:p>
        </p:txBody>
      </p:sp>
      <p:sp>
        <p:nvSpPr>
          <p:cNvPr id="16" name="Línea"/>
          <p:cNvSpPr/>
          <p:nvPr/>
        </p:nvSpPr>
        <p:spPr>
          <a:xfrm>
            <a:off x="1352549" y="3182937"/>
            <a:ext cx="21601" cy="21608"/>
          </a:xfrm>
          <a:prstGeom prst="line">
            <a:avLst/>
          </a:prstGeom>
          <a:ln w="6480">
            <a:solidFill>
              <a:srgbClr val="A6A6A6"/>
            </a:solidFill>
          </a:ln>
          <a:effectLst>
            <a:outerShdw sx="100000" sy="100000" kx="0" ky="0" algn="b" rotWithShape="0" blurRad="0" dist="23040" dir="5400000">
              <a:srgbClr val="000000">
                <a:alpha val="35035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1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0" t="3495" r="0" b="0"/>
          <a:stretch>
            <a:fillRect/>
          </a:stretch>
        </p:blipFill>
        <p:spPr>
          <a:xfrm>
            <a:off x="2819400" y="4035425"/>
            <a:ext cx="3502025" cy="1069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035550"/>
            <a:ext cx="9144000" cy="10953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Nivel de texto 1…"/>
          <p:cNvSpPr txBox="1"/>
          <p:nvPr>
            <p:ph type="body" idx="1"/>
          </p:nvPr>
        </p:nvSpPr>
        <p:spPr>
          <a:xfrm>
            <a:off x="457200" y="1203325"/>
            <a:ext cx="8226425" cy="29797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0" name="Texto del título"/>
          <p:cNvSpPr txBox="1"/>
          <p:nvPr>
            <p:ph type="title"/>
          </p:nvPr>
        </p:nvSpPr>
        <p:spPr>
          <a:xfrm>
            <a:off x="457200" y="204787"/>
            <a:ext cx="8228013" cy="85725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2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ángulo"/>
          <p:cNvSpPr/>
          <p:nvPr/>
        </p:nvSpPr>
        <p:spPr>
          <a:xfrm>
            <a:off x="1587" y="3174"/>
            <a:ext cx="9145588" cy="5143502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  <a:effectLst>
            <a:outerShdw sx="100000" sy="100000" kx="0" ky="0" algn="b" rotWithShape="0" blurRad="63500" dist="0" dir="0">
              <a:srgbClr val="FFFFFF">
                <a:alpha val="54"/>
              </a:srgbClr>
            </a:outerShdw>
          </a:effectLst>
        </p:spPr>
        <p:txBody>
          <a:bodyPr lIns="45719" rIns="45719" anchor="ctr"/>
          <a:lstStyle/>
          <a:p>
            <a:pPr defTabSz="914400"/>
          </a:p>
        </p:txBody>
      </p:sp>
      <p:sp>
        <p:nvSpPr>
          <p:cNvPr id="119" name="Línea"/>
          <p:cNvSpPr/>
          <p:nvPr/>
        </p:nvSpPr>
        <p:spPr>
          <a:xfrm>
            <a:off x="1352549" y="3182937"/>
            <a:ext cx="21601" cy="21608"/>
          </a:xfrm>
          <a:prstGeom prst="line">
            <a:avLst/>
          </a:prstGeom>
          <a:ln w="6480">
            <a:solidFill>
              <a:srgbClr val="A6A6A6"/>
            </a:solidFill>
          </a:ln>
          <a:effectLst>
            <a:outerShdw sx="100000" sy="100000" kx="0" ky="0" algn="b" rotWithShape="0" blurRad="0" dist="23040" dir="5400000">
              <a:srgbClr val="000000">
                <a:alpha val="35035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12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0" t="3495" r="0" b="0"/>
          <a:stretch>
            <a:fillRect/>
          </a:stretch>
        </p:blipFill>
        <p:spPr>
          <a:xfrm>
            <a:off x="2819400" y="4035425"/>
            <a:ext cx="3502025" cy="1069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035550"/>
            <a:ext cx="9144000" cy="109538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Nivel de texto 1…"/>
          <p:cNvSpPr txBox="1"/>
          <p:nvPr>
            <p:ph type="body" idx="1"/>
          </p:nvPr>
        </p:nvSpPr>
        <p:spPr>
          <a:xfrm>
            <a:off x="457200" y="1203325"/>
            <a:ext cx="8226425" cy="29797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23" name="Texto del título"/>
          <p:cNvSpPr txBox="1"/>
          <p:nvPr>
            <p:ph type="title"/>
          </p:nvPr>
        </p:nvSpPr>
        <p:spPr>
          <a:xfrm>
            <a:off x="457200" y="204787"/>
            <a:ext cx="8228013" cy="85725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12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ángulo"/>
          <p:cNvSpPr/>
          <p:nvPr/>
        </p:nvSpPr>
        <p:spPr>
          <a:xfrm>
            <a:off x="1587" y="3174"/>
            <a:ext cx="9145588" cy="5143502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  <a:effectLst>
            <a:outerShdw sx="100000" sy="100000" kx="0" ky="0" algn="b" rotWithShape="0" blurRad="63500" dist="0" dir="0">
              <a:srgbClr val="FFFFFF">
                <a:alpha val="54"/>
              </a:srgbClr>
            </a:outerShdw>
          </a:effectLst>
        </p:spPr>
        <p:txBody>
          <a:bodyPr lIns="45719" rIns="45719" anchor="ctr"/>
          <a:lstStyle/>
          <a:p>
            <a:pPr defTabSz="914400"/>
          </a:p>
        </p:txBody>
      </p:sp>
      <p:sp>
        <p:nvSpPr>
          <p:cNvPr id="132" name="Línea"/>
          <p:cNvSpPr/>
          <p:nvPr/>
        </p:nvSpPr>
        <p:spPr>
          <a:xfrm>
            <a:off x="1352549" y="3182937"/>
            <a:ext cx="21601" cy="21608"/>
          </a:xfrm>
          <a:prstGeom prst="line">
            <a:avLst/>
          </a:prstGeom>
          <a:ln w="6480">
            <a:solidFill>
              <a:srgbClr val="A6A6A6"/>
            </a:solidFill>
          </a:ln>
          <a:effectLst>
            <a:outerShdw sx="100000" sy="100000" kx="0" ky="0" algn="b" rotWithShape="0" blurRad="0" dist="23040" dir="5400000">
              <a:srgbClr val="000000">
                <a:alpha val="35035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13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0" t="3495" r="0" b="0"/>
          <a:stretch>
            <a:fillRect/>
          </a:stretch>
        </p:blipFill>
        <p:spPr>
          <a:xfrm>
            <a:off x="2819400" y="4035425"/>
            <a:ext cx="3502025" cy="1069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035550"/>
            <a:ext cx="9144000" cy="109538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Nivel de texto 1…"/>
          <p:cNvSpPr txBox="1"/>
          <p:nvPr>
            <p:ph type="body" idx="1"/>
          </p:nvPr>
        </p:nvSpPr>
        <p:spPr>
          <a:xfrm>
            <a:off x="457200" y="1203325"/>
            <a:ext cx="8226425" cy="29797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6" name="Texto del título"/>
          <p:cNvSpPr txBox="1"/>
          <p:nvPr>
            <p:ph type="title"/>
          </p:nvPr>
        </p:nvSpPr>
        <p:spPr>
          <a:xfrm>
            <a:off x="457200" y="204787"/>
            <a:ext cx="8228013" cy="85725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13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ángulo"/>
          <p:cNvSpPr/>
          <p:nvPr/>
        </p:nvSpPr>
        <p:spPr>
          <a:xfrm>
            <a:off x="1587" y="3174"/>
            <a:ext cx="9145588" cy="5143502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  <a:effectLst>
            <a:outerShdw sx="100000" sy="100000" kx="0" ky="0" algn="b" rotWithShape="0" blurRad="63500" dist="0" dir="0">
              <a:srgbClr val="FFFFFF">
                <a:alpha val="54"/>
              </a:srgbClr>
            </a:outerShdw>
          </a:effectLst>
        </p:spPr>
        <p:txBody>
          <a:bodyPr lIns="45719" rIns="45719" anchor="ctr"/>
          <a:lstStyle/>
          <a:p>
            <a:pPr defTabSz="914400"/>
          </a:p>
        </p:txBody>
      </p:sp>
      <p:sp>
        <p:nvSpPr>
          <p:cNvPr id="145" name="Línea"/>
          <p:cNvSpPr/>
          <p:nvPr/>
        </p:nvSpPr>
        <p:spPr>
          <a:xfrm>
            <a:off x="1352549" y="3182937"/>
            <a:ext cx="21601" cy="21608"/>
          </a:xfrm>
          <a:prstGeom prst="line">
            <a:avLst/>
          </a:prstGeom>
          <a:ln w="6480">
            <a:solidFill>
              <a:srgbClr val="A6A6A6"/>
            </a:solidFill>
          </a:ln>
          <a:effectLst>
            <a:outerShdw sx="100000" sy="100000" kx="0" ky="0" algn="b" rotWithShape="0" blurRad="0" dist="23040" dir="5400000">
              <a:srgbClr val="000000">
                <a:alpha val="35035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14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0" t="3495" r="0" b="0"/>
          <a:stretch>
            <a:fillRect/>
          </a:stretch>
        </p:blipFill>
        <p:spPr>
          <a:xfrm>
            <a:off x="2819400" y="4035425"/>
            <a:ext cx="3502025" cy="1069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035550"/>
            <a:ext cx="9144000" cy="109538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Nivel de texto 1…"/>
          <p:cNvSpPr txBox="1"/>
          <p:nvPr>
            <p:ph type="body" idx="1"/>
          </p:nvPr>
        </p:nvSpPr>
        <p:spPr>
          <a:xfrm>
            <a:off x="457200" y="1203325"/>
            <a:ext cx="8226425" cy="29797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49" name="Texto del título"/>
          <p:cNvSpPr txBox="1"/>
          <p:nvPr>
            <p:ph type="title"/>
          </p:nvPr>
        </p:nvSpPr>
        <p:spPr>
          <a:xfrm>
            <a:off x="457200" y="204787"/>
            <a:ext cx="8228013" cy="85725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15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ángulo"/>
          <p:cNvSpPr/>
          <p:nvPr/>
        </p:nvSpPr>
        <p:spPr>
          <a:xfrm>
            <a:off x="1587" y="3174"/>
            <a:ext cx="9145588" cy="5143502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  <a:effectLst>
            <a:outerShdw sx="100000" sy="100000" kx="0" ky="0" algn="b" rotWithShape="0" blurRad="63500" dist="0" dir="0">
              <a:srgbClr val="FFFFFF">
                <a:alpha val="54"/>
              </a:srgbClr>
            </a:outerShdw>
          </a:effectLst>
        </p:spPr>
        <p:txBody>
          <a:bodyPr lIns="45719" rIns="45719" anchor="ctr"/>
          <a:lstStyle/>
          <a:p>
            <a:pPr defTabSz="914400"/>
          </a:p>
        </p:txBody>
      </p:sp>
      <p:sp>
        <p:nvSpPr>
          <p:cNvPr id="158" name="Línea"/>
          <p:cNvSpPr/>
          <p:nvPr/>
        </p:nvSpPr>
        <p:spPr>
          <a:xfrm>
            <a:off x="1352549" y="3182937"/>
            <a:ext cx="21601" cy="21608"/>
          </a:xfrm>
          <a:prstGeom prst="line">
            <a:avLst/>
          </a:prstGeom>
          <a:ln w="6480">
            <a:solidFill>
              <a:srgbClr val="A6A6A6"/>
            </a:solidFill>
          </a:ln>
          <a:effectLst>
            <a:outerShdw sx="100000" sy="100000" kx="0" ky="0" algn="b" rotWithShape="0" blurRad="0" dist="23040" dir="5400000">
              <a:srgbClr val="000000">
                <a:alpha val="35035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15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0" t="3495" r="0" b="0"/>
          <a:stretch>
            <a:fillRect/>
          </a:stretch>
        </p:blipFill>
        <p:spPr>
          <a:xfrm>
            <a:off x="2819400" y="4035425"/>
            <a:ext cx="3502025" cy="1069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035550"/>
            <a:ext cx="9144000" cy="109538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Nivel de texto 1…"/>
          <p:cNvSpPr txBox="1"/>
          <p:nvPr>
            <p:ph type="body" idx="1"/>
          </p:nvPr>
        </p:nvSpPr>
        <p:spPr>
          <a:xfrm>
            <a:off x="457200" y="1203325"/>
            <a:ext cx="8226425" cy="29797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62" name="Texto del título"/>
          <p:cNvSpPr txBox="1"/>
          <p:nvPr>
            <p:ph type="title"/>
          </p:nvPr>
        </p:nvSpPr>
        <p:spPr>
          <a:xfrm>
            <a:off x="457200" y="204787"/>
            <a:ext cx="8228013" cy="85725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16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tángulo"/>
          <p:cNvSpPr/>
          <p:nvPr/>
        </p:nvSpPr>
        <p:spPr>
          <a:xfrm>
            <a:off x="1587" y="3174"/>
            <a:ext cx="9145588" cy="5143502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  <a:effectLst>
            <a:outerShdw sx="100000" sy="100000" kx="0" ky="0" algn="b" rotWithShape="0" blurRad="63500" dist="0" dir="0">
              <a:srgbClr val="FFFFFF">
                <a:alpha val="54"/>
              </a:srgbClr>
            </a:outerShdw>
          </a:effectLst>
        </p:spPr>
        <p:txBody>
          <a:bodyPr lIns="45719" rIns="45719" anchor="ctr"/>
          <a:lstStyle/>
          <a:p>
            <a:pPr defTabSz="914400"/>
          </a:p>
        </p:txBody>
      </p:sp>
      <p:sp>
        <p:nvSpPr>
          <p:cNvPr id="171" name="Línea"/>
          <p:cNvSpPr/>
          <p:nvPr/>
        </p:nvSpPr>
        <p:spPr>
          <a:xfrm>
            <a:off x="1352549" y="3182937"/>
            <a:ext cx="21601" cy="21608"/>
          </a:xfrm>
          <a:prstGeom prst="line">
            <a:avLst/>
          </a:prstGeom>
          <a:ln w="6480">
            <a:solidFill>
              <a:srgbClr val="A6A6A6"/>
            </a:solidFill>
          </a:ln>
          <a:effectLst>
            <a:outerShdw sx="100000" sy="100000" kx="0" ky="0" algn="b" rotWithShape="0" blurRad="0" dist="23040" dir="5400000">
              <a:srgbClr val="000000">
                <a:alpha val="35035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17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0" t="3495" r="0" b="0"/>
          <a:stretch>
            <a:fillRect/>
          </a:stretch>
        </p:blipFill>
        <p:spPr>
          <a:xfrm>
            <a:off x="2819400" y="4035425"/>
            <a:ext cx="3502025" cy="1069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035550"/>
            <a:ext cx="9144000" cy="109538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Nivel de texto 1…"/>
          <p:cNvSpPr txBox="1"/>
          <p:nvPr>
            <p:ph type="body" idx="1"/>
          </p:nvPr>
        </p:nvSpPr>
        <p:spPr>
          <a:xfrm>
            <a:off x="457200" y="1203325"/>
            <a:ext cx="8226425" cy="29797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75" name="Texto del título"/>
          <p:cNvSpPr txBox="1"/>
          <p:nvPr>
            <p:ph type="title"/>
          </p:nvPr>
        </p:nvSpPr>
        <p:spPr>
          <a:xfrm>
            <a:off x="457200" y="204787"/>
            <a:ext cx="8228013" cy="85725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17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o del título"/>
          <p:cNvSpPr txBox="1"/>
          <p:nvPr>
            <p:ph type="title"/>
          </p:nvPr>
        </p:nvSpPr>
        <p:spPr>
          <a:xfrm>
            <a:off x="457200" y="204787"/>
            <a:ext cx="8226425" cy="8556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184" name="Nivel de texto 1…"/>
          <p:cNvSpPr txBox="1"/>
          <p:nvPr>
            <p:ph type="body" idx="1"/>
          </p:nvPr>
        </p:nvSpPr>
        <p:spPr>
          <a:xfrm>
            <a:off x="457200" y="1203325"/>
            <a:ext cx="8226425" cy="29797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8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o del título"/>
          <p:cNvSpPr txBox="1"/>
          <p:nvPr>
            <p:ph type="title"/>
          </p:nvPr>
        </p:nvSpPr>
        <p:spPr>
          <a:xfrm>
            <a:off x="457200" y="204787"/>
            <a:ext cx="8226425" cy="8556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193" name="Nivel de texto 1…"/>
          <p:cNvSpPr txBox="1"/>
          <p:nvPr>
            <p:ph type="body" idx="1"/>
          </p:nvPr>
        </p:nvSpPr>
        <p:spPr>
          <a:xfrm>
            <a:off x="457200" y="1203325"/>
            <a:ext cx="8226425" cy="29797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9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o del título"/>
          <p:cNvSpPr txBox="1"/>
          <p:nvPr>
            <p:ph type="title"/>
          </p:nvPr>
        </p:nvSpPr>
        <p:spPr>
          <a:xfrm>
            <a:off x="457200" y="204787"/>
            <a:ext cx="8226425" cy="8556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202" name="Nivel de texto 1…"/>
          <p:cNvSpPr txBox="1"/>
          <p:nvPr>
            <p:ph type="body" idx="1"/>
          </p:nvPr>
        </p:nvSpPr>
        <p:spPr>
          <a:xfrm>
            <a:off x="457200" y="1203325"/>
            <a:ext cx="8226425" cy="29797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0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o del título"/>
          <p:cNvSpPr txBox="1"/>
          <p:nvPr>
            <p:ph type="title"/>
          </p:nvPr>
        </p:nvSpPr>
        <p:spPr>
          <a:xfrm>
            <a:off x="457200" y="204787"/>
            <a:ext cx="8226425" cy="8556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211" name="Nivel de texto 1…"/>
          <p:cNvSpPr txBox="1"/>
          <p:nvPr>
            <p:ph type="body" idx="1"/>
          </p:nvPr>
        </p:nvSpPr>
        <p:spPr>
          <a:xfrm>
            <a:off x="457200" y="1203325"/>
            <a:ext cx="8226425" cy="29797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12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o del título"/>
          <p:cNvSpPr txBox="1"/>
          <p:nvPr>
            <p:ph type="title"/>
          </p:nvPr>
        </p:nvSpPr>
        <p:spPr>
          <a:xfrm>
            <a:off x="457200" y="204787"/>
            <a:ext cx="8226425" cy="8556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220" name="Nivel de texto 1…"/>
          <p:cNvSpPr txBox="1"/>
          <p:nvPr>
            <p:ph type="body" idx="1"/>
          </p:nvPr>
        </p:nvSpPr>
        <p:spPr>
          <a:xfrm>
            <a:off x="457200" y="1203325"/>
            <a:ext cx="8226425" cy="29797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o del título"/>
          <p:cNvSpPr txBox="1"/>
          <p:nvPr>
            <p:ph type="title"/>
          </p:nvPr>
        </p:nvSpPr>
        <p:spPr>
          <a:xfrm>
            <a:off x="457200" y="204787"/>
            <a:ext cx="8226425" cy="8556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29" name="Nivel de texto 1…"/>
          <p:cNvSpPr txBox="1"/>
          <p:nvPr>
            <p:ph type="body" idx="1"/>
          </p:nvPr>
        </p:nvSpPr>
        <p:spPr>
          <a:xfrm>
            <a:off x="457200" y="1203325"/>
            <a:ext cx="8226425" cy="29797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o del título"/>
          <p:cNvSpPr txBox="1"/>
          <p:nvPr>
            <p:ph type="title"/>
          </p:nvPr>
        </p:nvSpPr>
        <p:spPr>
          <a:xfrm>
            <a:off x="457200" y="204787"/>
            <a:ext cx="8226425" cy="8556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229" name="Nivel de texto 1…"/>
          <p:cNvSpPr txBox="1"/>
          <p:nvPr>
            <p:ph type="body" idx="1"/>
          </p:nvPr>
        </p:nvSpPr>
        <p:spPr>
          <a:xfrm>
            <a:off x="457200" y="1203325"/>
            <a:ext cx="8226425" cy="29797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o del título"/>
          <p:cNvSpPr txBox="1"/>
          <p:nvPr>
            <p:ph type="title"/>
          </p:nvPr>
        </p:nvSpPr>
        <p:spPr>
          <a:xfrm>
            <a:off x="457200" y="204787"/>
            <a:ext cx="8226425" cy="8556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245" name="Nivel de texto 1…"/>
          <p:cNvSpPr txBox="1"/>
          <p:nvPr>
            <p:ph type="body" idx="1"/>
          </p:nvPr>
        </p:nvSpPr>
        <p:spPr>
          <a:xfrm>
            <a:off x="457200" y="1203325"/>
            <a:ext cx="8226425" cy="29797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4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exto del título"/>
          <p:cNvSpPr txBox="1"/>
          <p:nvPr>
            <p:ph type="title"/>
          </p:nvPr>
        </p:nvSpPr>
        <p:spPr>
          <a:xfrm>
            <a:off x="457200" y="204787"/>
            <a:ext cx="8226425" cy="8556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254" name="Nivel de texto 1…"/>
          <p:cNvSpPr txBox="1"/>
          <p:nvPr>
            <p:ph type="body" idx="1"/>
          </p:nvPr>
        </p:nvSpPr>
        <p:spPr>
          <a:xfrm>
            <a:off x="457200" y="1203325"/>
            <a:ext cx="8226425" cy="29797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5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o del título"/>
          <p:cNvSpPr txBox="1"/>
          <p:nvPr>
            <p:ph type="title"/>
          </p:nvPr>
        </p:nvSpPr>
        <p:spPr>
          <a:xfrm>
            <a:off x="457200" y="204787"/>
            <a:ext cx="8226425" cy="8556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263" name="Nivel de texto 1…"/>
          <p:cNvSpPr txBox="1"/>
          <p:nvPr>
            <p:ph type="body" idx="1"/>
          </p:nvPr>
        </p:nvSpPr>
        <p:spPr>
          <a:xfrm>
            <a:off x="457200" y="1203325"/>
            <a:ext cx="8226425" cy="29797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6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o del título"/>
          <p:cNvSpPr txBox="1"/>
          <p:nvPr>
            <p:ph type="title"/>
          </p:nvPr>
        </p:nvSpPr>
        <p:spPr>
          <a:xfrm>
            <a:off x="457200" y="204787"/>
            <a:ext cx="8226425" cy="8556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272" name="Nivel de texto 1…"/>
          <p:cNvSpPr txBox="1"/>
          <p:nvPr>
            <p:ph type="body" idx="1"/>
          </p:nvPr>
        </p:nvSpPr>
        <p:spPr>
          <a:xfrm>
            <a:off x="457200" y="1203325"/>
            <a:ext cx="8226425" cy="29797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7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o del título"/>
          <p:cNvSpPr txBox="1"/>
          <p:nvPr>
            <p:ph type="title"/>
          </p:nvPr>
        </p:nvSpPr>
        <p:spPr>
          <a:xfrm>
            <a:off x="457200" y="204787"/>
            <a:ext cx="8226425" cy="8556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281" name="Nivel de texto 1…"/>
          <p:cNvSpPr txBox="1"/>
          <p:nvPr>
            <p:ph type="body" idx="1"/>
          </p:nvPr>
        </p:nvSpPr>
        <p:spPr>
          <a:xfrm>
            <a:off x="457200" y="1203325"/>
            <a:ext cx="8226425" cy="29797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82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o del título"/>
          <p:cNvSpPr txBox="1"/>
          <p:nvPr>
            <p:ph type="title"/>
          </p:nvPr>
        </p:nvSpPr>
        <p:spPr>
          <a:xfrm>
            <a:off x="457200" y="204787"/>
            <a:ext cx="8226425" cy="8556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290" name="Nivel de texto 1…"/>
          <p:cNvSpPr txBox="1"/>
          <p:nvPr>
            <p:ph type="body" idx="1"/>
          </p:nvPr>
        </p:nvSpPr>
        <p:spPr>
          <a:xfrm>
            <a:off x="457200" y="1203325"/>
            <a:ext cx="8226425" cy="29797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9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exto del título"/>
          <p:cNvSpPr txBox="1"/>
          <p:nvPr>
            <p:ph type="title"/>
          </p:nvPr>
        </p:nvSpPr>
        <p:spPr>
          <a:xfrm>
            <a:off x="457200" y="204787"/>
            <a:ext cx="8226425" cy="8556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299" name="Nivel de texto 1…"/>
          <p:cNvSpPr txBox="1"/>
          <p:nvPr>
            <p:ph type="body" idx="1"/>
          </p:nvPr>
        </p:nvSpPr>
        <p:spPr>
          <a:xfrm>
            <a:off x="457200" y="1203325"/>
            <a:ext cx="8226425" cy="29797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0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o del título"/>
          <p:cNvSpPr txBox="1"/>
          <p:nvPr>
            <p:ph type="title"/>
          </p:nvPr>
        </p:nvSpPr>
        <p:spPr>
          <a:xfrm>
            <a:off x="457200" y="204787"/>
            <a:ext cx="8226425" cy="8556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308" name="Nivel de texto 1…"/>
          <p:cNvSpPr txBox="1"/>
          <p:nvPr>
            <p:ph type="body" idx="1"/>
          </p:nvPr>
        </p:nvSpPr>
        <p:spPr>
          <a:xfrm>
            <a:off x="457200" y="1203325"/>
            <a:ext cx="8226425" cy="29797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09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o del título"/>
          <p:cNvSpPr txBox="1"/>
          <p:nvPr>
            <p:ph type="title"/>
          </p:nvPr>
        </p:nvSpPr>
        <p:spPr>
          <a:xfrm>
            <a:off x="457200" y="204787"/>
            <a:ext cx="8226425" cy="8556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38" name="Nivel de texto 1…"/>
          <p:cNvSpPr txBox="1"/>
          <p:nvPr>
            <p:ph type="body" idx="1"/>
          </p:nvPr>
        </p:nvSpPr>
        <p:spPr>
          <a:xfrm>
            <a:off x="457200" y="1203325"/>
            <a:ext cx="8226425" cy="29797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9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exto del título"/>
          <p:cNvSpPr txBox="1"/>
          <p:nvPr>
            <p:ph type="title"/>
          </p:nvPr>
        </p:nvSpPr>
        <p:spPr>
          <a:xfrm>
            <a:off x="457200" y="204787"/>
            <a:ext cx="8226425" cy="8556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317" name="Nivel de texto 1…"/>
          <p:cNvSpPr txBox="1"/>
          <p:nvPr>
            <p:ph type="body" idx="1"/>
          </p:nvPr>
        </p:nvSpPr>
        <p:spPr>
          <a:xfrm>
            <a:off x="457200" y="1203325"/>
            <a:ext cx="8226425" cy="29797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xto del título"/>
          <p:cNvSpPr txBox="1"/>
          <p:nvPr>
            <p:ph type="title"/>
          </p:nvPr>
        </p:nvSpPr>
        <p:spPr>
          <a:xfrm>
            <a:off x="457200" y="204787"/>
            <a:ext cx="8226425" cy="8556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326" name="Nivel de texto 1…"/>
          <p:cNvSpPr txBox="1"/>
          <p:nvPr>
            <p:ph type="body" idx="1"/>
          </p:nvPr>
        </p:nvSpPr>
        <p:spPr>
          <a:xfrm>
            <a:off x="457200" y="1203325"/>
            <a:ext cx="8226425" cy="29797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2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Texto del título"/>
          <p:cNvSpPr txBox="1"/>
          <p:nvPr>
            <p:ph type="title"/>
          </p:nvPr>
        </p:nvSpPr>
        <p:spPr>
          <a:xfrm>
            <a:off x="457200" y="204787"/>
            <a:ext cx="8226425" cy="8556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342" name="Nivel de texto 1…"/>
          <p:cNvSpPr txBox="1"/>
          <p:nvPr>
            <p:ph type="body" idx="1"/>
          </p:nvPr>
        </p:nvSpPr>
        <p:spPr>
          <a:xfrm>
            <a:off x="457200" y="1203325"/>
            <a:ext cx="8226425" cy="29797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4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exto del título"/>
          <p:cNvSpPr txBox="1"/>
          <p:nvPr>
            <p:ph type="title"/>
          </p:nvPr>
        </p:nvSpPr>
        <p:spPr>
          <a:xfrm>
            <a:off x="457200" y="204787"/>
            <a:ext cx="8226425" cy="8556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351" name="Nivel de texto 1…"/>
          <p:cNvSpPr txBox="1"/>
          <p:nvPr>
            <p:ph type="body" idx="1"/>
          </p:nvPr>
        </p:nvSpPr>
        <p:spPr>
          <a:xfrm>
            <a:off x="457200" y="1203325"/>
            <a:ext cx="8226425" cy="29797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52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exto del título"/>
          <p:cNvSpPr txBox="1"/>
          <p:nvPr>
            <p:ph type="title"/>
          </p:nvPr>
        </p:nvSpPr>
        <p:spPr>
          <a:xfrm>
            <a:off x="457200" y="204787"/>
            <a:ext cx="8226425" cy="8556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360" name="Nivel de texto 1…"/>
          <p:cNvSpPr txBox="1"/>
          <p:nvPr>
            <p:ph type="body" idx="1"/>
          </p:nvPr>
        </p:nvSpPr>
        <p:spPr>
          <a:xfrm>
            <a:off x="457200" y="1203325"/>
            <a:ext cx="8226425" cy="29797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6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Texto del título"/>
          <p:cNvSpPr txBox="1"/>
          <p:nvPr>
            <p:ph type="title"/>
          </p:nvPr>
        </p:nvSpPr>
        <p:spPr>
          <a:xfrm>
            <a:off x="457200" y="204787"/>
            <a:ext cx="8226425" cy="8556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369" name="Nivel de texto 1…"/>
          <p:cNvSpPr txBox="1"/>
          <p:nvPr>
            <p:ph type="body" idx="1"/>
          </p:nvPr>
        </p:nvSpPr>
        <p:spPr>
          <a:xfrm>
            <a:off x="457200" y="1203325"/>
            <a:ext cx="8226425" cy="29797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7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"/>
          <p:cNvSpPr/>
          <p:nvPr/>
        </p:nvSpPr>
        <p:spPr>
          <a:xfrm>
            <a:off x="1587" y="3174"/>
            <a:ext cx="9145588" cy="5143502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  <a:effectLst>
            <a:outerShdw sx="100000" sy="100000" kx="0" ky="0" algn="b" rotWithShape="0" blurRad="63500" dist="0" dir="0">
              <a:srgbClr val="FFFFFF">
                <a:alpha val="54"/>
              </a:srgbClr>
            </a:outerShdw>
          </a:effectLst>
        </p:spPr>
        <p:txBody>
          <a:bodyPr lIns="45719" rIns="45719" anchor="ctr"/>
          <a:lstStyle/>
          <a:p>
            <a:pPr defTabSz="914400"/>
          </a:p>
        </p:txBody>
      </p:sp>
      <p:sp>
        <p:nvSpPr>
          <p:cNvPr id="47" name="Línea"/>
          <p:cNvSpPr/>
          <p:nvPr/>
        </p:nvSpPr>
        <p:spPr>
          <a:xfrm>
            <a:off x="1352549" y="3182937"/>
            <a:ext cx="21601" cy="21608"/>
          </a:xfrm>
          <a:prstGeom prst="line">
            <a:avLst/>
          </a:prstGeom>
          <a:ln w="6480">
            <a:solidFill>
              <a:srgbClr val="A6A6A6"/>
            </a:solidFill>
          </a:ln>
          <a:effectLst>
            <a:outerShdw sx="100000" sy="100000" kx="0" ky="0" algn="b" rotWithShape="0" blurRad="0" dist="23040" dir="5400000">
              <a:srgbClr val="000000">
                <a:alpha val="35035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4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0" t="3495" r="0" b="0"/>
          <a:stretch>
            <a:fillRect/>
          </a:stretch>
        </p:blipFill>
        <p:spPr>
          <a:xfrm>
            <a:off x="2819400" y="4035425"/>
            <a:ext cx="3502025" cy="1069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035550"/>
            <a:ext cx="9144000" cy="109538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Nivel de texto 1…"/>
          <p:cNvSpPr txBox="1"/>
          <p:nvPr>
            <p:ph type="body" idx="1"/>
          </p:nvPr>
        </p:nvSpPr>
        <p:spPr>
          <a:xfrm>
            <a:off x="457200" y="1203325"/>
            <a:ext cx="8226425" cy="29797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1" name="Texto del título"/>
          <p:cNvSpPr txBox="1"/>
          <p:nvPr>
            <p:ph type="title"/>
          </p:nvPr>
        </p:nvSpPr>
        <p:spPr>
          <a:xfrm>
            <a:off x="457200" y="204787"/>
            <a:ext cx="8228013" cy="85725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52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ángulo"/>
          <p:cNvSpPr/>
          <p:nvPr/>
        </p:nvSpPr>
        <p:spPr>
          <a:xfrm>
            <a:off x="1587" y="3174"/>
            <a:ext cx="9145588" cy="5143502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  <a:effectLst>
            <a:outerShdw sx="100000" sy="100000" kx="0" ky="0" algn="b" rotWithShape="0" blurRad="63500" dist="0" dir="0">
              <a:srgbClr val="FFFFFF">
                <a:alpha val="54"/>
              </a:srgbClr>
            </a:outerShdw>
          </a:effectLst>
        </p:spPr>
        <p:txBody>
          <a:bodyPr lIns="45719" rIns="45719" anchor="ctr"/>
          <a:lstStyle/>
          <a:p>
            <a:pPr defTabSz="914400"/>
          </a:p>
        </p:txBody>
      </p:sp>
      <p:sp>
        <p:nvSpPr>
          <p:cNvPr id="67" name="Línea"/>
          <p:cNvSpPr/>
          <p:nvPr/>
        </p:nvSpPr>
        <p:spPr>
          <a:xfrm>
            <a:off x="1352549" y="3182937"/>
            <a:ext cx="21601" cy="21608"/>
          </a:xfrm>
          <a:prstGeom prst="line">
            <a:avLst/>
          </a:prstGeom>
          <a:ln w="6480">
            <a:solidFill>
              <a:srgbClr val="A6A6A6"/>
            </a:solidFill>
          </a:ln>
          <a:effectLst>
            <a:outerShdw sx="100000" sy="100000" kx="0" ky="0" algn="b" rotWithShape="0" blurRad="0" dist="23040" dir="5400000">
              <a:srgbClr val="000000">
                <a:alpha val="35035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6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0" t="3495" r="0" b="0"/>
          <a:stretch>
            <a:fillRect/>
          </a:stretch>
        </p:blipFill>
        <p:spPr>
          <a:xfrm>
            <a:off x="2819400" y="4035425"/>
            <a:ext cx="3502025" cy="1069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035550"/>
            <a:ext cx="9144000" cy="109538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Nivel de texto 1…"/>
          <p:cNvSpPr txBox="1"/>
          <p:nvPr>
            <p:ph type="body" idx="1"/>
          </p:nvPr>
        </p:nvSpPr>
        <p:spPr>
          <a:xfrm>
            <a:off x="457200" y="1203325"/>
            <a:ext cx="8226425" cy="29797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1" name="Texto del título"/>
          <p:cNvSpPr txBox="1"/>
          <p:nvPr>
            <p:ph type="title"/>
          </p:nvPr>
        </p:nvSpPr>
        <p:spPr>
          <a:xfrm>
            <a:off x="457200" y="204787"/>
            <a:ext cx="8228013" cy="85725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72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ángulo"/>
          <p:cNvSpPr/>
          <p:nvPr/>
        </p:nvSpPr>
        <p:spPr>
          <a:xfrm>
            <a:off x="1587" y="3174"/>
            <a:ext cx="9145588" cy="5143502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  <a:effectLst>
            <a:outerShdw sx="100000" sy="100000" kx="0" ky="0" algn="b" rotWithShape="0" blurRad="63500" dist="0" dir="0">
              <a:srgbClr val="FFFFFF">
                <a:alpha val="54"/>
              </a:srgbClr>
            </a:outerShdw>
          </a:effectLst>
        </p:spPr>
        <p:txBody>
          <a:bodyPr lIns="45719" rIns="45719" anchor="ctr"/>
          <a:lstStyle/>
          <a:p>
            <a:pPr defTabSz="914400"/>
          </a:p>
        </p:txBody>
      </p:sp>
      <p:sp>
        <p:nvSpPr>
          <p:cNvPr id="80" name="Línea"/>
          <p:cNvSpPr/>
          <p:nvPr/>
        </p:nvSpPr>
        <p:spPr>
          <a:xfrm>
            <a:off x="1352549" y="3182937"/>
            <a:ext cx="21601" cy="21608"/>
          </a:xfrm>
          <a:prstGeom prst="line">
            <a:avLst/>
          </a:prstGeom>
          <a:ln w="6480">
            <a:solidFill>
              <a:srgbClr val="A6A6A6"/>
            </a:solidFill>
          </a:ln>
          <a:effectLst>
            <a:outerShdw sx="100000" sy="100000" kx="0" ky="0" algn="b" rotWithShape="0" blurRad="0" dist="23040" dir="5400000">
              <a:srgbClr val="000000">
                <a:alpha val="35035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8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0" t="3495" r="0" b="0"/>
          <a:stretch>
            <a:fillRect/>
          </a:stretch>
        </p:blipFill>
        <p:spPr>
          <a:xfrm>
            <a:off x="2819400" y="4035425"/>
            <a:ext cx="3502025" cy="1069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035550"/>
            <a:ext cx="9144000" cy="109538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Nivel de texto 1…"/>
          <p:cNvSpPr txBox="1"/>
          <p:nvPr>
            <p:ph type="body" idx="1"/>
          </p:nvPr>
        </p:nvSpPr>
        <p:spPr>
          <a:xfrm>
            <a:off x="457200" y="1203325"/>
            <a:ext cx="8226425" cy="29797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4" name="Texto del título"/>
          <p:cNvSpPr txBox="1"/>
          <p:nvPr>
            <p:ph type="title"/>
          </p:nvPr>
        </p:nvSpPr>
        <p:spPr>
          <a:xfrm>
            <a:off x="457200" y="204787"/>
            <a:ext cx="8228013" cy="85725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8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ángulo"/>
          <p:cNvSpPr/>
          <p:nvPr/>
        </p:nvSpPr>
        <p:spPr>
          <a:xfrm>
            <a:off x="1587" y="3174"/>
            <a:ext cx="9145588" cy="5143502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  <a:effectLst>
            <a:outerShdw sx="100000" sy="100000" kx="0" ky="0" algn="b" rotWithShape="0" blurRad="63500" dist="0" dir="0">
              <a:srgbClr val="FFFFFF">
                <a:alpha val="54"/>
              </a:srgbClr>
            </a:outerShdw>
          </a:effectLst>
        </p:spPr>
        <p:txBody>
          <a:bodyPr lIns="45719" rIns="45719" anchor="ctr"/>
          <a:lstStyle/>
          <a:p>
            <a:pPr defTabSz="914400"/>
          </a:p>
        </p:txBody>
      </p:sp>
      <p:sp>
        <p:nvSpPr>
          <p:cNvPr id="93" name="Línea"/>
          <p:cNvSpPr/>
          <p:nvPr/>
        </p:nvSpPr>
        <p:spPr>
          <a:xfrm>
            <a:off x="1352549" y="3182937"/>
            <a:ext cx="21601" cy="21608"/>
          </a:xfrm>
          <a:prstGeom prst="line">
            <a:avLst/>
          </a:prstGeom>
          <a:ln w="6480">
            <a:solidFill>
              <a:srgbClr val="A6A6A6"/>
            </a:solidFill>
          </a:ln>
          <a:effectLst>
            <a:outerShdw sx="100000" sy="100000" kx="0" ky="0" algn="b" rotWithShape="0" blurRad="0" dist="23040" dir="5400000">
              <a:srgbClr val="000000">
                <a:alpha val="35035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9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0" t="3495" r="0" b="0"/>
          <a:stretch>
            <a:fillRect/>
          </a:stretch>
        </p:blipFill>
        <p:spPr>
          <a:xfrm>
            <a:off x="2819400" y="4035425"/>
            <a:ext cx="3502025" cy="1069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035550"/>
            <a:ext cx="9144000" cy="109538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Nivel de texto 1…"/>
          <p:cNvSpPr txBox="1"/>
          <p:nvPr>
            <p:ph type="body" idx="1"/>
          </p:nvPr>
        </p:nvSpPr>
        <p:spPr>
          <a:xfrm>
            <a:off x="457200" y="1203325"/>
            <a:ext cx="8226425" cy="29797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7" name="Texto del título"/>
          <p:cNvSpPr txBox="1"/>
          <p:nvPr>
            <p:ph type="title"/>
          </p:nvPr>
        </p:nvSpPr>
        <p:spPr>
          <a:xfrm>
            <a:off x="457200" y="204787"/>
            <a:ext cx="8228013" cy="85725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9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ángulo"/>
          <p:cNvSpPr/>
          <p:nvPr/>
        </p:nvSpPr>
        <p:spPr>
          <a:xfrm>
            <a:off x="1587" y="3174"/>
            <a:ext cx="9145588" cy="5143502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  <a:effectLst>
            <a:outerShdw sx="100000" sy="100000" kx="0" ky="0" algn="b" rotWithShape="0" blurRad="63500" dist="0" dir="0">
              <a:srgbClr val="FFFFFF">
                <a:alpha val="54"/>
              </a:srgbClr>
            </a:outerShdw>
          </a:effectLst>
        </p:spPr>
        <p:txBody>
          <a:bodyPr lIns="45719" rIns="45719" anchor="ctr"/>
          <a:lstStyle/>
          <a:p>
            <a:pPr defTabSz="914400"/>
          </a:p>
        </p:txBody>
      </p:sp>
      <p:sp>
        <p:nvSpPr>
          <p:cNvPr id="106" name="Línea"/>
          <p:cNvSpPr/>
          <p:nvPr/>
        </p:nvSpPr>
        <p:spPr>
          <a:xfrm>
            <a:off x="1352549" y="3182937"/>
            <a:ext cx="21601" cy="21608"/>
          </a:xfrm>
          <a:prstGeom prst="line">
            <a:avLst/>
          </a:prstGeom>
          <a:ln w="6480">
            <a:solidFill>
              <a:srgbClr val="A6A6A6"/>
            </a:solidFill>
          </a:ln>
          <a:effectLst>
            <a:outerShdw sx="100000" sy="100000" kx="0" ky="0" algn="b" rotWithShape="0" blurRad="0" dist="23040" dir="5400000">
              <a:srgbClr val="000000">
                <a:alpha val="35035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10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0" t="3495" r="0" b="0"/>
          <a:stretch>
            <a:fillRect/>
          </a:stretch>
        </p:blipFill>
        <p:spPr>
          <a:xfrm>
            <a:off x="2819400" y="4035425"/>
            <a:ext cx="3502025" cy="1069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035550"/>
            <a:ext cx="9144000" cy="109538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Nivel de texto 1…"/>
          <p:cNvSpPr txBox="1"/>
          <p:nvPr>
            <p:ph type="body" idx="1"/>
          </p:nvPr>
        </p:nvSpPr>
        <p:spPr>
          <a:xfrm>
            <a:off x="457200" y="1203325"/>
            <a:ext cx="8226425" cy="29797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10" name="Texto del título"/>
          <p:cNvSpPr txBox="1"/>
          <p:nvPr>
            <p:ph type="title"/>
          </p:nvPr>
        </p:nvSpPr>
        <p:spPr>
          <a:xfrm>
            <a:off x="457200" y="204787"/>
            <a:ext cx="8228013" cy="85725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11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26.xml"/><Relationship Id="rId30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28.xml"/><Relationship Id="rId32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2.xml"/><Relationship Id="rId36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4.xml"/><Relationship Id="rId38" Type="http://schemas.openxmlformats.org/officeDocument/2006/relationships/slideLayout" Target="../slideLayouts/slideLayout35.xml"/><Relationship Id="rId39" Type="http://schemas.openxmlformats.org/officeDocument/2006/relationships/slideLayout" Target="../slideLayouts/slideLayout3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"/>
          <p:cNvSpPr/>
          <p:nvPr/>
        </p:nvSpPr>
        <p:spPr>
          <a:xfrm>
            <a:off x="1587" y="3174"/>
            <a:ext cx="9145588" cy="5143502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  <a:effectLst>
            <a:outerShdw sx="100000" sy="100000" kx="0" ky="0" algn="b" rotWithShape="0" blurRad="63500" dist="0" dir="0">
              <a:srgbClr val="FFFFFF">
                <a:alpha val="54"/>
              </a:srgbClr>
            </a:outerShdw>
          </a:effectLst>
        </p:spPr>
        <p:txBody>
          <a:bodyPr lIns="45719" rIns="45719" anchor="ctr"/>
          <a:lstStyle/>
          <a:p>
            <a:pPr defTabSz="914400"/>
          </a:p>
        </p:txBody>
      </p:sp>
      <p:sp>
        <p:nvSpPr>
          <p:cNvPr id="3" name="Línea"/>
          <p:cNvSpPr/>
          <p:nvPr/>
        </p:nvSpPr>
        <p:spPr>
          <a:xfrm>
            <a:off x="1352549" y="3182937"/>
            <a:ext cx="21601" cy="21608"/>
          </a:xfrm>
          <a:prstGeom prst="line">
            <a:avLst/>
          </a:prstGeom>
          <a:ln w="6480">
            <a:solidFill>
              <a:srgbClr val="A6A6A6"/>
            </a:solidFill>
          </a:ln>
          <a:effectLst>
            <a:outerShdw sx="100000" sy="100000" kx="0" ky="0" algn="b" rotWithShape="0" blurRad="0" dist="23040" dir="5400000">
              <a:srgbClr val="000000">
                <a:alpha val="35035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0" t="3495" r="0" b="0"/>
          <a:stretch>
            <a:fillRect/>
          </a:stretch>
        </p:blipFill>
        <p:spPr>
          <a:xfrm>
            <a:off x="2819400" y="4035425"/>
            <a:ext cx="3502025" cy="1069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035550"/>
            <a:ext cx="9144000" cy="10953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o del título"/>
          <p:cNvSpPr txBox="1"/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/>
            <a:r>
              <a:t>Texto del título</a:t>
            </a:r>
          </a:p>
        </p:txBody>
      </p:sp>
      <p:sp>
        <p:nvSpPr>
          <p:cNvPr id="7" name="Nivel de texto 1…"/>
          <p:cNvSpPr txBox="1"/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" name="Número de diapositiva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  <p:sldLayoutId id="2147483674" r:id="rId29"/>
    <p:sldLayoutId id="2147483675" r:id="rId30"/>
    <p:sldLayoutId id="2147483676" r:id="rId31"/>
    <p:sldLayoutId id="2147483677" r:id="rId32"/>
    <p:sldLayoutId id="2147483678" r:id="rId33"/>
    <p:sldLayoutId id="2147483679" r:id="rId34"/>
    <p:sldLayoutId id="2147483680" r:id="rId35"/>
    <p:sldLayoutId id="2147483681" r:id="rId36"/>
    <p:sldLayoutId id="2147483682" r:id="rId37"/>
    <p:sldLayoutId id="2147483683" r:id="rId38"/>
    <p:sldLayoutId id="2147483684" r:id="rId39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457200" rtl="0" latinLnBrk="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342900" marR="0" indent="114300" algn="l" defTabSz="457200" rtl="0" latinLnBrk="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342900" marR="0" indent="571500" algn="l" defTabSz="457200" rtl="0" latinLnBrk="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342900" marR="0" indent="1028700" algn="l" defTabSz="457200" rtl="0" latinLnBrk="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342900" marR="0" indent="1485900" algn="l" defTabSz="457200" rtl="0" latinLnBrk="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342900" marR="0" indent="1943100" algn="l" defTabSz="457200" rtl="0" latinLnBrk="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42900" marR="0" indent="2400300" algn="l" defTabSz="457200" rtl="0" latinLnBrk="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42900" marR="0" indent="2857500" algn="l" defTabSz="457200" rtl="0" latinLnBrk="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42900" marR="0" indent="3314700" algn="l" defTabSz="457200" rtl="0" latinLnBrk="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5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6.png"/><Relationship Id="rId3" Type="http://schemas.openxmlformats.org/officeDocument/2006/relationships/image" Target="../media/image31.png"/><Relationship Id="rId4" Type="http://schemas.openxmlformats.org/officeDocument/2006/relationships/image" Target="../media/image30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6.png"/><Relationship Id="rId3" Type="http://schemas.openxmlformats.org/officeDocument/2006/relationships/image" Target="../media/image32.png"/><Relationship Id="rId4" Type="http://schemas.openxmlformats.org/officeDocument/2006/relationships/image" Target="../media/image30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6.png"/><Relationship Id="rId3" Type="http://schemas.openxmlformats.org/officeDocument/2006/relationships/image" Target="../media/image33.png"/><Relationship Id="rId4" Type="http://schemas.openxmlformats.org/officeDocument/2006/relationships/image" Target="../media/image30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5.png"/><Relationship Id="rId3" Type="http://schemas.openxmlformats.org/officeDocument/2006/relationships/image" Target="../media/image34.png"/><Relationship Id="rId4" Type="http://schemas.openxmlformats.org/officeDocument/2006/relationships/image" Target="../media/image30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4.png"/><Relationship Id="rId3" Type="http://schemas.openxmlformats.org/officeDocument/2006/relationships/image" Target="../media/image19.png"/><Relationship Id="rId4" Type="http://schemas.openxmlformats.org/officeDocument/2006/relationships/image" Target="../media/image11.png"/><Relationship Id="rId5" Type="http://schemas.openxmlformats.org/officeDocument/2006/relationships/image" Target="../media/image26.png"/><Relationship Id="rId6" Type="http://schemas.openxmlformats.org/officeDocument/2006/relationships/image" Target="../media/image22.png"/><Relationship Id="rId7" Type="http://schemas.openxmlformats.org/officeDocument/2006/relationships/image" Target="../media/image21.png"/><Relationship Id="rId8" Type="http://schemas.openxmlformats.org/officeDocument/2006/relationships/image" Target="../media/image14.png"/><Relationship Id="rId9" Type="http://schemas.openxmlformats.org/officeDocument/2006/relationships/image" Target="../media/image17.png"/><Relationship Id="rId10" Type="http://schemas.openxmlformats.org/officeDocument/2006/relationships/image" Target="../media/image16.png"/><Relationship Id="rId11" Type="http://schemas.openxmlformats.org/officeDocument/2006/relationships/image" Target="../media/image18.png"/><Relationship Id="rId12" Type="http://schemas.openxmlformats.org/officeDocument/2006/relationships/image" Target="../media/image15.png"/><Relationship Id="rId13" Type="http://schemas.openxmlformats.org/officeDocument/2006/relationships/image" Target="../media/image35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4.png"/><Relationship Id="rId3" Type="http://schemas.openxmlformats.org/officeDocument/2006/relationships/image" Target="../media/image36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30.png"/><Relationship Id="rId3" Type="http://schemas.openxmlformats.org/officeDocument/2006/relationships/hyperlink" Target="https://www.manageengine.com/latam/service-desk/descargas.html" TargetMode="External"/><Relationship Id="rId4" Type="http://schemas.openxmlformats.org/officeDocument/2006/relationships/image" Target="../media/image4.jpeg"/><Relationship Id="rId5" Type="http://schemas.openxmlformats.org/officeDocument/2006/relationships/image" Target="../media/image37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4.png"/><Relationship Id="rId5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4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4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11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estión de TI, simplificada"/>
          <p:cNvSpPr txBox="1"/>
          <p:nvPr/>
        </p:nvSpPr>
        <p:spPr>
          <a:xfrm>
            <a:off x="45000" y="2334112"/>
            <a:ext cx="9057175" cy="63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b">
            <a:spAutoFit/>
          </a:bodyPr>
          <a:lstStyle>
            <a:lvl1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Source Sans Pro-demi_bold"/>
                <a:ea typeface="Source Sans Pro-demi_bold"/>
                <a:cs typeface="Source Sans Pro-demi_bold"/>
                <a:sym typeface="Source Sans Pro-demi_bold"/>
              </a:defRPr>
            </a:lvl1pPr>
          </a:lstStyle>
          <a:p>
            <a:pPr/>
            <a:r>
              <a:t>Gestión de TI, simplificada</a:t>
            </a:r>
          </a:p>
        </p:txBody>
      </p:sp>
      <p:sp>
        <p:nvSpPr>
          <p:cNvPr id="380" name="Soluciones de gestión de TI en tiempo real para la nueva velocidad en los negocios"/>
          <p:cNvSpPr txBox="1"/>
          <p:nvPr/>
        </p:nvSpPr>
        <p:spPr>
          <a:xfrm>
            <a:off x="44999" y="3536337"/>
            <a:ext cx="9054002" cy="36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92D050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</a:lstStyle>
          <a:p>
            <a:pPr/>
            <a:r>
              <a:t>Soluciones de gestión de TI en tiempo real para la nueva velocidad en los negocios</a:t>
            </a:r>
          </a:p>
        </p:txBody>
      </p:sp>
      <p:pic>
        <p:nvPicPr>
          <p:cNvPr id="38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19375" y="1555750"/>
            <a:ext cx="3911600" cy="10382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Rectángulo"/>
          <p:cNvSpPr/>
          <p:nvPr/>
        </p:nvSpPr>
        <p:spPr>
          <a:xfrm>
            <a:off x="-34925" y="1608137"/>
            <a:ext cx="9202738" cy="1744663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  <a:effectLst>
            <a:outerShdw sx="100000" sy="100000" kx="0" ky="0" algn="b" rotWithShape="0" blurRad="63500" dist="0" dir="0">
              <a:srgbClr val="FFFFFF">
                <a:alpha val="54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52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889" t="51416" r="2369" b="0"/>
          <a:stretch>
            <a:fillRect/>
          </a:stretch>
        </p:blipFill>
        <p:spPr>
          <a:xfrm>
            <a:off x="-114300" y="3319462"/>
            <a:ext cx="9377363" cy="63501"/>
          </a:xfrm>
          <a:prstGeom prst="rect">
            <a:avLst/>
          </a:prstGeom>
          <a:ln w="12700">
            <a:miter lim="400000"/>
          </a:ln>
        </p:spPr>
      </p:pic>
      <p:sp>
        <p:nvSpPr>
          <p:cNvPr id="525" name="Mejor control y visibilidad del entorno de TI…"/>
          <p:cNvSpPr txBox="1"/>
          <p:nvPr/>
        </p:nvSpPr>
        <p:spPr>
          <a:xfrm>
            <a:off x="35474" y="1699356"/>
            <a:ext cx="9052414" cy="155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/>
          <a:p>
            <a:pPr algn="ctr">
              <a:lnSpc>
                <a:spcPct val="5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80808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Mejor control y visibilidad del entorno de TI </a:t>
            </a:r>
          </a:p>
          <a:p>
            <a:pPr algn="ctr">
              <a:lnSpc>
                <a:spcPct val="5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80808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</a:p>
          <a:p>
            <a:pPr algn="ctr">
              <a:lnSpc>
                <a:spcPct val="5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80808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con</a:t>
            </a:r>
          </a:p>
          <a:p>
            <a:pPr algn="ctr">
              <a:lnSpc>
                <a:spcPct val="5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80808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</a:p>
          <a:p>
            <a:pPr algn="ctr">
              <a:lnSpc>
                <a:spcPct val="7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40404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ServiceDesk Plus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Rectángulo"/>
          <p:cNvSpPr/>
          <p:nvPr/>
        </p:nvSpPr>
        <p:spPr>
          <a:xfrm>
            <a:off x="0" y="0"/>
            <a:ext cx="3200400" cy="5207000"/>
          </a:xfrm>
          <a:prstGeom prst="rect">
            <a:avLst/>
          </a:prstGeom>
          <a:solidFill>
            <a:srgbClr val="404040"/>
          </a:solidFill>
          <a:ln w="25560">
            <a:solidFill>
              <a:srgbClr val="385F8D"/>
            </a:solidFill>
          </a:ln>
          <a:effectLst>
            <a:outerShdw sx="100000" sy="100000" kx="0" ky="0" algn="b" rotWithShape="0" blurRad="63500" dist="0" dir="0">
              <a:srgbClr val="FFFFFF">
                <a:alpha val="54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52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3600" y="133350"/>
            <a:ext cx="1017588" cy="1017588"/>
          </a:xfrm>
          <a:prstGeom prst="rect">
            <a:avLst/>
          </a:prstGeom>
          <a:ln w="12700">
            <a:miter lim="400000"/>
          </a:ln>
        </p:spPr>
      </p:pic>
      <p:sp>
        <p:nvSpPr>
          <p:cNvPr id="529" name="Catrin integra ServiceDesk Plus con…"/>
          <p:cNvSpPr txBox="1"/>
          <p:nvPr/>
        </p:nvSpPr>
        <p:spPr>
          <a:xfrm>
            <a:off x="3321599" y="133350"/>
            <a:ext cx="4558202" cy="890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marL="282575" indent="-279400" defTabSz="914400">
              <a:lnSpc>
                <a:spcPct val="100000"/>
              </a:lnSpc>
              <a:tabLst>
                <a:tab pos="279400" algn="l"/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</a:tabLst>
              <a:defRPr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Catrin integra ServiceDesk Plus con </a:t>
            </a:r>
          </a:p>
          <a:p>
            <a:pPr marL="285750" indent="-282575" defTabSz="914400">
              <a:lnSpc>
                <a:spcPct val="100000"/>
              </a:lnSpc>
              <a:buSzPct val="100000"/>
              <a:buChar char="•"/>
              <a:tabLst>
                <a:tab pos="279400" algn="l"/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</a:tabLst>
              <a:defRPr b="1" sz="28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OpManager</a:t>
            </a:r>
          </a:p>
        </p:txBody>
      </p:sp>
      <p:pic>
        <p:nvPicPr>
          <p:cNvPr id="530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33600" y="1511300"/>
            <a:ext cx="7086600" cy="3630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31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rcRect l="2369" t="0" r="36668" b="51416"/>
          <a:stretch>
            <a:fillRect/>
          </a:stretch>
        </p:blipFill>
        <p:spPr>
          <a:xfrm>
            <a:off x="9448800" y="5268912"/>
            <a:ext cx="9448800" cy="101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37674" dir="2700000">
              <a:srgbClr val="3F3F3F">
                <a:alpha val="5002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Rectángulo"/>
          <p:cNvSpPr/>
          <p:nvPr/>
        </p:nvSpPr>
        <p:spPr>
          <a:xfrm>
            <a:off x="0" y="0"/>
            <a:ext cx="3200400" cy="5207000"/>
          </a:xfrm>
          <a:prstGeom prst="rect">
            <a:avLst/>
          </a:prstGeom>
          <a:solidFill>
            <a:srgbClr val="404040"/>
          </a:solidFill>
          <a:ln w="25560">
            <a:solidFill>
              <a:srgbClr val="385F8D"/>
            </a:solidFill>
          </a:ln>
          <a:effectLst>
            <a:outerShdw sx="100000" sy="100000" kx="0" ky="0" algn="b" rotWithShape="0" blurRad="63500" dist="0" dir="0">
              <a:srgbClr val="FFFFFF">
                <a:alpha val="54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34" name="La alarma de red que OpManager detecta se convierte automáticamente en un ticket en ServiceDesk Plus. El ticket se asigna a Scott con su correspondiente categoría, subcategoría y prioridad."/>
          <p:cNvSpPr txBox="1"/>
          <p:nvPr/>
        </p:nvSpPr>
        <p:spPr>
          <a:xfrm>
            <a:off x="3245399" y="7937"/>
            <a:ext cx="5853602" cy="136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La alarma de red que OpManager detecta se convierte automáticamente en un </a:t>
            </a:r>
            <a:r>
              <a:rPr i="1"/>
              <a:t>ticket</a:t>
            </a:r>
            <a:r>
              <a:t> en ServiceDesk Plus. El </a:t>
            </a:r>
            <a:r>
              <a:rPr i="1"/>
              <a:t>ticket</a:t>
            </a:r>
            <a:r>
              <a:t> se asigna a Scott con su correspondiente categoría, subcategoría y prioridad. </a:t>
            </a:r>
          </a:p>
        </p:txBody>
      </p:sp>
      <p:pic>
        <p:nvPicPr>
          <p:cNvPr id="53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3600" y="133350"/>
            <a:ext cx="1022350" cy="1022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6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38850"/>
          <a:stretch>
            <a:fillRect/>
          </a:stretch>
        </p:blipFill>
        <p:spPr>
          <a:xfrm>
            <a:off x="2133600" y="1504950"/>
            <a:ext cx="7056438" cy="3613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7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rcRect l="2369" t="0" r="36668" b="51416"/>
          <a:stretch>
            <a:fillRect/>
          </a:stretch>
        </p:blipFill>
        <p:spPr>
          <a:xfrm>
            <a:off x="9448800" y="5268912"/>
            <a:ext cx="9448800" cy="101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37674" dir="2700000">
              <a:srgbClr val="3F3F3F">
                <a:alpha val="5002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Rectángulo"/>
          <p:cNvSpPr/>
          <p:nvPr/>
        </p:nvSpPr>
        <p:spPr>
          <a:xfrm>
            <a:off x="0" y="0"/>
            <a:ext cx="3200400" cy="5207000"/>
          </a:xfrm>
          <a:prstGeom prst="rect">
            <a:avLst/>
          </a:prstGeom>
          <a:solidFill>
            <a:srgbClr val="404040"/>
          </a:solidFill>
          <a:ln w="25560">
            <a:solidFill>
              <a:srgbClr val="385F8D"/>
            </a:solidFill>
          </a:ln>
          <a:effectLst>
            <a:outerShdw sx="100000" sy="100000" kx="0" ky="0" algn="b" rotWithShape="0" blurRad="63500" dist="0" dir="0">
              <a:srgbClr val="FFFFFF">
                <a:alpha val="54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40" name="Scott, investiga el incidente y lo corrige antes de que inicie el día laboral en Zylker. También vincula todos los incidentes asociados con el servidor de correo e inicia un análisis de problemas."/>
          <p:cNvSpPr txBox="1"/>
          <p:nvPr/>
        </p:nvSpPr>
        <p:spPr>
          <a:xfrm>
            <a:off x="3245399" y="7937"/>
            <a:ext cx="5853602" cy="136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Scott, investiga el incidente y lo corrige antes de que inicie el día laboral en Zylker. También vincula todos los incidentes asociados con el servidor de correo e inicia un análisis de problemas.   </a:t>
            </a:r>
          </a:p>
        </p:txBody>
      </p:sp>
      <p:pic>
        <p:nvPicPr>
          <p:cNvPr id="54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3600" y="133350"/>
            <a:ext cx="1022350" cy="1022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2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rcRect l="0" t="0" r="1359" b="7531"/>
          <a:stretch>
            <a:fillRect/>
          </a:stretch>
        </p:blipFill>
        <p:spPr>
          <a:xfrm>
            <a:off x="2133600" y="1504950"/>
            <a:ext cx="7048500" cy="3716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43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rcRect l="2369" t="0" r="36668" b="51416"/>
          <a:stretch>
            <a:fillRect/>
          </a:stretch>
        </p:blipFill>
        <p:spPr>
          <a:xfrm>
            <a:off x="9448800" y="5268912"/>
            <a:ext cx="9448800" cy="101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37674" dir="2700000">
              <a:srgbClr val="3F3F3F">
                <a:alpha val="5002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Rectángulo"/>
          <p:cNvSpPr/>
          <p:nvPr/>
        </p:nvSpPr>
        <p:spPr>
          <a:xfrm>
            <a:off x="0" y="0"/>
            <a:ext cx="3200400" cy="5207000"/>
          </a:xfrm>
          <a:prstGeom prst="rect">
            <a:avLst/>
          </a:prstGeom>
          <a:solidFill>
            <a:srgbClr val="404040"/>
          </a:solidFill>
          <a:ln w="25560">
            <a:solidFill>
              <a:srgbClr val="385F8D"/>
            </a:solidFill>
          </a:ln>
          <a:effectLst>
            <a:outerShdw sx="100000" sy="100000" kx="0" ky="0" algn="b" rotWithShape="0" blurRad="63500" dist="0" dir="0">
              <a:srgbClr val="FFFFFF">
                <a:alpha val="54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46" name="Después de realizar la investigación, Scott descubre que se deben actualizar los servidores de correo y lo informa a Catrin."/>
          <p:cNvSpPr txBox="1"/>
          <p:nvPr/>
        </p:nvSpPr>
        <p:spPr>
          <a:xfrm>
            <a:off x="3245399" y="7937"/>
            <a:ext cx="5853602" cy="104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Después de realizar la investigación, Scott descubre que se deben actualizar los servidores de correo y lo informa a Catrin.</a:t>
            </a:r>
          </a:p>
        </p:txBody>
      </p:sp>
      <p:pic>
        <p:nvPicPr>
          <p:cNvPr id="54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3600" y="133350"/>
            <a:ext cx="1022350" cy="1022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8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rcRect l="0" t="0" r="10612" b="0"/>
          <a:stretch>
            <a:fillRect/>
          </a:stretch>
        </p:blipFill>
        <p:spPr>
          <a:xfrm>
            <a:off x="2133600" y="1504950"/>
            <a:ext cx="7083425" cy="3646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49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rcRect l="2369" t="0" r="36668" b="51416"/>
          <a:stretch>
            <a:fillRect/>
          </a:stretch>
        </p:blipFill>
        <p:spPr>
          <a:xfrm>
            <a:off x="9448800" y="5268912"/>
            <a:ext cx="9448800" cy="101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37674" dir="2700000">
              <a:srgbClr val="3F3F3F">
                <a:alpha val="5002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Rectángulo"/>
          <p:cNvSpPr/>
          <p:nvPr/>
        </p:nvSpPr>
        <p:spPr>
          <a:xfrm>
            <a:off x="0" y="0"/>
            <a:ext cx="3200400" cy="5207000"/>
          </a:xfrm>
          <a:prstGeom prst="rect">
            <a:avLst/>
          </a:prstGeom>
          <a:solidFill>
            <a:srgbClr val="404040"/>
          </a:solidFill>
          <a:ln w="25560">
            <a:solidFill>
              <a:srgbClr val="385F8D"/>
            </a:solidFill>
          </a:ln>
          <a:effectLst>
            <a:outerShdw sx="100000" sy="100000" kx="0" ky="0" algn="b" rotWithShape="0" blurRad="63500" dist="0" dir="0">
              <a:srgbClr val="FFFFFF">
                <a:alpha val="54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55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3600" y="133350"/>
            <a:ext cx="1017588" cy="1017588"/>
          </a:xfrm>
          <a:prstGeom prst="rect">
            <a:avLst/>
          </a:prstGeom>
          <a:ln w="12700">
            <a:miter lim="400000"/>
          </a:ln>
        </p:spPr>
      </p:pic>
      <p:sp>
        <p:nvSpPr>
          <p:cNvPr id="553" name="Catrin inicia una propuesta de cambio desde el problema para asegurarse de que no se repita el problema con el servidor de correo. También agrega a Marcus como miembro del CAB para aprobar la implementación del cambio."/>
          <p:cNvSpPr txBox="1"/>
          <p:nvPr/>
        </p:nvSpPr>
        <p:spPr>
          <a:xfrm>
            <a:off x="3245399" y="0"/>
            <a:ext cx="5853602" cy="167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Catrin inicia una propuesta de cambio desde el problema para asegurarse de que no se repita el problema con el servidor de correo. También agrega a Marcus como miembro del CAB para aprobar la implementación del cambio. </a:t>
            </a:r>
          </a:p>
        </p:txBody>
      </p:sp>
      <p:pic>
        <p:nvPicPr>
          <p:cNvPr id="554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rcRect l="0" t="0" r="1499" b="9400"/>
          <a:stretch>
            <a:fillRect/>
          </a:stretch>
        </p:blipFill>
        <p:spPr>
          <a:xfrm>
            <a:off x="2133600" y="1504949"/>
            <a:ext cx="7032625" cy="3638552"/>
          </a:xfrm>
          <a:prstGeom prst="rect">
            <a:avLst/>
          </a:prstGeom>
          <a:ln w="12700">
            <a:miter lim="400000"/>
          </a:ln>
        </p:spPr>
      </p:pic>
      <p:pic>
        <p:nvPicPr>
          <p:cNvPr id="555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rcRect l="2369" t="0" r="36668" b="51416"/>
          <a:stretch>
            <a:fillRect/>
          </a:stretch>
        </p:blipFill>
        <p:spPr>
          <a:xfrm>
            <a:off x="9448800" y="5268912"/>
            <a:ext cx="9448800" cy="101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37674" dir="2700000">
              <a:srgbClr val="3F3F3F">
                <a:alpha val="5002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889" t="51416" r="2369" b="0"/>
          <a:stretch>
            <a:fillRect/>
          </a:stretch>
        </p:blipFill>
        <p:spPr>
          <a:xfrm>
            <a:off x="-104775" y="5091112"/>
            <a:ext cx="9377363" cy="63501"/>
          </a:xfrm>
          <a:prstGeom prst="rect">
            <a:avLst/>
          </a:prstGeom>
          <a:ln w="12700">
            <a:miter lim="400000"/>
          </a:ln>
        </p:spPr>
      </p:pic>
      <p:sp>
        <p:nvSpPr>
          <p:cNvPr id="558" name="Figura"/>
          <p:cNvSpPr/>
          <p:nvPr/>
        </p:nvSpPr>
        <p:spPr>
          <a:xfrm>
            <a:off x="2525375" y="87918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685" y="0"/>
                </a:lnTo>
                <a:lnTo>
                  <a:pt x="21600" y="21600"/>
                </a:lnTo>
                <a:lnTo>
                  <a:pt x="1027" y="0"/>
                </a:lnTo>
                <a:lnTo>
                  <a:pt x="0" y="21600"/>
                </a:lnTo>
                <a:close/>
              </a:path>
            </a:pathLst>
          </a:custGeom>
          <a:ln w="28440">
            <a:solidFill>
              <a:srgbClr val="F2F2F2"/>
            </a:solidFill>
          </a:ln>
          <a:effectLst>
            <a:outerShdw sx="100000" sy="100000" kx="0" ky="0" algn="b" rotWithShape="0" blurRad="0" dist="0" dir="0">
              <a:srgbClr val="FFFFFF">
                <a:alpha val="54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559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rcRect l="20678" t="16850" r="21496" b="17660"/>
          <a:stretch>
            <a:fillRect/>
          </a:stretch>
        </p:blipFill>
        <p:spPr>
          <a:xfrm>
            <a:off x="4237037" y="585787"/>
            <a:ext cx="669926" cy="687388"/>
          </a:xfrm>
          <a:prstGeom prst="rect">
            <a:avLst/>
          </a:prstGeom>
          <a:ln w="12700">
            <a:miter lim="400000"/>
          </a:ln>
        </p:spPr>
      </p:pic>
      <p:sp>
        <p:nvSpPr>
          <p:cNvPr id="560" name="08:00 AM…"/>
          <p:cNvSpPr txBox="1"/>
          <p:nvPr/>
        </p:nvSpPr>
        <p:spPr>
          <a:xfrm>
            <a:off x="3894392" y="1273175"/>
            <a:ext cx="1307591" cy="552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>
            <a:spAutoFit/>
          </a:bodyPr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b="1"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08:00 AM</a:t>
            </a:r>
          </a:p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Los servidores de correo no funcionan.</a:t>
            </a:r>
          </a:p>
        </p:txBody>
      </p:sp>
      <p:sp>
        <p:nvSpPr>
          <p:cNvPr id="561" name="08:00 AM…"/>
          <p:cNvSpPr txBox="1"/>
          <p:nvPr/>
        </p:nvSpPr>
        <p:spPr>
          <a:xfrm>
            <a:off x="6281992" y="1006579"/>
            <a:ext cx="1482216" cy="100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b="1"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08:00 AM</a:t>
            </a:r>
          </a:p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Se registra un </a:t>
            </a:r>
            <a:r>
              <a:rPr i="1"/>
              <a:t>ticket</a:t>
            </a:r>
            <a:r>
              <a:t> automáticamente en la mesa de ayuda desde OpManager y se asigna a Scott.</a:t>
            </a:r>
          </a:p>
        </p:txBody>
      </p:sp>
      <p:pic>
        <p:nvPicPr>
          <p:cNvPr id="562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11812" y="3922712"/>
            <a:ext cx="620713" cy="6207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63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rcRect l="20678" t="16850" r="21496" b="17660"/>
          <a:stretch>
            <a:fillRect/>
          </a:stretch>
        </p:blipFill>
        <p:spPr>
          <a:xfrm>
            <a:off x="6234112" y="2581275"/>
            <a:ext cx="669926" cy="687388"/>
          </a:xfrm>
          <a:prstGeom prst="rect">
            <a:avLst/>
          </a:prstGeom>
          <a:ln w="12700">
            <a:miter lim="400000"/>
          </a:ln>
        </p:spPr>
      </p:pic>
      <p:sp>
        <p:nvSpPr>
          <p:cNvPr id="564" name="08:20 AM…"/>
          <p:cNvSpPr txBox="1"/>
          <p:nvPr/>
        </p:nvSpPr>
        <p:spPr>
          <a:xfrm>
            <a:off x="6990017" y="2497242"/>
            <a:ext cx="1325053" cy="85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b="1"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08:20 AM</a:t>
            </a:r>
          </a:p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Scott corrige los problemas y los servidores vuelven a funcionar.</a:t>
            </a:r>
          </a:p>
        </p:txBody>
      </p:sp>
      <p:pic>
        <p:nvPicPr>
          <p:cNvPr id="565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32525" y="1927225"/>
            <a:ext cx="382588" cy="382588"/>
          </a:xfrm>
          <a:prstGeom prst="rect">
            <a:avLst/>
          </a:prstGeom>
          <a:ln w="12700">
            <a:miter lim="400000"/>
          </a:ln>
        </p:spPr>
      </p:pic>
      <p:sp>
        <p:nvSpPr>
          <p:cNvPr id="566" name="08:30 AM…"/>
          <p:cNvSpPr txBox="1"/>
          <p:nvPr/>
        </p:nvSpPr>
        <p:spPr>
          <a:xfrm>
            <a:off x="6281992" y="3956948"/>
            <a:ext cx="1325053" cy="552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b="1"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08:30 AM</a:t>
            </a:r>
          </a:p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El día laboral inicia como de costumbre.</a:t>
            </a:r>
          </a:p>
        </p:txBody>
      </p:sp>
      <p:pic>
        <p:nvPicPr>
          <p:cNvPr id="567" name="image.png" descr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262437" y="4522787"/>
            <a:ext cx="620713" cy="620713"/>
          </a:xfrm>
          <a:prstGeom prst="rect">
            <a:avLst/>
          </a:prstGeom>
          <a:ln w="12700">
            <a:miter lim="400000"/>
          </a:ln>
        </p:spPr>
      </p:pic>
      <p:sp>
        <p:nvSpPr>
          <p:cNvPr id="568" name="09:00 AM…"/>
          <p:cNvSpPr txBox="1"/>
          <p:nvPr/>
        </p:nvSpPr>
        <p:spPr>
          <a:xfrm>
            <a:off x="3634042" y="3684692"/>
            <a:ext cx="1745741" cy="85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b="1"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09:00 AM</a:t>
            </a:r>
          </a:p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Scott filtra todos los </a:t>
            </a:r>
            <a:r>
              <a:rPr i="1"/>
              <a:t>tickets</a:t>
            </a:r>
            <a:r>
              <a:t> de alarma del servidor de correo, los vincula e inicia un análisis de problemas.</a:t>
            </a:r>
          </a:p>
        </p:txBody>
      </p:sp>
      <p:pic>
        <p:nvPicPr>
          <p:cNvPr id="569" name="image.png" descr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716212" y="3922712"/>
            <a:ext cx="622301" cy="622301"/>
          </a:xfrm>
          <a:prstGeom prst="rect">
            <a:avLst/>
          </a:prstGeom>
          <a:ln w="12700">
            <a:miter lim="400000"/>
          </a:ln>
        </p:spPr>
      </p:pic>
      <p:sp>
        <p:nvSpPr>
          <p:cNvPr id="570" name="09:30 AM…"/>
          <p:cNvSpPr txBox="1"/>
          <p:nvPr/>
        </p:nvSpPr>
        <p:spPr>
          <a:xfrm>
            <a:off x="962280" y="3778355"/>
            <a:ext cx="1704465" cy="116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b="1"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09:30 AM</a:t>
            </a:r>
          </a:p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Catrin se da cuenta de que hay demasiados problemas relacionados con el mismo servidor de correo e inicia un cambio para reemplazar el servidor.</a:t>
            </a:r>
          </a:p>
        </p:txBody>
      </p:sp>
      <p:pic>
        <p:nvPicPr>
          <p:cNvPr id="571" name="image.png" descr="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187575" y="2590800"/>
            <a:ext cx="668338" cy="668338"/>
          </a:xfrm>
          <a:prstGeom prst="rect">
            <a:avLst/>
          </a:prstGeom>
          <a:ln w="12700">
            <a:miter lim="400000"/>
          </a:ln>
        </p:spPr>
      </p:pic>
      <p:sp>
        <p:nvSpPr>
          <p:cNvPr id="572" name="09:40 AM…"/>
          <p:cNvSpPr txBox="1"/>
          <p:nvPr/>
        </p:nvSpPr>
        <p:spPr>
          <a:xfrm>
            <a:off x="813055" y="2648848"/>
            <a:ext cx="1325053" cy="552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b="1"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09:40 AM</a:t>
            </a:r>
          </a:p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Marcus aprueba la propuesta de cambio.</a:t>
            </a:r>
          </a:p>
        </p:txBody>
      </p:sp>
      <p:pic>
        <p:nvPicPr>
          <p:cNvPr id="573" name="image.png" descr="imag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225675" y="1176337"/>
            <a:ext cx="654050" cy="654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4" name="image.png" descr="imag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611437" y="1182687"/>
            <a:ext cx="665163" cy="665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575" name="image.png" descr="image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992437" y="1204912"/>
            <a:ext cx="642938" cy="642938"/>
          </a:xfrm>
          <a:prstGeom prst="rect">
            <a:avLst/>
          </a:prstGeom>
          <a:ln w="12700">
            <a:miter lim="400000"/>
          </a:ln>
        </p:spPr>
      </p:pic>
      <p:sp>
        <p:nvSpPr>
          <p:cNvPr id="576" name="El equipo implementa el cambio."/>
          <p:cNvSpPr txBox="1"/>
          <p:nvPr/>
        </p:nvSpPr>
        <p:spPr>
          <a:xfrm>
            <a:off x="851155" y="1270105"/>
            <a:ext cx="1325053" cy="39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 anchor="ctr">
            <a:spAutoFit/>
          </a:bodyPr>
          <a:lstStyle>
            <a:lvl1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El equipo implementa el cambio.</a:t>
            </a:r>
          </a:p>
        </p:txBody>
      </p:sp>
      <p:pic>
        <p:nvPicPr>
          <p:cNvPr id="577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28887" y="1927225"/>
            <a:ext cx="382588" cy="382588"/>
          </a:xfrm>
          <a:prstGeom prst="rect">
            <a:avLst/>
          </a:prstGeom>
          <a:ln w="12700">
            <a:miter lim="400000"/>
          </a:ln>
        </p:spPr>
      </p:pic>
      <p:sp>
        <p:nvSpPr>
          <p:cNvPr id="578" name="RESPUESTA PROACTIVA.…"/>
          <p:cNvSpPr txBox="1"/>
          <p:nvPr/>
        </p:nvSpPr>
        <p:spPr>
          <a:xfrm>
            <a:off x="3684842" y="3111499"/>
            <a:ext cx="1752091" cy="70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>
            <a:spAutoFit/>
          </a:bodyPr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b="1"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RESPUESTA PROACTIVA.</a:t>
            </a:r>
          </a:p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b="1"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CORRECCIÓN MÁS RÁPIDA.</a:t>
            </a:r>
          </a:p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b="1"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MÍNIMO IMPACTO EN EL NEGOCIO.</a:t>
            </a:r>
          </a:p>
        </p:txBody>
      </p:sp>
      <p:sp>
        <p:nvSpPr>
          <p:cNvPr id="579" name="La manera más inteligente de hacerlo"/>
          <p:cNvSpPr txBox="1"/>
          <p:nvPr/>
        </p:nvSpPr>
        <p:spPr>
          <a:xfrm>
            <a:off x="47879" y="-23708"/>
            <a:ext cx="9048242" cy="79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 anchor="ctr">
            <a:spAutoFit/>
          </a:bodyPr>
          <a:lstStyle>
            <a:lvl1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La manera más inteligente de hacerlo</a:t>
            </a:r>
          </a:p>
        </p:txBody>
      </p:sp>
      <p:pic>
        <p:nvPicPr>
          <p:cNvPr id="580" name="image.png" descr="image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4221162" y="1784350"/>
            <a:ext cx="701676" cy="70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581" name="image.png" descr="imag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636962" y="2411412"/>
            <a:ext cx="698501" cy="698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82" name="image.png" descr="imag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222750" y="2411412"/>
            <a:ext cx="700088" cy="700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83" name="image.png" descr="image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789487" y="2416175"/>
            <a:ext cx="693738" cy="6937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84" name="image.png" descr="imag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664200" y="1189037"/>
            <a:ext cx="644525" cy="644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85" name="image.png" descr="image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7391400" y="1200150"/>
            <a:ext cx="1905000" cy="63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6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Class="entr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Class="entr" nodeType="after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9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4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Class="entr" nodeType="after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8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3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Class="entr" nodeType="afterEffect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7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ID="10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2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Class="entr" nodeType="afterEffect" presetID="10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6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ID="10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1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Class="entr" nodeType="clickEffect" presetID="10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6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Class="exit" nodeType="clickEffect" presetID="10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80" dur="500" fill="hold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Class="entr" nodeType="afterEffect" presetID="10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5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Class="exit" nodeType="afterEffect" presetID="10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88" dur="500" fill="hold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Class="exit" nodeType="afterEffect" presetID="10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92" dur="500" fill="hold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Class="exit" nodeType="afterEffect" presetID="10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96" dur="500" fill="hold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Class="exit" nodeType="afterEffect" presetID="10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00" dur="500" fill="hold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Class="exit" nodeType="afterEffect" presetID="10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04" dur="500" fill="hold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Class="exit" nodeType="afterEffect" presetID="10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08" dur="500" fill="hold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Class="exit" nodeType="afterEffect" presetID="10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12" dur="500" fill="hold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Class="exit" nodeType="afterEffect" presetID="10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16" dur="500" fill="hold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19" presetClass="exit" nodeType="afterEffect" presetID="10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20" dur="500" fill="hold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500"/>
                            </p:stCondLst>
                            <p:childTnLst>
                              <p:par>
                                <p:cTn id="123" presetClass="exit" nodeType="afterEffect" presetID="10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24" dur="500" fill="hold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000"/>
                            </p:stCondLst>
                            <p:childTnLst>
                              <p:par>
                                <p:cTn id="127" presetClass="exit" nodeType="afterEffect" presetID="10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28" dur="500" fill="hold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500"/>
                            </p:stCondLst>
                            <p:childTnLst>
                              <p:par>
                                <p:cTn id="131" presetClass="exit" nodeType="afterEffect" presetID="10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32" dur="500" fill="hold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000"/>
                            </p:stCondLst>
                            <p:childTnLst>
                              <p:par>
                                <p:cTn id="135" presetClass="exit" nodeType="afterEffect" presetID="10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36" dur="500" fill="hold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7500"/>
                            </p:stCondLst>
                            <p:childTnLst>
                              <p:par>
                                <p:cTn id="139" presetClass="exit" nodeType="afterEffect" presetID="10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40" dur="500" fill="hold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000"/>
                            </p:stCondLst>
                            <p:childTnLst>
                              <p:par>
                                <p:cTn id="143" presetClass="exit" nodeType="afterEffect" presetID="10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44" dur="500" fill="hold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8500"/>
                            </p:stCondLst>
                            <p:childTnLst>
                              <p:par>
                                <p:cTn id="147" presetClass="exit" nodeType="afterEffect" presetID="10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48" dur="500" fill="hold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9000"/>
                            </p:stCondLst>
                            <p:childTnLst>
                              <p:par>
                                <p:cTn id="151" presetClass="exit" nodeType="afterEffect" presetID="10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52" dur="500" fill="hold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77" grpId="25"/>
      <p:bldP build="whole" bldLvl="1" animBg="1" rev="0" advAuto="0" spid="569" grpId="12"/>
      <p:bldP build="whole" bldLvl="1" animBg="1" rev="0" advAuto="0" spid="562" grpId="7"/>
      <p:bldP build="whole" bldLvl="1" animBg="1" rev="0" advAuto="0" spid="584" grpId="22"/>
      <p:bldP build="whole" bldLvl="1" animBg="1" rev="0" advAuto="0" spid="566" grpId="8"/>
      <p:bldP build="whole" bldLvl="1" animBg="1" rev="0" advAuto="0" spid="565" grpId="4"/>
      <p:bldP build="whole" bldLvl="1" animBg="1" rev="0" advAuto="0" spid="559" grpId="19"/>
      <p:bldP build="whole" bldLvl="1" animBg="1" rev="0" advAuto="0" spid="560" grpId="1"/>
      <p:bldP build="whole" bldLvl="1" animBg="1" rev="0" advAuto="0" spid="570" grpId="35"/>
      <p:bldP build="whole" bldLvl="1" animBg="1" rev="0" advAuto="0" spid="569" grpId="34"/>
      <p:bldP build="whole" bldLvl="1" animBg="1" rev="0" advAuto="0" spid="561" grpId="3"/>
      <p:bldP build="whole" bldLvl="1" animBg="1" rev="0" advAuto="0" spid="563" grpId="5"/>
      <p:bldP build="whole" bldLvl="1" animBg="1" rev="0" advAuto="0" spid="564" grpId="6"/>
      <p:bldP build="whole" bldLvl="1" animBg="1" rev="0" advAuto="0" spid="562" grpId="31"/>
      <p:bldP build="whole" bldLvl="1" animBg="1" rev="0" advAuto="0" spid="567" grpId="10"/>
      <p:bldP build="whole" bldLvl="1" animBg="1" rev="0" advAuto="0" spid="565" grpId="24"/>
      <p:bldP build="whole" bldLvl="1" animBg="1" rev="0" advAuto="0" spid="566" grpId="30"/>
      <p:bldP build="whole" bldLvl="1" animBg="1" rev="0" advAuto="0" spid="560" grpId="21"/>
      <p:bldP build="whole" bldLvl="1" animBg="1" rev="0" advAuto="0" spid="579" grpId="17"/>
      <p:bldP build="whole" bldLvl="1" animBg="1" rev="0" advAuto="0" spid="571" grpId="14"/>
      <p:bldP build="whole" bldLvl="1" animBg="1" rev="0" advAuto="0" spid="572" grpId="13"/>
      <p:bldP build="whole" bldLvl="1" animBg="1" rev="0" advAuto="0" spid="578" grpId="18"/>
      <p:bldP build="whole" bldLvl="1" animBg="1" rev="0" advAuto="0" spid="568" grpId="9"/>
      <p:bldP build="whole" bldLvl="1" animBg="1" rev="0" advAuto="0" spid="561" grpId="23"/>
      <p:bldP build="whole" bldLvl="1" animBg="1" rev="0" advAuto="0" spid="563" grpId="28"/>
      <p:bldP build="whole" bldLvl="1" animBg="1" rev="0" advAuto="0" spid="564" grpId="29"/>
      <p:bldP build="whole" bldLvl="1" animBg="1" rev="0" advAuto="0" spid="576" grpId="16"/>
      <p:bldP build="whole" bldLvl="1" animBg="1" rev="0" advAuto="0" spid="567" grpId="33"/>
      <p:bldP build="whole" bldLvl="1" animBg="1" rev="0" advAuto="0" spid="571" grpId="27"/>
      <p:bldP build="whole" bldLvl="1" animBg="1" rev="0" advAuto="0" spid="572" grpId="26"/>
      <p:bldP build="whole" bldLvl="1" animBg="1" rev="0" advAuto="0" spid="576" grpId="20"/>
      <p:bldP build="whole" bldLvl="1" animBg="1" rev="0" advAuto="0" spid="584" grpId="2"/>
      <p:bldP build="whole" bldLvl="1" animBg="1" rev="0" advAuto="0" spid="577" grpId="15"/>
      <p:bldP build="whole" bldLvl="1" animBg="1" rev="0" advAuto="0" spid="570" grpId="11"/>
      <p:bldP build="whole" bldLvl="1" animBg="1" rev="0" advAuto="0" spid="568" grpId="3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Rectángulo"/>
          <p:cNvSpPr/>
          <p:nvPr/>
        </p:nvSpPr>
        <p:spPr>
          <a:xfrm>
            <a:off x="-1" y="-1"/>
            <a:ext cx="9144002" cy="5143502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  <a:effectLst>
            <a:outerShdw sx="100000" sy="100000" kx="0" ky="0" algn="b" rotWithShape="0" blurRad="63500" dist="23040" dir="5400000">
              <a:srgbClr val="000000">
                <a:alpha val="35035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88" name="Rectángulo"/>
          <p:cNvSpPr/>
          <p:nvPr/>
        </p:nvSpPr>
        <p:spPr>
          <a:xfrm>
            <a:off x="6553200" y="-1"/>
            <a:ext cx="2603500" cy="5143502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  <a:effectLst>
            <a:outerShdw sx="100000" sy="100000" kx="0" ky="0" algn="b" rotWithShape="0" blurRad="63500" dist="0" dir="0">
              <a:srgbClr val="FFFFFF">
                <a:alpha val="54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58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889" t="51416" r="2369" b="0"/>
          <a:stretch>
            <a:fillRect/>
          </a:stretch>
        </p:blipFill>
        <p:spPr>
          <a:xfrm>
            <a:off x="-104775" y="5091112"/>
            <a:ext cx="9377363" cy="63501"/>
          </a:xfrm>
          <a:prstGeom prst="rect">
            <a:avLst/>
          </a:prstGeom>
          <a:ln w="12700">
            <a:miter lim="400000"/>
          </a:ln>
        </p:spPr>
      </p:pic>
      <p:sp>
        <p:nvSpPr>
          <p:cNvPr id="590" name="Crear una mesa de servicio de TI centralizada…"/>
          <p:cNvSpPr txBox="1"/>
          <p:nvPr/>
        </p:nvSpPr>
        <p:spPr>
          <a:xfrm>
            <a:off x="6610899" y="3027362"/>
            <a:ext cx="2500802" cy="166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62626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Crear una mesa de servicio de TI centralizada </a:t>
            </a:r>
          </a:p>
          <a:p>
            <a:pPr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262626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con</a:t>
            </a:r>
            <a:r>
              <a:rPr sz="2000"/>
              <a:t> </a:t>
            </a:r>
            <a:endParaRPr sz="2000"/>
          </a:p>
          <a:p>
            <a:pPr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262626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ServiceDesk Plus</a:t>
            </a:r>
          </a:p>
        </p:txBody>
      </p:sp>
      <p:pic>
        <p:nvPicPr>
          <p:cNvPr id="591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588" y="133350"/>
            <a:ext cx="6483351" cy="48577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Rectángulo"/>
          <p:cNvSpPr/>
          <p:nvPr/>
        </p:nvSpPr>
        <p:spPr>
          <a:xfrm>
            <a:off x="3352800" y="2266950"/>
            <a:ext cx="1447800" cy="608013"/>
          </a:xfrm>
          <a:prstGeom prst="rect">
            <a:avLst/>
          </a:prstGeom>
          <a:gradFill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 w="9360">
            <a:solidFill>
              <a:srgbClr val="9DC941"/>
            </a:solidFill>
          </a:ln>
          <a:effectLst>
            <a:outerShdw sx="100000" sy="100000" kx="0" ky="0" algn="b" rotWithShape="0" blurRad="63500" dist="23040" dir="5400000">
              <a:srgbClr val="000000">
                <a:alpha val="35035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94" name="Rectángulo"/>
          <p:cNvSpPr/>
          <p:nvPr/>
        </p:nvSpPr>
        <p:spPr>
          <a:xfrm>
            <a:off x="2819400" y="1657350"/>
            <a:ext cx="6323013" cy="1751013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  <a:effectLst>
            <a:outerShdw sx="100000" sy="100000" kx="0" ky="0" algn="b" rotWithShape="0" blurRad="63500" dist="0" dir="0">
              <a:srgbClr val="FFFFFF">
                <a:alpha val="54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95" name="Rectángulo"/>
          <p:cNvSpPr/>
          <p:nvPr/>
        </p:nvSpPr>
        <p:spPr>
          <a:xfrm>
            <a:off x="0" y="1657350"/>
            <a:ext cx="2819400" cy="1751013"/>
          </a:xfrm>
          <a:prstGeom prst="rect">
            <a:avLst/>
          </a:prstGeom>
          <a:solidFill>
            <a:srgbClr val="262626"/>
          </a:solidFill>
          <a:ln w="25560">
            <a:solidFill>
              <a:srgbClr val="FFFFFF"/>
            </a:solidFill>
          </a:ln>
          <a:effectLst>
            <a:outerShdw sx="100000" sy="100000" kx="0" ky="0" algn="b" rotWithShape="0" blurRad="63500" dist="0" dir="0">
              <a:srgbClr val="FFFFFF">
                <a:alpha val="54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96" name="Únase a las más de 100 000 mesas de servicio de TI satisfechas en todo el mundo"/>
          <p:cNvSpPr txBox="1"/>
          <p:nvPr/>
        </p:nvSpPr>
        <p:spPr>
          <a:xfrm>
            <a:off x="64049" y="1657350"/>
            <a:ext cx="2958002" cy="146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D9D9D9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Únase a las </a:t>
            </a:r>
            <a:r>
              <a:rPr sz="2800">
                <a:solidFill>
                  <a:srgbClr val="F2F2F2"/>
                </a:solidFill>
                <a:latin typeface="Rockwell Bold"/>
                <a:ea typeface="Rockwell Bold"/>
                <a:cs typeface="Rockwell Bold"/>
                <a:sym typeface="Rockwell Bold"/>
              </a:rPr>
              <a:t>más de 100 000 </a:t>
            </a:r>
            <a:r>
              <a:t>mesas de servicio de TI satisfechas en todo el mundo</a:t>
            </a:r>
          </a:p>
        </p:txBody>
      </p:sp>
      <p:pic>
        <p:nvPicPr>
          <p:cNvPr id="59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2369" t="0" r="36668" b="51416"/>
          <a:stretch>
            <a:fillRect/>
          </a:stretch>
        </p:blipFill>
        <p:spPr>
          <a:xfrm>
            <a:off x="9448800" y="5268912"/>
            <a:ext cx="9448800" cy="101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37674" dir="2700000">
              <a:srgbClr val="3F3F3F">
                <a:alpha val="50025"/>
              </a:srgbClr>
            </a:outerShdw>
          </a:effectLst>
        </p:spPr>
      </p:pic>
      <p:sp>
        <p:nvSpPr>
          <p:cNvPr id="598" name="Regístrese para obtener una prueba gratuita de 30 días ahora mismo."/>
          <p:cNvSpPr txBox="1"/>
          <p:nvPr/>
        </p:nvSpPr>
        <p:spPr>
          <a:xfrm>
            <a:off x="2873924" y="1841500"/>
            <a:ext cx="6233014" cy="108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 u="sng">
                <a:solidFill>
                  <a:srgbClr val="842A4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rPr u="none">
                <a:solidFill>
                  <a:schemeClr val="accent2"/>
                </a:solidFill>
                <a:uFill>
                  <a:solidFill>
                    <a:srgbClr val="CCCCFF"/>
                  </a:solidFill>
                </a:uFill>
                <a:hlinkClick r:id="rId3" invalidUrl="" action="" tgtFrame="" tooltip="" history="1" highlightClick="0" endSnd="0"/>
              </a:rPr>
              <a:t>Regístrese</a:t>
            </a:r>
            <a:r>
              <a:rPr sz="1800" u="none">
                <a:solidFill>
                  <a:srgbClr val="FFFFFF"/>
                </a:solidFill>
              </a:rPr>
              <a:t> </a:t>
            </a:r>
            <a:r>
              <a:rPr sz="2800" u="none">
                <a:solidFill>
                  <a:srgbClr val="262626"/>
                </a:solidFill>
              </a:rPr>
              <a:t>para obtener una prueba gratuita de 30 días ahora mismo.</a:t>
            </a:r>
          </a:p>
        </p:txBody>
      </p:sp>
      <p:sp>
        <p:nvSpPr>
          <p:cNvPr id="599" name="ServiceDesk Plus ha sido una gran decisión tanto funcional como financieramente."/>
          <p:cNvSpPr txBox="1"/>
          <p:nvPr/>
        </p:nvSpPr>
        <p:spPr>
          <a:xfrm>
            <a:off x="2313537" y="285750"/>
            <a:ext cx="5825812" cy="29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>
            <a:lvl1pPr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7F7F7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ServiceDesk Plus ha sido una gran decisión tanto funcional como financieramente.</a:t>
            </a:r>
          </a:p>
        </p:txBody>
      </p:sp>
      <p:sp>
        <p:nvSpPr>
          <p:cNvPr id="600" name="James Arnold…"/>
          <p:cNvSpPr txBox="1"/>
          <p:nvPr/>
        </p:nvSpPr>
        <p:spPr>
          <a:xfrm>
            <a:off x="6056862" y="611187"/>
            <a:ext cx="1983276" cy="58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algn="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1100">
                <a:solidFill>
                  <a:srgbClr val="7F7F7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 James Arnold</a:t>
            </a:r>
          </a:p>
          <a:p>
            <a:pPr algn="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1100">
                <a:solidFill>
                  <a:srgbClr val="7F7F7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director de servicio al cliente</a:t>
            </a:r>
          </a:p>
          <a:p>
            <a:pPr algn="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1100">
                <a:solidFill>
                  <a:srgbClr val="7F7F7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Manhattan Associates</a:t>
            </a:r>
          </a:p>
        </p:txBody>
      </p:sp>
      <p:pic>
        <p:nvPicPr>
          <p:cNvPr id="601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02600" y="611187"/>
            <a:ext cx="506413" cy="455613"/>
          </a:xfrm>
          <a:prstGeom prst="rect">
            <a:avLst/>
          </a:prstGeom>
          <a:ln w="12700">
            <a:miter lim="400000"/>
          </a:ln>
        </p:spPr>
      </p:pic>
      <p:sp>
        <p:nvSpPr>
          <p:cNvPr id="602" name="“                                 ”"/>
          <p:cNvSpPr txBox="1"/>
          <p:nvPr/>
        </p:nvSpPr>
        <p:spPr>
          <a:xfrm>
            <a:off x="1592812" y="-171450"/>
            <a:ext cx="7885601" cy="851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6000">
                <a:solidFill>
                  <a:srgbClr val="F2F2F2"/>
                </a:solidFill>
                <a:latin typeface="Rockwell Bold"/>
                <a:ea typeface="Rockwell Bold"/>
                <a:cs typeface="Rockwell Bold"/>
                <a:sym typeface="Rockwell Bold"/>
              </a:defRPr>
            </a:lvl1pPr>
          </a:lstStyle>
          <a:p>
            <a:pPr/>
            <a:r>
              <a:t>“                                 ”</a:t>
            </a:r>
          </a:p>
        </p:txBody>
      </p:sp>
      <p:pic>
        <p:nvPicPr>
          <p:cNvPr id="603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7812" y="4164012"/>
            <a:ext cx="2311401" cy="5381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¡Gracias!…"/>
          <p:cNvSpPr txBox="1"/>
          <p:nvPr/>
        </p:nvSpPr>
        <p:spPr>
          <a:xfrm>
            <a:off x="1397549" y="894250"/>
            <a:ext cx="6345727" cy="203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b">
            <a:spAutoFit/>
          </a:bodyPr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b="1" sz="4400">
                <a:solidFill>
                  <a:srgbClr val="F2F2F2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¡</a:t>
            </a:r>
            <a:r>
              <a:rPr>
                <a:solidFill>
                  <a:srgbClr val="92D050"/>
                </a:solidFill>
              </a:rPr>
              <a:t>Gracias</a:t>
            </a:r>
            <a:r>
              <a:t>!</a:t>
            </a:r>
          </a:p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b="1" sz="4400">
                <a:solidFill>
                  <a:srgbClr val="F2F2F2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</a:p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hello</a:t>
            </a:r>
            <a:r>
              <a:rPr>
                <a:solidFill>
                  <a:srgbClr val="92D050"/>
                </a:solidFill>
              </a:rPr>
              <a:t>@</a:t>
            </a:r>
            <a:r>
              <a:t>servicedeskplus.com</a:t>
            </a:r>
          </a:p>
        </p:txBody>
      </p:sp>
      <p:pic>
        <p:nvPicPr>
          <p:cNvPr id="60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33787" y="3397250"/>
            <a:ext cx="2020888" cy="673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Rectángulo"/>
          <p:cNvSpPr/>
          <p:nvPr/>
        </p:nvSpPr>
        <p:spPr>
          <a:xfrm>
            <a:off x="-34925" y="1608137"/>
            <a:ext cx="9202738" cy="1744663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  <a:effectLst>
            <a:outerShdw sx="100000" sy="100000" kx="0" ky="0" algn="b" rotWithShape="0" blurRad="63500" dist="0" dir="0">
              <a:srgbClr val="FFFFFF">
                <a:alpha val="54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8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889" t="51416" r="2369" b="0"/>
          <a:stretch>
            <a:fillRect/>
          </a:stretch>
        </p:blipFill>
        <p:spPr>
          <a:xfrm>
            <a:off x="-114300" y="3319462"/>
            <a:ext cx="9377363" cy="63501"/>
          </a:xfrm>
          <a:prstGeom prst="rect">
            <a:avLst/>
          </a:prstGeom>
          <a:ln w="12700">
            <a:miter lim="400000"/>
          </a:ln>
        </p:spPr>
      </p:pic>
      <p:sp>
        <p:nvSpPr>
          <p:cNvPr id="385" name="Contemplar la mesa de servicio como el centro de control de TI…"/>
          <p:cNvSpPr txBox="1"/>
          <p:nvPr/>
        </p:nvSpPr>
        <p:spPr>
          <a:xfrm>
            <a:off x="35474" y="1686656"/>
            <a:ext cx="9052414" cy="157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40404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Contemplar la mesa de servicio como el centro de control de TI   </a:t>
            </a:r>
          </a:p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80808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Mantenerse al tanto de los fallos y alarmas de red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Figura"/>
          <p:cNvSpPr/>
          <p:nvPr/>
        </p:nvSpPr>
        <p:spPr>
          <a:xfrm>
            <a:off x="476793" y="315970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3577" y="0"/>
                </a:lnTo>
                <a:lnTo>
                  <a:pt x="21600" y="21600"/>
                </a:lnTo>
                <a:lnTo>
                  <a:pt x="5365" y="0"/>
                </a:lnTo>
                <a:lnTo>
                  <a:pt x="0" y="21600"/>
                </a:lnTo>
                <a:close/>
              </a:path>
            </a:pathLst>
          </a:custGeom>
          <a:solidFill>
            <a:srgbClr val="D5D0B5"/>
          </a:solidFill>
          <a:ln w="12700">
            <a:miter lim="400000"/>
          </a:ln>
          <a:effectLst>
            <a:outerShdw sx="100000" sy="100000" kx="0" ky="0" algn="b" rotWithShape="0" blurRad="0" dist="0" dir="0">
              <a:srgbClr val="FFFFFF">
                <a:alpha val="54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8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4512" y="3192462"/>
            <a:ext cx="674688" cy="674688"/>
          </a:xfrm>
          <a:prstGeom prst="rect">
            <a:avLst/>
          </a:prstGeom>
          <a:ln w="12700">
            <a:miter lim="400000"/>
          </a:ln>
        </p:spPr>
      </p:pic>
      <p:sp>
        <p:nvSpPr>
          <p:cNvPr id="389" name="Gestión de Active Directory"/>
          <p:cNvSpPr txBox="1"/>
          <p:nvPr/>
        </p:nvSpPr>
        <p:spPr>
          <a:xfrm>
            <a:off x="157712" y="2724393"/>
            <a:ext cx="1624501" cy="80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40404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Gestión de Active Directory</a:t>
            </a:r>
          </a:p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sz="1200">
              <a:solidFill>
                <a:srgbClr val="404040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390" name="Figura"/>
          <p:cNvSpPr/>
          <p:nvPr/>
        </p:nvSpPr>
        <p:spPr>
          <a:xfrm>
            <a:off x="3326355" y="2153234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3577" y="0"/>
                </a:lnTo>
                <a:lnTo>
                  <a:pt x="21600" y="21600"/>
                </a:lnTo>
                <a:lnTo>
                  <a:pt x="5365" y="0"/>
                </a:lnTo>
                <a:lnTo>
                  <a:pt x="0" y="21600"/>
                </a:lnTo>
                <a:close/>
              </a:path>
            </a:pathLst>
          </a:custGeom>
          <a:solidFill>
            <a:srgbClr val="95B3D7"/>
          </a:solidFill>
          <a:ln w="12700">
            <a:miter lim="400000"/>
          </a:ln>
          <a:effectLst>
            <a:outerShdw sx="100000" sy="100000" kx="0" ky="0" algn="b" rotWithShape="0" blurRad="0" dist="0" dir="0">
              <a:srgbClr val="FFFFFF">
                <a:alpha val="54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91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14700" y="2105025"/>
            <a:ext cx="814388" cy="814388"/>
          </a:xfrm>
          <a:prstGeom prst="rect">
            <a:avLst/>
          </a:prstGeom>
          <a:ln w="12700">
            <a:miter lim="400000"/>
          </a:ln>
        </p:spPr>
      </p:pic>
      <p:sp>
        <p:nvSpPr>
          <p:cNvPr id="392" name="Gestión de servicios de TI"/>
          <p:cNvSpPr txBox="1"/>
          <p:nvPr/>
        </p:nvSpPr>
        <p:spPr>
          <a:xfrm>
            <a:off x="3018912" y="1806818"/>
            <a:ext cx="1650439" cy="62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 anchor="ctr">
            <a:spAutoFit/>
          </a:bodyPr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40404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Gestión de servicios de TI</a:t>
            </a:r>
          </a:p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sz="1200">
              <a:solidFill>
                <a:srgbClr val="404040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393" name="Figura"/>
          <p:cNvSpPr/>
          <p:nvPr/>
        </p:nvSpPr>
        <p:spPr>
          <a:xfrm>
            <a:off x="1192755" y="100705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3577" y="0"/>
                </a:lnTo>
                <a:lnTo>
                  <a:pt x="21600" y="21600"/>
                </a:lnTo>
                <a:lnTo>
                  <a:pt x="5365" y="0"/>
                </a:lnTo>
                <a:lnTo>
                  <a:pt x="0" y="21600"/>
                </a:lnTo>
                <a:close/>
              </a:path>
            </a:pathLst>
          </a:custGeom>
          <a:solidFill>
            <a:srgbClr val="E6E0EC"/>
          </a:solidFill>
          <a:ln w="12700">
            <a:miter lim="400000"/>
          </a:ln>
          <a:effectLst>
            <a:outerShdw sx="100000" sy="100000" kx="0" ky="0" algn="b" rotWithShape="0" blurRad="0" dist="0" dir="0">
              <a:srgbClr val="FFFFFF">
                <a:alpha val="54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94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90625" y="1068387"/>
            <a:ext cx="741363" cy="741363"/>
          </a:xfrm>
          <a:prstGeom prst="rect">
            <a:avLst/>
          </a:prstGeom>
          <a:ln w="12700">
            <a:miter lim="400000"/>
          </a:ln>
        </p:spPr>
      </p:pic>
      <p:sp>
        <p:nvSpPr>
          <p:cNvPr id="395" name="Gestión de dispositivos"/>
          <p:cNvSpPr txBox="1"/>
          <p:nvPr/>
        </p:nvSpPr>
        <p:spPr>
          <a:xfrm>
            <a:off x="809943" y="720968"/>
            <a:ext cx="1483677" cy="62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 anchor="ctr">
            <a:spAutoFit/>
          </a:bodyPr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40404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Gestión de dispositivos</a:t>
            </a:r>
          </a:p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sz="1200">
              <a:solidFill>
                <a:srgbClr val="404040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396" name="Figura"/>
          <p:cNvSpPr/>
          <p:nvPr/>
        </p:nvSpPr>
        <p:spPr>
          <a:xfrm>
            <a:off x="5420268" y="1465847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3577" y="0"/>
                </a:lnTo>
                <a:lnTo>
                  <a:pt x="21600" y="21600"/>
                </a:lnTo>
                <a:lnTo>
                  <a:pt x="5365" y="0"/>
                </a:lnTo>
                <a:lnTo>
                  <a:pt x="0" y="21600"/>
                </a:lnTo>
                <a:close/>
              </a:path>
            </a:pathLst>
          </a:custGeom>
          <a:solidFill>
            <a:srgbClr val="EDDFA1"/>
          </a:solidFill>
          <a:ln w="12700">
            <a:miter lim="400000"/>
          </a:ln>
          <a:effectLst>
            <a:outerShdw sx="100000" sy="100000" kx="0" ky="0" algn="b" rotWithShape="0" blurRad="0" dist="0" dir="0">
              <a:srgbClr val="FFFFFF">
                <a:alpha val="54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97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16550" y="1452562"/>
            <a:ext cx="814388" cy="814388"/>
          </a:xfrm>
          <a:prstGeom prst="rect">
            <a:avLst/>
          </a:prstGeom>
          <a:ln w="12700">
            <a:miter lim="400000"/>
          </a:ln>
        </p:spPr>
      </p:pic>
      <p:sp>
        <p:nvSpPr>
          <p:cNvPr id="398" name="Gestión de operaciones de TI"/>
          <p:cNvSpPr txBox="1"/>
          <p:nvPr/>
        </p:nvSpPr>
        <p:spPr>
          <a:xfrm>
            <a:off x="4890041" y="1163881"/>
            <a:ext cx="1868993" cy="62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 anchor="ctr">
            <a:spAutoFit/>
          </a:bodyPr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40404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Gestión de operaciones de TI</a:t>
            </a:r>
          </a:p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sz="1200">
              <a:solidFill>
                <a:srgbClr val="404040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399" name="Figura"/>
          <p:cNvSpPr/>
          <p:nvPr/>
        </p:nvSpPr>
        <p:spPr>
          <a:xfrm>
            <a:off x="7909468" y="1218197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3577" y="0"/>
                </a:lnTo>
                <a:lnTo>
                  <a:pt x="21600" y="21600"/>
                </a:lnTo>
                <a:lnTo>
                  <a:pt x="5365" y="0"/>
                </a:lnTo>
                <a:lnTo>
                  <a:pt x="0" y="21600"/>
                </a:lnTo>
                <a:close/>
              </a:path>
            </a:pathLst>
          </a:custGeom>
          <a:solidFill>
            <a:srgbClr val="B3A2C7"/>
          </a:solidFill>
          <a:ln w="12700">
            <a:miter lim="400000"/>
          </a:ln>
          <a:effectLst>
            <a:outerShdw sx="100000" sy="100000" kx="0" ky="0" algn="b" rotWithShape="0" blurRad="0" dist="0" dir="0">
              <a:srgbClr val="FFFFFF">
                <a:alpha val="54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00" name="image.png" descr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969250" y="1260475"/>
            <a:ext cx="674688" cy="674688"/>
          </a:xfrm>
          <a:prstGeom prst="rect">
            <a:avLst/>
          </a:prstGeom>
          <a:ln w="12700">
            <a:miter lim="400000"/>
          </a:ln>
        </p:spPr>
      </p:pic>
      <p:sp>
        <p:nvSpPr>
          <p:cNvPr id="401" name="Seguridad de TI"/>
          <p:cNvSpPr txBox="1"/>
          <p:nvPr/>
        </p:nvSpPr>
        <p:spPr>
          <a:xfrm>
            <a:off x="7794769" y="951950"/>
            <a:ext cx="1023649" cy="62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 anchor="ctr">
            <a:spAutoFit/>
          </a:bodyPr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40404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Seguridad de TI</a:t>
            </a:r>
          </a:p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sz="1200">
              <a:solidFill>
                <a:srgbClr val="404040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402" name="Figura"/>
          <p:cNvSpPr/>
          <p:nvPr/>
        </p:nvSpPr>
        <p:spPr>
          <a:xfrm>
            <a:off x="6666455" y="301365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3577" y="0"/>
                </a:lnTo>
                <a:lnTo>
                  <a:pt x="21600" y="21600"/>
                </a:lnTo>
                <a:lnTo>
                  <a:pt x="5365" y="0"/>
                </a:lnTo>
                <a:lnTo>
                  <a:pt x="0" y="21600"/>
                </a:lnTo>
                <a:close/>
              </a:path>
            </a:pathLst>
          </a:custGeom>
          <a:solidFill>
            <a:srgbClr val="C3B0D9"/>
          </a:solidFill>
          <a:ln w="12700">
            <a:miter lim="400000"/>
          </a:ln>
          <a:effectLst>
            <a:outerShdw sx="100000" sy="100000" kx="0" ky="0" algn="b" rotWithShape="0" blurRad="0" dist="0" dir="0">
              <a:srgbClr val="FFFFFF">
                <a:alpha val="54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03" name="image.png" descr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729412" y="3070225"/>
            <a:ext cx="668338" cy="668338"/>
          </a:xfrm>
          <a:prstGeom prst="rect">
            <a:avLst/>
          </a:prstGeom>
          <a:ln w="12700">
            <a:miter lim="400000"/>
          </a:ln>
        </p:spPr>
      </p:pic>
      <p:sp>
        <p:nvSpPr>
          <p:cNvPr id="404" name="Análisis de TI"/>
          <p:cNvSpPr txBox="1"/>
          <p:nvPr/>
        </p:nvSpPr>
        <p:spPr>
          <a:xfrm>
            <a:off x="6622512" y="2780749"/>
            <a:ext cx="871026" cy="62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 anchor="ctr">
            <a:spAutoFit/>
          </a:bodyPr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40404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Análisis de TI</a:t>
            </a:r>
          </a:p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sz="1200">
              <a:solidFill>
                <a:srgbClr val="404040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405" name="Funciones de una mesa de servicio de TI centralizada"/>
          <p:cNvSpPr txBox="1"/>
          <p:nvPr/>
        </p:nvSpPr>
        <p:spPr>
          <a:xfrm>
            <a:off x="49467" y="0"/>
            <a:ext cx="9124441" cy="50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>
            <a:spAutoFit/>
          </a:bodyPr>
          <a:lstStyle>
            <a:lvl1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40404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Funciones de una mesa de servicio de TI centralizada </a:t>
            </a:r>
          </a:p>
        </p:txBody>
      </p:sp>
      <p:pic>
        <p:nvPicPr>
          <p:cNvPr id="406" name="image.png" descr="image.png"/>
          <p:cNvPicPr>
            <a:picLocks noChangeAspect="1"/>
          </p:cNvPicPr>
          <p:nvPr/>
        </p:nvPicPr>
        <p:blipFill>
          <a:blip r:embed="rId8">
            <a:extLst/>
          </a:blip>
          <a:srcRect l="889" t="51416" r="2369" b="0"/>
          <a:stretch>
            <a:fillRect/>
          </a:stretch>
        </p:blipFill>
        <p:spPr>
          <a:xfrm>
            <a:off x="-104775" y="5091112"/>
            <a:ext cx="9377363" cy="63501"/>
          </a:xfrm>
          <a:prstGeom prst="rect">
            <a:avLst/>
          </a:prstGeom>
          <a:ln w="12700">
            <a:miter lim="400000"/>
          </a:ln>
        </p:spPr>
      </p:pic>
      <p:sp>
        <p:nvSpPr>
          <p:cNvPr id="407" name="El problema: Todos funcionan por separado"/>
          <p:cNvSpPr txBox="1"/>
          <p:nvPr/>
        </p:nvSpPr>
        <p:spPr>
          <a:xfrm>
            <a:off x="47880" y="4192587"/>
            <a:ext cx="9124440" cy="564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>
            <a:spAutoFit/>
          </a:bodyPr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40404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El problema: </a:t>
            </a:r>
            <a:r>
              <a:rPr>
                <a:solidFill>
                  <a:srgbClr val="FF0000"/>
                </a:solidFill>
              </a:rPr>
              <a:t>Todos funcionan por separado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00150"/>
            <a:ext cx="2889250" cy="288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0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43250" y="1276350"/>
            <a:ext cx="2874963" cy="2874963"/>
          </a:xfrm>
          <a:prstGeom prst="rect">
            <a:avLst/>
          </a:prstGeom>
          <a:ln w="12700">
            <a:miter lim="400000"/>
          </a:ln>
        </p:spPr>
      </p:pic>
      <p:sp>
        <p:nvSpPr>
          <p:cNvPr id="411" name="Las implicaciones"/>
          <p:cNvSpPr txBox="1"/>
          <p:nvPr/>
        </p:nvSpPr>
        <p:spPr>
          <a:xfrm>
            <a:off x="47880" y="-19050"/>
            <a:ext cx="9124440" cy="50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>
            <a:spAutoFit/>
          </a:bodyPr>
          <a:lstStyle>
            <a:lvl1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Las implicaciones</a:t>
            </a:r>
          </a:p>
        </p:txBody>
      </p:sp>
      <p:pic>
        <p:nvPicPr>
          <p:cNvPr id="412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rcRect l="889" t="51416" r="2369" b="0"/>
          <a:stretch>
            <a:fillRect/>
          </a:stretch>
        </p:blipFill>
        <p:spPr>
          <a:xfrm>
            <a:off x="-104775" y="5091112"/>
            <a:ext cx="9377363" cy="63501"/>
          </a:xfrm>
          <a:prstGeom prst="rect">
            <a:avLst/>
          </a:prstGeom>
          <a:ln w="12700">
            <a:miter lim="400000"/>
          </a:ln>
        </p:spPr>
      </p:pic>
      <p:sp>
        <p:nvSpPr>
          <p:cNvPr id="413" name="Falta de control y visibilidad sobre el entorno de TI."/>
          <p:cNvSpPr txBox="1"/>
          <p:nvPr/>
        </p:nvSpPr>
        <p:spPr>
          <a:xfrm>
            <a:off x="2940599" y="4094162"/>
            <a:ext cx="3186602" cy="54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Falta de control y visibilidad sobre el entorno de TI.</a:t>
            </a:r>
          </a:p>
        </p:txBody>
      </p:sp>
      <p:sp>
        <p:nvSpPr>
          <p:cNvPr id="414" name="Incapacidad para obtener información útil de los datos de la mesa de ayuda para tomar decisiones."/>
          <p:cNvSpPr txBox="1"/>
          <p:nvPr/>
        </p:nvSpPr>
        <p:spPr>
          <a:xfrm>
            <a:off x="6217199" y="4035425"/>
            <a:ext cx="2881802" cy="100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Incapacidad para obtener información útil de los datos de la mesa de ayuda para tomar decisiones. </a:t>
            </a:r>
          </a:p>
        </p:txBody>
      </p:sp>
      <p:sp>
        <p:nvSpPr>
          <p:cNvPr id="415" name="Falta de un proceso eficiente para la mesa de servicio de TI y baja productividad."/>
          <p:cNvSpPr txBox="1"/>
          <p:nvPr/>
        </p:nvSpPr>
        <p:spPr>
          <a:xfrm>
            <a:off x="44999" y="4108450"/>
            <a:ext cx="2804014" cy="77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Falta de un proceso eficiente para la mesa de servicio de TI y baja productividad.</a:t>
            </a:r>
          </a:p>
        </p:txBody>
      </p:sp>
      <p:sp>
        <p:nvSpPr>
          <p:cNvPr id="416" name="Línea"/>
          <p:cNvSpPr/>
          <p:nvPr/>
        </p:nvSpPr>
        <p:spPr>
          <a:xfrm>
            <a:off x="6172200" y="1200149"/>
            <a:ext cx="1588" cy="2819402"/>
          </a:xfrm>
          <a:prstGeom prst="line">
            <a:avLst/>
          </a:prstGeom>
          <a:ln w="9360">
            <a:solidFill>
              <a:srgbClr val="D9D9D9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17" name="Línea"/>
          <p:cNvSpPr/>
          <p:nvPr/>
        </p:nvSpPr>
        <p:spPr>
          <a:xfrm>
            <a:off x="2895600" y="1200150"/>
            <a:ext cx="1588" cy="2819401"/>
          </a:xfrm>
          <a:prstGeom prst="line">
            <a:avLst/>
          </a:prstGeom>
          <a:ln w="9360">
            <a:solidFill>
              <a:srgbClr val="D9D9D9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418" name="image.jpeg" descr="image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48400" y="1200150"/>
            <a:ext cx="2874963" cy="2874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889" t="51416" r="2369" b="0"/>
          <a:stretch>
            <a:fillRect/>
          </a:stretch>
        </p:blipFill>
        <p:spPr>
          <a:xfrm>
            <a:off x="-104775" y="5091112"/>
            <a:ext cx="9377363" cy="63501"/>
          </a:xfrm>
          <a:prstGeom prst="rect">
            <a:avLst/>
          </a:prstGeom>
          <a:ln w="12700">
            <a:miter lim="400000"/>
          </a:ln>
        </p:spPr>
      </p:pic>
      <p:sp>
        <p:nvSpPr>
          <p:cNvPr id="421" name="Cómo deberían funcionar las mesas de servicio de TI centralizadas"/>
          <p:cNvSpPr txBox="1"/>
          <p:nvPr/>
        </p:nvSpPr>
        <p:spPr>
          <a:xfrm>
            <a:off x="-14033" y="11112"/>
            <a:ext cx="9124441" cy="387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>
            <a:spAutoFit/>
          </a:bodyPr>
          <a:lstStyle>
            <a:lvl1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Cómo deberían funcionar las mesas de servicio de TI centralizadas </a:t>
            </a:r>
          </a:p>
        </p:txBody>
      </p:sp>
      <p:sp>
        <p:nvSpPr>
          <p:cNvPr id="422" name="Figura"/>
          <p:cNvSpPr/>
          <p:nvPr/>
        </p:nvSpPr>
        <p:spPr>
          <a:xfrm>
            <a:off x="2945355" y="415665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3577" y="0"/>
                </a:lnTo>
                <a:lnTo>
                  <a:pt x="21600" y="21600"/>
                </a:lnTo>
                <a:lnTo>
                  <a:pt x="5365" y="0"/>
                </a:lnTo>
                <a:lnTo>
                  <a:pt x="0" y="21600"/>
                </a:lnTo>
                <a:close/>
              </a:path>
            </a:pathLst>
          </a:custGeom>
          <a:solidFill>
            <a:srgbClr val="E6E0EC"/>
          </a:solidFill>
          <a:ln w="12700">
            <a:miter lim="400000"/>
          </a:ln>
          <a:effectLst>
            <a:outerShdw sx="100000" sy="100000" kx="0" ky="0" algn="b" rotWithShape="0" blurRad="0" dist="0" dir="0">
              <a:srgbClr val="FFFFFF">
                <a:alpha val="54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23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57512" y="4197350"/>
            <a:ext cx="741363" cy="741363"/>
          </a:xfrm>
          <a:prstGeom prst="rect">
            <a:avLst/>
          </a:prstGeom>
          <a:ln w="12700">
            <a:miter lim="400000"/>
          </a:ln>
        </p:spPr>
      </p:pic>
      <p:sp>
        <p:nvSpPr>
          <p:cNvPr id="424" name="Gestión de dispositivos"/>
          <p:cNvSpPr txBox="1"/>
          <p:nvPr/>
        </p:nvSpPr>
        <p:spPr>
          <a:xfrm>
            <a:off x="2576830" y="3851518"/>
            <a:ext cx="1483677" cy="62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 anchor="ctr">
            <a:spAutoFit/>
          </a:bodyPr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D0D0D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Gestión de dispositivos</a:t>
            </a:r>
          </a:p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sz="1200">
              <a:solidFill>
                <a:srgbClr val="0D0D0D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425" name="Figura"/>
          <p:cNvSpPr/>
          <p:nvPr/>
        </p:nvSpPr>
        <p:spPr>
          <a:xfrm>
            <a:off x="5496468" y="4170947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3577" y="0"/>
                </a:lnTo>
                <a:lnTo>
                  <a:pt x="21600" y="21600"/>
                </a:lnTo>
                <a:lnTo>
                  <a:pt x="5365" y="0"/>
                </a:lnTo>
                <a:lnTo>
                  <a:pt x="0" y="21600"/>
                </a:lnTo>
                <a:close/>
              </a:path>
            </a:pathLst>
          </a:custGeom>
          <a:solidFill>
            <a:srgbClr val="EDDFA1"/>
          </a:solidFill>
          <a:ln w="12700">
            <a:miter lim="400000"/>
          </a:ln>
          <a:effectLst>
            <a:outerShdw sx="100000" sy="100000" kx="0" ky="0" algn="b" rotWithShape="0" blurRad="0" dist="0" dir="0">
              <a:srgbClr val="FFFFFF">
                <a:alpha val="54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26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92750" y="4157662"/>
            <a:ext cx="814388" cy="814388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Gestión de operaciones de TI"/>
          <p:cNvSpPr txBox="1"/>
          <p:nvPr/>
        </p:nvSpPr>
        <p:spPr>
          <a:xfrm>
            <a:off x="4966241" y="3870568"/>
            <a:ext cx="1868993" cy="62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 anchor="ctr">
            <a:spAutoFit/>
          </a:bodyPr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D0D0D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Gestión de operaciones de TI</a:t>
            </a:r>
          </a:p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sz="1200">
              <a:solidFill>
                <a:srgbClr val="0D0D0D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428" name="Figura"/>
          <p:cNvSpPr/>
          <p:nvPr/>
        </p:nvSpPr>
        <p:spPr>
          <a:xfrm>
            <a:off x="2335755" y="225007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3577" y="0"/>
                </a:lnTo>
                <a:lnTo>
                  <a:pt x="21600" y="21600"/>
                </a:lnTo>
                <a:lnTo>
                  <a:pt x="5365" y="0"/>
                </a:lnTo>
                <a:lnTo>
                  <a:pt x="0" y="21600"/>
                </a:lnTo>
                <a:close/>
              </a:path>
            </a:pathLst>
          </a:custGeom>
          <a:solidFill>
            <a:srgbClr val="D5D0B5"/>
          </a:solidFill>
          <a:ln w="12700">
            <a:miter lim="400000"/>
          </a:ln>
          <a:effectLst>
            <a:outerShdw sx="100000" sy="100000" kx="0" ky="0" algn="b" rotWithShape="0" blurRad="0" dist="0" dir="0">
              <a:srgbClr val="FFFFFF">
                <a:alpha val="54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29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65375" y="2282825"/>
            <a:ext cx="674688" cy="674688"/>
          </a:xfrm>
          <a:prstGeom prst="rect">
            <a:avLst/>
          </a:prstGeom>
          <a:ln w="12700">
            <a:miter lim="400000"/>
          </a:ln>
        </p:spPr>
      </p:pic>
      <p:sp>
        <p:nvSpPr>
          <p:cNvPr id="430" name="Gestión de Active Directory"/>
          <p:cNvSpPr txBox="1"/>
          <p:nvPr/>
        </p:nvSpPr>
        <p:spPr>
          <a:xfrm>
            <a:off x="1986512" y="1789356"/>
            <a:ext cx="1624501" cy="80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262626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Gestión de Active Directory</a:t>
            </a:r>
          </a:p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sz="1200">
              <a:solidFill>
                <a:srgbClr val="262626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431" name="Figura"/>
          <p:cNvSpPr/>
          <p:nvPr/>
        </p:nvSpPr>
        <p:spPr>
          <a:xfrm>
            <a:off x="4232818" y="265805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3577" y="0"/>
                </a:lnTo>
                <a:lnTo>
                  <a:pt x="21600" y="21600"/>
                </a:lnTo>
                <a:lnTo>
                  <a:pt x="5365" y="0"/>
                </a:lnTo>
                <a:lnTo>
                  <a:pt x="0" y="21600"/>
                </a:lnTo>
                <a:close/>
              </a:path>
            </a:pathLst>
          </a:custGeom>
          <a:solidFill>
            <a:srgbClr val="95B3D7"/>
          </a:solidFill>
          <a:ln w="12700">
            <a:miter lim="400000"/>
          </a:ln>
          <a:effectLst>
            <a:outerShdw sx="100000" sy="100000" kx="0" ky="0" algn="b" rotWithShape="0" blurRad="0" dist="0" dir="0">
              <a:srgbClr val="FFFFFF">
                <a:alpha val="54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32" name="image.png" descr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229100" y="2644775"/>
            <a:ext cx="814388" cy="814388"/>
          </a:xfrm>
          <a:prstGeom prst="rect">
            <a:avLst/>
          </a:prstGeom>
          <a:ln w="12700">
            <a:miter lim="400000"/>
          </a:ln>
        </p:spPr>
      </p:pic>
      <p:sp>
        <p:nvSpPr>
          <p:cNvPr id="433" name="Gestión de servicios de TI"/>
          <p:cNvSpPr txBox="1"/>
          <p:nvPr/>
        </p:nvSpPr>
        <p:spPr>
          <a:xfrm>
            <a:off x="3779324" y="2346568"/>
            <a:ext cx="1650439" cy="62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 anchor="ctr">
            <a:spAutoFit/>
          </a:bodyPr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D0D0D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Gestión de servicios de TI</a:t>
            </a:r>
          </a:p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sz="1200">
              <a:solidFill>
                <a:srgbClr val="0D0D0D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434" name="Figura"/>
          <p:cNvSpPr/>
          <p:nvPr/>
        </p:nvSpPr>
        <p:spPr>
          <a:xfrm>
            <a:off x="6002880" y="225165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3577" y="0"/>
                </a:lnTo>
                <a:lnTo>
                  <a:pt x="21600" y="21600"/>
                </a:lnTo>
                <a:lnTo>
                  <a:pt x="5365" y="0"/>
                </a:lnTo>
                <a:lnTo>
                  <a:pt x="0" y="21600"/>
                </a:lnTo>
                <a:close/>
              </a:path>
            </a:pathLst>
          </a:custGeom>
          <a:solidFill>
            <a:srgbClr val="B3A2C7"/>
          </a:solidFill>
          <a:ln w="12700">
            <a:miter lim="400000"/>
          </a:ln>
          <a:effectLst>
            <a:outerShdw sx="100000" sy="100000" kx="0" ky="0" algn="b" rotWithShape="0" blurRad="0" dist="0" dir="0">
              <a:srgbClr val="FFFFFF">
                <a:alpha val="54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35" name="image.png" descr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062662" y="2293937"/>
            <a:ext cx="674688" cy="674688"/>
          </a:xfrm>
          <a:prstGeom prst="rect">
            <a:avLst/>
          </a:prstGeom>
          <a:ln w="12700">
            <a:miter lim="400000"/>
          </a:ln>
        </p:spPr>
      </p:pic>
      <p:sp>
        <p:nvSpPr>
          <p:cNvPr id="436" name="Seguridad de TI"/>
          <p:cNvSpPr txBox="1"/>
          <p:nvPr/>
        </p:nvSpPr>
        <p:spPr>
          <a:xfrm>
            <a:off x="5888182" y="1983825"/>
            <a:ext cx="1023649" cy="62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 anchor="ctr">
            <a:spAutoFit/>
          </a:bodyPr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D0D0D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Seguridad de TI</a:t>
            </a:r>
          </a:p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sz="1200">
              <a:solidFill>
                <a:srgbClr val="0D0D0D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437" name="Figura"/>
          <p:cNvSpPr/>
          <p:nvPr/>
        </p:nvSpPr>
        <p:spPr>
          <a:xfrm>
            <a:off x="4207418" y="95625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3577" y="0"/>
                </a:lnTo>
                <a:lnTo>
                  <a:pt x="21600" y="21600"/>
                </a:lnTo>
                <a:lnTo>
                  <a:pt x="5365" y="0"/>
                </a:lnTo>
                <a:lnTo>
                  <a:pt x="0" y="21600"/>
                </a:lnTo>
                <a:close/>
              </a:path>
            </a:pathLst>
          </a:custGeom>
          <a:solidFill>
            <a:srgbClr val="C3B0D9"/>
          </a:solidFill>
          <a:ln w="12700">
            <a:miter lim="400000"/>
          </a:ln>
          <a:effectLst>
            <a:outerShdw sx="100000" sy="100000" kx="0" ky="0" algn="b" rotWithShape="0" blurRad="0" dist="0" dir="0">
              <a:srgbClr val="FFFFFF">
                <a:alpha val="54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38" name="image.png" descr="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270375" y="1012825"/>
            <a:ext cx="668338" cy="668338"/>
          </a:xfrm>
          <a:prstGeom prst="rect">
            <a:avLst/>
          </a:prstGeom>
          <a:ln w="12700">
            <a:miter lim="400000"/>
          </a:ln>
        </p:spPr>
      </p:pic>
      <p:sp>
        <p:nvSpPr>
          <p:cNvPr id="439" name="Análisis de TI"/>
          <p:cNvSpPr txBox="1"/>
          <p:nvPr/>
        </p:nvSpPr>
        <p:spPr>
          <a:xfrm>
            <a:off x="4163474" y="723349"/>
            <a:ext cx="871027" cy="62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 anchor="ctr">
            <a:spAutoFit/>
          </a:bodyPr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191919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Análisis de TI</a:t>
            </a:r>
          </a:p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sz="1200">
              <a:solidFill>
                <a:srgbClr val="191919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grpSp>
        <p:nvGrpSpPr>
          <p:cNvPr id="442" name="Grupo"/>
          <p:cNvGrpSpPr/>
          <p:nvPr/>
        </p:nvGrpSpPr>
        <p:grpSpPr>
          <a:xfrm>
            <a:off x="4597431" y="2109396"/>
            <a:ext cx="12733" cy="12701"/>
            <a:chOff x="0" y="0"/>
            <a:chExt cx="12731" cy="12700"/>
          </a:xfrm>
        </p:grpSpPr>
        <p:sp>
          <p:nvSpPr>
            <p:cNvPr id="440" name="Línea"/>
            <p:cNvSpPr/>
            <p:nvPr/>
          </p:nvSpPr>
          <p:spPr>
            <a:xfrm rot="16200000">
              <a:off x="0" y="-1"/>
              <a:ext cx="1270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noFill/>
            <a:ln w="9360" cap="flat">
              <a:solidFill>
                <a:srgbClr val="D9D9D9"/>
              </a:solidFill>
              <a:prstDash val="solid"/>
              <a:round/>
            </a:ln>
            <a:effectLst>
              <a:outerShdw sx="100000" sy="100000" kx="0" ky="0" algn="b" rotWithShape="0" blurRad="0" dist="23040" dir="5400000">
                <a:srgbClr val="000000">
                  <a:alpha val="35035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41" name="Línea"/>
            <p:cNvSpPr/>
            <p:nvPr/>
          </p:nvSpPr>
          <p:spPr>
            <a:xfrm rot="16200000">
              <a:off x="31" y="-1"/>
              <a:ext cx="1270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10800"/>
                  </a:lnTo>
                  <a:lnTo>
                    <a:pt x="0" y="10800"/>
                  </a:lnTo>
                  <a:lnTo>
                    <a:pt x="0" y="21600"/>
                  </a:lnTo>
                </a:path>
              </a:pathLst>
            </a:custGeom>
            <a:noFill/>
            <a:ln w="9360" cap="flat">
              <a:solidFill>
                <a:srgbClr val="D9D9D9"/>
              </a:solidFill>
              <a:prstDash val="solid"/>
              <a:round/>
            </a:ln>
            <a:effectLst>
              <a:outerShdw sx="100000" sy="100000" kx="0" ky="0" algn="b" rotWithShape="0" blurRad="0" dist="23040" dir="5400000">
                <a:srgbClr val="000000">
                  <a:alpha val="35035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445" name="Grupo"/>
          <p:cNvGrpSpPr/>
          <p:nvPr/>
        </p:nvGrpSpPr>
        <p:grpSpPr>
          <a:xfrm>
            <a:off x="5361019" y="2883596"/>
            <a:ext cx="15869" cy="15889"/>
            <a:chOff x="0" y="0"/>
            <a:chExt cx="15867" cy="15887"/>
          </a:xfrm>
        </p:grpSpPr>
        <p:sp>
          <p:nvSpPr>
            <p:cNvPr id="443" name="Línea"/>
            <p:cNvSpPr/>
            <p:nvPr/>
          </p:nvSpPr>
          <p:spPr>
            <a:xfrm rot="20580000">
              <a:off x="1579" y="157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noFill/>
            <a:ln w="9360" cap="flat">
              <a:solidFill>
                <a:srgbClr val="D9D9D9"/>
              </a:solidFill>
              <a:prstDash val="solid"/>
              <a:round/>
            </a:ln>
            <a:effectLst>
              <a:outerShdw sx="100000" sy="100000" kx="0" ky="0" algn="b" rotWithShape="0" blurRad="0" dist="23040" dir="5400000">
                <a:srgbClr val="000000">
                  <a:alpha val="35035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44" name="Línea"/>
            <p:cNvSpPr/>
            <p:nvPr/>
          </p:nvSpPr>
          <p:spPr>
            <a:xfrm rot="20580000">
              <a:off x="1588" y="160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10886"/>
                  </a:lnTo>
                  <a:lnTo>
                    <a:pt x="0" y="10886"/>
                  </a:lnTo>
                  <a:lnTo>
                    <a:pt x="0" y="21600"/>
                  </a:lnTo>
                </a:path>
              </a:pathLst>
            </a:custGeom>
            <a:noFill/>
            <a:ln w="9360" cap="flat">
              <a:solidFill>
                <a:srgbClr val="D9D9D9"/>
              </a:solidFill>
              <a:prstDash val="solid"/>
              <a:round/>
            </a:ln>
            <a:effectLst>
              <a:outerShdw sx="100000" sy="100000" kx="0" ky="0" algn="b" rotWithShape="0" blurRad="0" dist="23040" dir="5400000">
                <a:srgbClr val="000000">
                  <a:alpha val="35035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448" name="Grupo"/>
          <p:cNvGrpSpPr/>
          <p:nvPr/>
        </p:nvGrpSpPr>
        <p:grpSpPr>
          <a:xfrm>
            <a:off x="3628954" y="2779510"/>
            <a:ext cx="17191" cy="17205"/>
            <a:chOff x="0" y="0"/>
            <a:chExt cx="17190" cy="17203"/>
          </a:xfrm>
        </p:grpSpPr>
        <p:sp>
          <p:nvSpPr>
            <p:cNvPr id="446" name="Línea"/>
            <p:cNvSpPr/>
            <p:nvPr/>
          </p:nvSpPr>
          <p:spPr>
            <a:xfrm rot="1680000">
              <a:off x="2252" y="223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noFill/>
            <a:ln w="9360" cap="flat">
              <a:solidFill>
                <a:srgbClr val="D9D9D9"/>
              </a:solidFill>
              <a:prstDash val="solid"/>
              <a:round/>
            </a:ln>
            <a:effectLst>
              <a:outerShdw sx="100000" sy="100000" kx="0" ky="0" algn="b" rotWithShape="0" blurRad="0" dist="23040" dir="5400000">
                <a:srgbClr val="000000">
                  <a:alpha val="35035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47" name="Línea"/>
            <p:cNvSpPr/>
            <p:nvPr/>
          </p:nvSpPr>
          <p:spPr>
            <a:xfrm rot="1680000">
              <a:off x="2237" y="226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10885"/>
                  </a:lnTo>
                  <a:lnTo>
                    <a:pt x="0" y="10885"/>
                  </a:lnTo>
                  <a:lnTo>
                    <a:pt x="0" y="21600"/>
                  </a:lnTo>
                </a:path>
              </a:pathLst>
            </a:custGeom>
            <a:noFill/>
            <a:ln w="9360" cap="flat">
              <a:solidFill>
                <a:srgbClr val="D9D9D9"/>
              </a:solidFill>
              <a:prstDash val="solid"/>
              <a:round/>
            </a:ln>
            <a:effectLst>
              <a:outerShdw sx="100000" sy="100000" kx="0" ky="0" algn="b" rotWithShape="0" blurRad="0" dist="23040" dir="5400000">
                <a:srgbClr val="000000">
                  <a:alpha val="35035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451" name="Grupo"/>
          <p:cNvGrpSpPr/>
          <p:nvPr/>
        </p:nvGrpSpPr>
        <p:grpSpPr>
          <a:xfrm>
            <a:off x="3937977" y="3825169"/>
            <a:ext cx="17365" cy="17377"/>
            <a:chOff x="0" y="0"/>
            <a:chExt cx="17364" cy="17375"/>
          </a:xfrm>
        </p:grpSpPr>
        <p:sp>
          <p:nvSpPr>
            <p:cNvPr id="449" name="Línea"/>
            <p:cNvSpPr/>
            <p:nvPr/>
          </p:nvSpPr>
          <p:spPr>
            <a:xfrm rot="19800000">
              <a:off x="2324" y="232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noFill/>
            <a:ln w="9360" cap="flat">
              <a:solidFill>
                <a:srgbClr val="D9D9D9"/>
              </a:solidFill>
              <a:prstDash val="solid"/>
              <a:round/>
            </a:ln>
            <a:effectLst>
              <a:outerShdw sx="100000" sy="100000" kx="0" ky="0" algn="b" rotWithShape="0" blurRad="0" dist="23040" dir="5400000">
                <a:srgbClr val="000000">
                  <a:alpha val="35035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50" name="Línea"/>
            <p:cNvSpPr/>
            <p:nvPr/>
          </p:nvSpPr>
          <p:spPr>
            <a:xfrm rot="19800000">
              <a:off x="2340" y="235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10800"/>
                  </a:lnTo>
                  <a:lnTo>
                    <a:pt x="0" y="10800"/>
                  </a:lnTo>
                  <a:lnTo>
                    <a:pt x="0" y="21600"/>
                  </a:lnTo>
                </a:path>
              </a:pathLst>
            </a:custGeom>
            <a:noFill/>
            <a:ln w="9360" cap="flat">
              <a:solidFill>
                <a:srgbClr val="D9D9D9"/>
              </a:solidFill>
              <a:prstDash val="solid"/>
              <a:round/>
            </a:ln>
            <a:effectLst>
              <a:outerShdw sx="100000" sy="100000" kx="0" ky="0" algn="b" rotWithShape="0" blurRad="0" dist="23040" dir="5400000">
                <a:srgbClr val="000000">
                  <a:alpha val="35035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454" name="Grupo"/>
          <p:cNvGrpSpPr/>
          <p:nvPr/>
        </p:nvGrpSpPr>
        <p:grpSpPr>
          <a:xfrm>
            <a:off x="5006694" y="3681566"/>
            <a:ext cx="17097" cy="17111"/>
            <a:chOff x="0" y="0"/>
            <a:chExt cx="17095" cy="17109"/>
          </a:xfrm>
        </p:grpSpPr>
        <p:sp>
          <p:nvSpPr>
            <p:cNvPr id="452" name="Línea"/>
            <p:cNvSpPr/>
            <p:nvPr/>
          </p:nvSpPr>
          <p:spPr>
            <a:xfrm rot="1620000">
              <a:off x="2205" y="219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noFill/>
            <a:ln w="9360" cap="flat">
              <a:solidFill>
                <a:srgbClr val="D9D9D9"/>
              </a:solidFill>
              <a:prstDash val="solid"/>
              <a:round/>
            </a:ln>
            <a:effectLst>
              <a:outerShdw sx="100000" sy="100000" kx="0" ky="0" algn="b" rotWithShape="0" blurRad="0" dist="23040" dir="5400000">
                <a:srgbClr val="000000">
                  <a:alpha val="35035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53" name="Línea"/>
            <p:cNvSpPr/>
            <p:nvPr/>
          </p:nvSpPr>
          <p:spPr>
            <a:xfrm rot="1620000">
              <a:off x="2190" y="221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10800"/>
                  </a:lnTo>
                  <a:lnTo>
                    <a:pt x="0" y="10800"/>
                  </a:lnTo>
                  <a:lnTo>
                    <a:pt x="0" y="21600"/>
                  </a:lnTo>
                </a:path>
              </a:pathLst>
            </a:custGeom>
            <a:noFill/>
            <a:ln w="9360" cap="flat">
              <a:solidFill>
                <a:srgbClr val="D9D9D9"/>
              </a:solidFill>
              <a:prstDash val="solid"/>
              <a:round/>
            </a:ln>
            <a:effectLst>
              <a:outerShdw sx="100000" sy="100000" kx="0" ky="0" algn="b" rotWithShape="0" blurRad="0" dist="23040" dir="5400000">
                <a:srgbClr val="000000">
                  <a:alpha val="35035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Rectángulo"/>
          <p:cNvSpPr/>
          <p:nvPr/>
        </p:nvSpPr>
        <p:spPr>
          <a:xfrm>
            <a:off x="-34925" y="1608137"/>
            <a:ext cx="9202738" cy="1744663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  <a:effectLst>
            <a:outerShdw sx="100000" sy="100000" kx="0" ky="0" algn="b" rotWithShape="0" blurRad="63500" dist="0" dir="0">
              <a:srgbClr val="FFFFFF">
                <a:alpha val="54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5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889" t="51416" r="2369" b="0"/>
          <a:stretch>
            <a:fillRect/>
          </a:stretch>
        </p:blipFill>
        <p:spPr>
          <a:xfrm>
            <a:off x="-114300" y="3319462"/>
            <a:ext cx="9377363" cy="63501"/>
          </a:xfrm>
          <a:prstGeom prst="rect">
            <a:avLst/>
          </a:prstGeom>
          <a:ln w="12700">
            <a:miter lim="400000"/>
          </a:ln>
        </p:spPr>
      </p:pic>
      <p:sp>
        <p:nvSpPr>
          <p:cNvPr id="458" name="Es momento de una historia…"/>
          <p:cNvSpPr txBox="1"/>
          <p:nvPr/>
        </p:nvSpPr>
        <p:spPr>
          <a:xfrm>
            <a:off x="35474" y="2067656"/>
            <a:ext cx="9052414" cy="81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40404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Es momento de una historia</a:t>
            </a:r>
          </a:p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80808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La historia de Zylker y su equipo de TI.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Le presentamos a Zylker"/>
          <p:cNvSpPr txBox="1"/>
          <p:nvPr/>
        </p:nvSpPr>
        <p:spPr>
          <a:xfrm>
            <a:off x="47879" y="-55458"/>
            <a:ext cx="9048242" cy="85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 anchor="ctr">
            <a:spAutoFit/>
          </a:bodyPr>
          <a:lstStyle>
            <a:lvl1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Le presentamos a Zylker</a:t>
            </a:r>
          </a:p>
        </p:txBody>
      </p:sp>
      <p:sp>
        <p:nvSpPr>
          <p:cNvPr id="461" name="Usuarios empresariales"/>
          <p:cNvSpPr txBox="1"/>
          <p:nvPr/>
        </p:nvSpPr>
        <p:spPr>
          <a:xfrm>
            <a:off x="232030" y="1057275"/>
            <a:ext cx="1534603" cy="50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>
            <a:spAutoFit/>
          </a:bodyPr>
          <a:lstStyle>
            <a:lvl1pPr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b="1" sz="1200"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Usuarios empresariales</a:t>
            </a:r>
          </a:p>
        </p:txBody>
      </p:sp>
      <p:pic>
        <p:nvPicPr>
          <p:cNvPr id="46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6425" y="1552575"/>
            <a:ext cx="893763" cy="893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63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0712" y="3289300"/>
            <a:ext cx="890588" cy="868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64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89287" y="3289300"/>
            <a:ext cx="892176" cy="869950"/>
          </a:xfrm>
          <a:prstGeom prst="rect">
            <a:avLst/>
          </a:prstGeom>
          <a:ln w="12700">
            <a:miter lim="400000"/>
          </a:ln>
        </p:spPr>
      </p:pic>
      <p:sp>
        <p:nvSpPr>
          <p:cNvPr id="465" name="WENDY…"/>
          <p:cNvSpPr txBox="1"/>
          <p:nvPr/>
        </p:nvSpPr>
        <p:spPr>
          <a:xfrm>
            <a:off x="1862392" y="2459037"/>
            <a:ext cx="920241" cy="45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>
            <a:spAutoFit/>
          </a:bodyPr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WENDY</a:t>
            </a:r>
          </a:p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RRHH</a:t>
            </a:r>
          </a:p>
        </p:txBody>
      </p:sp>
      <p:sp>
        <p:nvSpPr>
          <p:cNvPr id="466" name="DAVE…"/>
          <p:cNvSpPr txBox="1"/>
          <p:nvPr/>
        </p:nvSpPr>
        <p:spPr>
          <a:xfrm>
            <a:off x="482854" y="4157662"/>
            <a:ext cx="1329817" cy="62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>
            <a:spAutoFit/>
          </a:bodyPr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DAVE</a:t>
            </a:r>
          </a:p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DIRECTOR DE CONTRATACIÓN</a:t>
            </a:r>
          </a:p>
        </p:txBody>
      </p:sp>
      <p:sp>
        <p:nvSpPr>
          <p:cNvPr id="467" name="JOHN…"/>
          <p:cNvSpPr txBox="1"/>
          <p:nvPr/>
        </p:nvSpPr>
        <p:spPr>
          <a:xfrm>
            <a:off x="3010155" y="4156075"/>
            <a:ext cx="1244090" cy="45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>
            <a:spAutoFit/>
          </a:bodyPr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JOHN</a:t>
            </a:r>
          </a:p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USUARIO FINAL</a:t>
            </a:r>
          </a:p>
        </p:txBody>
      </p:sp>
      <p:pic>
        <p:nvPicPr>
          <p:cNvPr id="468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73800" y="973137"/>
            <a:ext cx="898525" cy="898526"/>
          </a:xfrm>
          <a:prstGeom prst="rect">
            <a:avLst/>
          </a:prstGeom>
          <a:ln w="12700">
            <a:miter lim="400000"/>
          </a:ln>
        </p:spPr>
      </p:pic>
      <p:sp>
        <p:nvSpPr>
          <p:cNvPr id="469" name="Personal de TI"/>
          <p:cNvSpPr txBox="1"/>
          <p:nvPr/>
        </p:nvSpPr>
        <p:spPr>
          <a:xfrm>
            <a:off x="7594855" y="1057275"/>
            <a:ext cx="1177415" cy="29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>
            <a:spAutoFit/>
          </a:bodyPr>
          <a:lstStyle>
            <a:lvl1pPr algn="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b="1" sz="1200"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Personal de TI </a:t>
            </a:r>
          </a:p>
        </p:txBody>
      </p:sp>
      <p:sp>
        <p:nvSpPr>
          <p:cNvPr id="470" name="MARCUS…"/>
          <p:cNvSpPr txBox="1"/>
          <p:nvPr/>
        </p:nvSpPr>
        <p:spPr>
          <a:xfrm>
            <a:off x="6285167" y="1870075"/>
            <a:ext cx="875791" cy="39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>
            <a:spAutoFit/>
          </a:bodyPr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MARCUS</a:t>
            </a:r>
          </a:p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CIO</a:t>
            </a:r>
          </a:p>
        </p:txBody>
      </p:sp>
      <p:pic>
        <p:nvPicPr>
          <p:cNvPr id="471" name="image.png" descr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294437" y="2295525"/>
            <a:ext cx="865188" cy="865188"/>
          </a:xfrm>
          <a:prstGeom prst="rect">
            <a:avLst/>
          </a:prstGeom>
          <a:ln w="12700">
            <a:miter lim="400000"/>
          </a:ln>
        </p:spPr>
      </p:pic>
      <p:sp>
        <p:nvSpPr>
          <p:cNvPr id="472" name="CATRIN…"/>
          <p:cNvSpPr txBox="1"/>
          <p:nvPr/>
        </p:nvSpPr>
        <p:spPr>
          <a:xfrm>
            <a:off x="5642230" y="3152775"/>
            <a:ext cx="2163253" cy="39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>
            <a:spAutoFit/>
          </a:bodyPr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CATRIN</a:t>
            </a:r>
          </a:p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DIRECTOR DE SERVICIO AL CLIENTE</a:t>
            </a:r>
          </a:p>
        </p:txBody>
      </p:sp>
      <p:pic>
        <p:nvPicPr>
          <p:cNvPr id="473" name="image.png" descr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288087" y="3646487"/>
            <a:ext cx="869951" cy="869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4" name="image.png" descr="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894262" y="3646487"/>
            <a:ext cx="868363" cy="868363"/>
          </a:xfrm>
          <a:prstGeom prst="rect">
            <a:avLst/>
          </a:prstGeom>
          <a:ln w="12700">
            <a:miter lim="400000"/>
          </a:ln>
        </p:spPr>
      </p:pic>
      <p:sp>
        <p:nvSpPr>
          <p:cNvPr id="475" name="JASON…"/>
          <p:cNvSpPr txBox="1"/>
          <p:nvPr/>
        </p:nvSpPr>
        <p:spPr>
          <a:xfrm>
            <a:off x="4600830" y="4518025"/>
            <a:ext cx="1456815" cy="39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>
            <a:spAutoFit/>
          </a:bodyPr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JASON  </a:t>
            </a:r>
          </a:p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TÉCNICO DE TI</a:t>
            </a:r>
          </a:p>
        </p:txBody>
      </p:sp>
      <p:sp>
        <p:nvSpPr>
          <p:cNvPr id="476" name="SCOTT…"/>
          <p:cNvSpPr txBox="1"/>
          <p:nvPr/>
        </p:nvSpPr>
        <p:spPr>
          <a:xfrm>
            <a:off x="6054980" y="4518025"/>
            <a:ext cx="1444115" cy="39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>
            <a:spAutoFit/>
          </a:bodyPr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SCOTT </a:t>
            </a:r>
          </a:p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TÉCNICO DE TI </a:t>
            </a:r>
          </a:p>
        </p:txBody>
      </p:sp>
      <p:pic>
        <p:nvPicPr>
          <p:cNvPr id="477" name="image.png" descr="imag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772400" y="3649662"/>
            <a:ext cx="863600" cy="863601"/>
          </a:xfrm>
          <a:prstGeom prst="rect">
            <a:avLst/>
          </a:prstGeom>
          <a:ln w="12700">
            <a:miter lim="400000"/>
          </a:ln>
        </p:spPr>
      </p:pic>
      <p:sp>
        <p:nvSpPr>
          <p:cNvPr id="478" name="ADAM…"/>
          <p:cNvSpPr txBox="1"/>
          <p:nvPr/>
        </p:nvSpPr>
        <p:spPr>
          <a:xfrm>
            <a:off x="7428167" y="4518025"/>
            <a:ext cx="1553653" cy="39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>
            <a:spAutoFit/>
          </a:bodyPr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ADAM </a:t>
            </a:r>
          </a:p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TÉCNICO DE TI</a:t>
            </a:r>
          </a:p>
        </p:txBody>
      </p:sp>
      <p:pic>
        <p:nvPicPr>
          <p:cNvPr id="479" name="image.png" descr="image.png"/>
          <p:cNvPicPr>
            <a:picLocks noChangeAspect="1"/>
          </p:cNvPicPr>
          <p:nvPr/>
        </p:nvPicPr>
        <p:blipFill>
          <a:blip r:embed="rId10">
            <a:extLst/>
          </a:blip>
          <a:srcRect l="889" t="51416" r="2369" b="0"/>
          <a:stretch>
            <a:fillRect/>
          </a:stretch>
        </p:blipFill>
        <p:spPr>
          <a:xfrm>
            <a:off x="-104775" y="5091112"/>
            <a:ext cx="9377363" cy="63501"/>
          </a:xfrm>
          <a:prstGeom prst="rect">
            <a:avLst/>
          </a:prstGeom>
          <a:ln w="12700">
            <a:miter lim="400000"/>
          </a:ln>
        </p:spPr>
      </p:pic>
      <p:sp>
        <p:nvSpPr>
          <p:cNvPr id="480" name="Línea"/>
          <p:cNvSpPr/>
          <p:nvPr/>
        </p:nvSpPr>
        <p:spPr>
          <a:xfrm>
            <a:off x="4567237" y="4211637"/>
            <a:ext cx="1588" cy="21601"/>
          </a:xfrm>
          <a:prstGeom prst="line">
            <a:avLst/>
          </a:prstGeom>
          <a:solidFill>
            <a:srgbClr val="4F81BD"/>
          </a:solidFill>
          <a:ln w="19080">
            <a:solidFill>
              <a:srgbClr val="F2F2F2"/>
            </a:solidFill>
          </a:ln>
          <a:effectLst>
            <a:outerShdw sx="100000" sy="100000" kx="0" ky="0" algn="b" rotWithShape="0" blurRad="0" dist="23040" dir="5400000">
              <a:srgbClr val="000000">
                <a:alpha val="35035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Rectángulo"/>
          <p:cNvSpPr/>
          <p:nvPr/>
        </p:nvSpPr>
        <p:spPr>
          <a:xfrm>
            <a:off x="-25400" y="1893887"/>
            <a:ext cx="9202738" cy="1211263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  <a:effectLst>
            <a:outerShdw sx="100000" sy="100000" kx="0" ky="0" algn="b" rotWithShape="0" blurRad="63500" dist="0" dir="0">
              <a:srgbClr val="FFFFFF">
                <a:alpha val="54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83" name="Cuando el equipo de TI de Zylker quedó a ciegas.…"/>
          <p:cNvSpPr txBox="1"/>
          <p:nvPr/>
        </p:nvSpPr>
        <p:spPr>
          <a:xfrm>
            <a:off x="44999" y="2100200"/>
            <a:ext cx="9052414" cy="81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40404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Cuando el equipo de TI de Zylker quedó a ciegas.</a:t>
            </a:r>
          </a:p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A6A6A6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El desafío de TI: Mantenerse al tanto de los fallos y alarmas de red.</a:t>
            </a:r>
          </a:p>
        </p:txBody>
      </p:sp>
      <p:pic>
        <p:nvPicPr>
          <p:cNvPr id="48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889" t="51416" r="2369" b="0"/>
          <a:stretch>
            <a:fillRect/>
          </a:stretch>
        </p:blipFill>
        <p:spPr>
          <a:xfrm>
            <a:off x="-104775" y="3071812"/>
            <a:ext cx="9377363" cy="63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Una afluencia de incidentes"/>
          <p:cNvSpPr txBox="1"/>
          <p:nvPr/>
        </p:nvSpPr>
        <p:spPr>
          <a:xfrm>
            <a:off x="47879" y="-60220"/>
            <a:ext cx="9048242" cy="79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 anchor="ctr">
            <a:spAutoFit/>
          </a:bodyPr>
          <a:lstStyle>
            <a:lvl1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Una afluencia de incidentes</a:t>
            </a:r>
          </a:p>
        </p:txBody>
      </p:sp>
      <p:pic>
        <p:nvPicPr>
          <p:cNvPr id="48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889" t="51416" r="2369" b="0"/>
          <a:stretch>
            <a:fillRect/>
          </a:stretch>
        </p:blipFill>
        <p:spPr>
          <a:xfrm>
            <a:off x="-104775" y="5091112"/>
            <a:ext cx="9377363" cy="63501"/>
          </a:xfrm>
          <a:prstGeom prst="rect">
            <a:avLst/>
          </a:prstGeom>
          <a:ln w="12700">
            <a:miter lim="400000"/>
          </a:ln>
        </p:spPr>
      </p:pic>
      <p:sp>
        <p:nvSpPr>
          <p:cNvPr id="488" name="Figura"/>
          <p:cNvSpPr/>
          <p:nvPr/>
        </p:nvSpPr>
        <p:spPr>
          <a:xfrm>
            <a:off x="2525375" y="87918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685" y="0"/>
                </a:lnTo>
                <a:lnTo>
                  <a:pt x="21600" y="21600"/>
                </a:lnTo>
                <a:lnTo>
                  <a:pt x="1027" y="0"/>
                </a:lnTo>
                <a:lnTo>
                  <a:pt x="0" y="21600"/>
                </a:lnTo>
                <a:close/>
              </a:path>
            </a:pathLst>
          </a:custGeom>
          <a:ln w="28440">
            <a:solidFill>
              <a:srgbClr val="F2F2F2"/>
            </a:solidFill>
          </a:ln>
          <a:effectLst>
            <a:outerShdw sx="100000" sy="100000" kx="0" ky="0" algn="b" rotWithShape="0" blurRad="0" dist="0" dir="0">
              <a:srgbClr val="FFFFFF">
                <a:alpha val="54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89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rcRect l="20678" t="16850" r="21496" b="17660"/>
          <a:stretch>
            <a:fillRect/>
          </a:stretch>
        </p:blipFill>
        <p:spPr>
          <a:xfrm>
            <a:off x="4237037" y="585787"/>
            <a:ext cx="669926" cy="687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90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11812" y="1127125"/>
            <a:ext cx="622301" cy="622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1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35700" y="2614612"/>
            <a:ext cx="622300" cy="622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2" name="image.png" descr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13400" y="4030662"/>
            <a:ext cx="620713" cy="6207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93" name="image.png" descr="image.png"/>
          <p:cNvPicPr>
            <a:picLocks noChangeAspect="1"/>
          </p:cNvPicPr>
          <p:nvPr/>
        </p:nvPicPr>
        <p:blipFill>
          <a:blip r:embed="rId7">
            <a:extLst/>
          </a:blip>
          <a:srcRect l="19758" t="15768" r="19819" b="17689"/>
          <a:stretch>
            <a:fillRect/>
          </a:stretch>
        </p:blipFill>
        <p:spPr>
          <a:xfrm>
            <a:off x="4208462" y="4416424"/>
            <a:ext cx="727076" cy="725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94" name="image.png" descr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841625" y="4030662"/>
            <a:ext cx="620713" cy="620713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08:00 AM…"/>
          <p:cNvSpPr txBox="1"/>
          <p:nvPr/>
        </p:nvSpPr>
        <p:spPr>
          <a:xfrm>
            <a:off x="3915030" y="1260475"/>
            <a:ext cx="1279015" cy="552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>
            <a:spAutoFit/>
          </a:bodyPr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b="1"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08:00 AM</a:t>
            </a:r>
          </a:p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Los servidores de correo no funcionan.</a:t>
            </a:r>
          </a:p>
        </p:txBody>
      </p:sp>
      <p:sp>
        <p:nvSpPr>
          <p:cNvPr id="496" name="08:30 AM…"/>
          <p:cNvSpPr txBox="1"/>
          <p:nvPr/>
        </p:nvSpPr>
        <p:spPr>
          <a:xfrm>
            <a:off x="6283580" y="933554"/>
            <a:ext cx="1325053" cy="100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b="1"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08:30 AM</a:t>
            </a:r>
          </a:p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Inicia el día laboral. Wendy no puede acceder al correo electrónico.</a:t>
            </a:r>
          </a:p>
        </p:txBody>
      </p:sp>
      <p:pic>
        <p:nvPicPr>
          <p:cNvPr id="497" name="image.png" descr="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235700" y="1938337"/>
            <a:ext cx="358775" cy="358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8" name="image.png" descr="imag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840037" y="1128712"/>
            <a:ext cx="620713" cy="6207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99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rcRect l="20678" t="16850" r="21496" b="17660"/>
          <a:stretch>
            <a:fillRect/>
          </a:stretch>
        </p:blipFill>
        <p:spPr>
          <a:xfrm>
            <a:off x="2170112" y="2581275"/>
            <a:ext cx="669926" cy="687388"/>
          </a:xfrm>
          <a:prstGeom prst="rect">
            <a:avLst/>
          </a:prstGeom>
          <a:ln w="12700">
            <a:miter lim="400000"/>
          </a:ln>
        </p:spPr>
      </p:pic>
      <p:sp>
        <p:nvSpPr>
          <p:cNvPr id="500" name="08:32 AM…"/>
          <p:cNvSpPr txBox="1"/>
          <p:nvPr/>
        </p:nvSpPr>
        <p:spPr>
          <a:xfrm>
            <a:off x="6905880" y="2572648"/>
            <a:ext cx="1325053" cy="70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b="1"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08:32 AM</a:t>
            </a:r>
          </a:p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Catrin tiene 87 </a:t>
            </a:r>
            <a:r>
              <a:rPr i="1"/>
              <a:t>tickets</a:t>
            </a:r>
            <a:r>
              <a:t> relacionados con problemas de correo.</a:t>
            </a:r>
          </a:p>
        </p:txBody>
      </p:sp>
      <p:sp>
        <p:nvSpPr>
          <p:cNvPr id="501" name="08:33 AM…"/>
          <p:cNvSpPr txBox="1"/>
          <p:nvPr/>
        </p:nvSpPr>
        <p:spPr>
          <a:xfrm>
            <a:off x="6283580" y="4063311"/>
            <a:ext cx="1325053" cy="552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b="1"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08:33 AM</a:t>
            </a:r>
          </a:p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Catrin asigna todos los </a:t>
            </a:r>
            <a:r>
              <a:rPr i="1"/>
              <a:t>tickets</a:t>
            </a:r>
            <a:r>
              <a:t> a Scott. </a:t>
            </a:r>
          </a:p>
        </p:txBody>
      </p:sp>
      <p:pic>
        <p:nvPicPr>
          <p:cNvPr id="502" name="image.png" descr="imag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048375" y="3498850"/>
            <a:ext cx="287338" cy="300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03" name="image.png" descr="image.png"/>
          <p:cNvPicPr>
            <a:picLocks noChangeAspect="1"/>
          </p:cNvPicPr>
          <p:nvPr/>
        </p:nvPicPr>
        <p:blipFill>
          <a:blip r:embed="rId10">
            <a:extLst/>
          </a:blip>
          <a:srcRect l="54287" t="0" r="0" b="0"/>
          <a:stretch>
            <a:fillRect/>
          </a:stretch>
        </p:blipFill>
        <p:spPr>
          <a:xfrm>
            <a:off x="6305549" y="3498850"/>
            <a:ext cx="130177" cy="300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04" name="image.png" descr="image.png"/>
          <p:cNvPicPr>
            <a:picLocks noChangeAspect="1"/>
          </p:cNvPicPr>
          <p:nvPr/>
        </p:nvPicPr>
        <p:blipFill>
          <a:blip r:embed="rId10">
            <a:extLst/>
          </a:blip>
          <a:srcRect l="54287" t="0" r="0" b="0"/>
          <a:stretch>
            <a:fillRect/>
          </a:stretch>
        </p:blipFill>
        <p:spPr>
          <a:xfrm>
            <a:off x="6381749" y="3498850"/>
            <a:ext cx="130177" cy="300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05" name="image.png" descr="image.png"/>
          <p:cNvPicPr>
            <a:picLocks noChangeAspect="1"/>
          </p:cNvPicPr>
          <p:nvPr/>
        </p:nvPicPr>
        <p:blipFill>
          <a:blip r:embed="rId10">
            <a:extLst/>
          </a:blip>
          <a:srcRect l="54287" t="0" r="0" b="0"/>
          <a:stretch>
            <a:fillRect/>
          </a:stretch>
        </p:blipFill>
        <p:spPr>
          <a:xfrm>
            <a:off x="6457949" y="3498850"/>
            <a:ext cx="130177" cy="300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06" name="image.png" descr="image.png"/>
          <p:cNvPicPr>
            <a:picLocks noChangeAspect="1"/>
          </p:cNvPicPr>
          <p:nvPr/>
        </p:nvPicPr>
        <p:blipFill>
          <a:blip r:embed="rId10">
            <a:extLst/>
          </a:blip>
          <a:srcRect l="54287" t="0" r="0" b="0"/>
          <a:stretch>
            <a:fillRect/>
          </a:stretch>
        </p:blipFill>
        <p:spPr>
          <a:xfrm>
            <a:off x="6534149" y="3498850"/>
            <a:ext cx="130177" cy="300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07" name="image.png" descr="image.png"/>
          <p:cNvPicPr>
            <a:picLocks noChangeAspect="1"/>
          </p:cNvPicPr>
          <p:nvPr/>
        </p:nvPicPr>
        <p:blipFill>
          <a:blip r:embed="rId10">
            <a:extLst/>
          </a:blip>
          <a:srcRect l="54287" t="0" r="0" b="0"/>
          <a:stretch>
            <a:fillRect/>
          </a:stretch>
        </p:blipFill>
        <p:spPr>
          <a:xfrm>
            <a:off x="6610349" y="3498850"/>
            <a:ext cx="130177" cy="300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08" name="image.png" descr="image.png"/>
          <p:cNvPicPr>
            <a:picLocks noChangeAspect="1"/>
          </p:cNvPicPr>
          <p:nvPr/>
        </p:nvPicPr>
        <p:blipFill>
          <a:blip r:embed="rId10">
            <a:extLst/>
          </a:blip>
          <a:srcRect l="54287" t="0" r="0" b="0"/>
          <a:stretch>
            <a:fillRect/>
          </a:stretch>
        </p:blipFill>
        <p:spPr>
          <a:xfrm>
            <a:off x="6686549" y="3498850"/>
            <a:ext cx="130177" cy="300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09" name="image.png" descr="image.png"/>
          <p:cNvPicPr>
            <a:picLocks noChangeAspect="1"/>
          </p:cNvPicPr>
          <p:nvPr/>
        </p:nvPicPr>
        <p:blipFill>
          <a:blip r:embed="rId10">
            <a:extLst/>
          </a:blip>
          <a:srcRect l="54287" t="0" r="0" b="0"/>
          <a:stretch>
            <a:fillRect/>
          </a:stretch>
        </p:blipFill>
        <p:spPr>
          <a:xfrm>
            <a:off x="6762749" y="3498850"/>
            <a:ext cx="130177" cy="300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10" name="image.png" descr="image.png"/>
          <p:cNvPicPr>
            <a:picLocks noChangeAspect="1"/>
          </p:cNvPicPr>
          <p:nvPr/>
        </p:nvPicPr>
        <p:blipFill>
          <a:blip r:embed="rId10">
            <a:extLst/>
          </a:blip>
          <a:srcRect l="54287" t="0" r="0" b="0"/>
          <a:stretch>
            <a:fillRect/>
          </a:stretch>
        </p:blipFill>
        <p:spPr>
          <a:xfrm>
            <a:off x="6840537" y="3498850"/>
            <a:ext cx="130176" cy="300038"/>
          </a:xfrm>
          <a:prstGeom prst="rect">
            <a:avLst/>
          </a:prstGeom>
          <a:ln w="12700">
            <a:miter lim="400000"/>
          </a:ln>
        </p:spPr>
      </p:pic>
      <p:sp>
        <p:nvSpPr>
          <p:cNvPr id="511" name="09:30 AM…"/>
          <p:cNvSpPr txBox="1"/>
          <p:nvPr/>
        </p:nvSpPr>
        <p:spPr>
          <a:xfrm>
            <a:off x="3908680" y="3756923"/>
            <a:ext cx="1325053" cy="70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b="1"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09:30 AM</a:t>
            </a:r>
          </a:p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Scott descubre que el servidor de correo está inactivo.</a:t>
            </a:r>
          </a:p>
        </p:txBody>
      </p:sp>
      <p:sp>
        <p:nvSpPr>
          <p:cNvPr id="512" name="10:00 AM…"/>
          <p:cNvSpPr txBox="1"/>
          <p:nvPr/>
        </p:nvSpPr>
        <p:spPr>
          <a:xfrm>
            <a:off x="1476630" y="4019655"/>
            <a:ext cx="1325053" cy="70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b="1"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10:00 AM</a:t>
            </a:r>
          </a:p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Scott trabaja en el problema y corrige los servidores.</a:t>
            </a:r>
          </a:p>
        </p:txBody>
      </p:sp>
      <p:sp>
        <p:nvSpPr>
          <p:cNvPr id="513" name="10:10 AM…"/>
          <p:cNvSpPr txBox="1"/>
          <p:nvPr/>
        </p:nvSpPr>
        <p:spPr>
          <a:xfrm>
            <a:off x="797180" y="2648848"/>
            <a:ext cx="1325053" cy="552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b="1"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10:10 AM</a:t>
            </a:r>
          </a:p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Los servidores están funcionando.</a:t>
            </a:r>
          </a:p>
        </p:txBody>
      </p:sp>
      <p:sp>
        <p:nvSpPr>
          <p:cNvPr id="514" name="10:15 AM…"/>
          <p:cNvSpPr txBox="1"/>
          <p:nvPr/>
        </p:nvSpPr>
        <p:spPr>
          <a:xfrm>
            <a:off x="1306767" y="1086748"/>
            <a:ext cx="1485391" cy="70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b="1"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10:15 AM</a:t>
            </a:r>
          </a:p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El servicio de correo está funcionando y se han resuelto todos los </a:t>
            </a:r>
            <a:r>
              <a:rPr i="1"/>
              <a:t>tickets</a:t>
            </a:r>
            <a:r>
              <a:t>.</a:t>
            </a:r>
          </a:p>
        </p:txBody>
      </p:sp>
      <p:pic>
        <p:nvPicPr>
          <p:cNvPr id="515" name="image.png" descr="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528887" y="1938337"/>
            <a:ext cx="358776" cy="358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16" name="image.png" descr="image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530475" y="3508375"/>
            <a:ext cx="382588" cy="382588"/>
          </a:xfrm>
          <a:prstGeom prst="rect">
            <a:avLst/>
          </a:prstGeom>
          <a:ln w="12700">
            <a:miter lim="400000"/>
          </a:ln>
        </p:spPr>
      </p:pic>
      <p:sp>
        <p:nvSpPr>
          <p:cNvPr id="517" name="RESPUESTA REACTIVA.…"/>
          <p:cNvSpPr txBox="1"/>
          <p:nvPr/>
        </p:nvSpPr>
        <p:spPr>
          <a:xfrm>
            <a:off x="3678492" y="3029848"/>
            <a:ext cx="1753678" cy="70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b="1"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RESPUESTA REACTIVA.</a:t>
            </a:r>
          </a:p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b="1"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CORRECCIÓN LENTA.</a:t>
            </a:r>
          </a:p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b="1"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MAYOR IMPACTO EN EL NEGOCIO.</a:t>
            </a:r>
          </a:p>
        </p:txBody>
      </p:sp>
      <p:pic>
        <p:nvPicPr>
          <p:cNvPr id="518" name="image.png" descr="image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4819650" y="2425700"/>
            <a:ext cx="660400" cy="660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9" name="image.png" descr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221162" y="2406650"/>
            <a:ext cx="700088" cy="700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0" name="image.png" descr="image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3630612" y="2406650"/>
            <a:ext cx="701676" cy="70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521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10050" y="1751012"/>
            <a:ext cx="723900" cy="723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6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Class="entr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Class="entr" nodeType="after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9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4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Class="entr" nodeType="after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8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3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Class="entr" nodeType="afterEffect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ID="10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ID="10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7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Class="entr" nodeType="afterEffect" presetID="10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1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Class="entr" nodeType="clickEffect" presetID="10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6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Class="entr" nodeType="clickEffect" presetID="10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1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Class="entr" nodeType="afterEffect" presetID="10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5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Class="exit" nodeType="clickEffect" presetID="10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89" dur="500" fill="hold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Class="entr" nodeType="afterEffect" presetID="10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4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Class="exit" nodeType="afterEffect" presetID="10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97" dur="500" fill="hold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Class="exit" nodeType="afterEffect" presetID="10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01" dur="500" fill="hold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Class="exit" nodeType="afterEffect" presetID="10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05" dur="500" fill="hold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Class="exit" nodeType="afterEffect" presetID="10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09" dur="500" fill="hold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Class="exit" nodeType="afterEffect" presetID="10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13" dur="500" fill="hold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16" presetClass="exit" nodeType="afterEffect" presetID="10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17" dur="500" fill="hold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Class="exit" nodeType="afterEffect" presetID="10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21" dur="500" fill="hold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500"/>
                            </p:stCondLst>
                            <p:childTnLst>
                              <p:par>
                                <p:cTn id="124" presetClass="exit" nodeType="afterEffect" presetID="10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25" dur="500" fill="hold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0"/>
                            </p:stCondLst>
                            <p:childTnLst>
                              <p:par>
                                <p:cTn id="128" presetClass="exit" nodeType="afterEffect" presetID="10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29" dur="500" fill="hold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500"/>
                            </p:stCondLst>
                            <p:childTnLst>
                              <p:par>
                                <p:cTn id="132" presetClass="exit" nodeType="afterEffect" presetID="10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33" dur="500" fill="hold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000"/>
                            </p:stCondLst>
                            <p:childTnLst>
                              <p:par>
                                <p:cTn id="136" presetClass="exit" nodeType="afterEffect" presetID="10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37" dur="500" fill="hold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500"/>
                            </p:stCondLst>
                            <p:childTnLst>
                              <p:par>
                                <p:cTn id="140" presetClass="exit" nodeType="afterEffect" presetID="10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41" dur="500" fill="hold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4" presetClass="exit" nodeType="afterEffect" presetID="10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45" dur="500" fill="hold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7500"/>
                            </p:stCondLst>
                            <p:childTnLst>
                              <p:par>
                                <p:cTn id="148" presetClass="exit" nodeType="afterEffect" presetID="10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49" dur="500" fill="hold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8000"/>
                            </p:stCondLst>
                            <p:childTnLst>
                              <p:par>
                                <p:cTn id="152" presetClass="exit" nodeType="afterEffect" presetID="10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53" dur="500" fill="hold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8500"/>
                            </p:stCondLst>
                            <p:childTnLst>
                              <p:par>
                                <p:cTn id="156" presetClass="exit" nodeType="afterEffect" presetID="10" grpId="3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57" dur="500" fill="hold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000"/>
                            </p:stCondLst>
                            <p:childTnLst>
                              <p:par>
                                <p:cTn id="160" presetClass="exit" nodeType="afterEffect" presetID="10" grpId="3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61" dur="500" fill="hold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9500"/>
                            </p:stCondLst>
                            <p:childTnLst>
                              <p:par>
                                <p:cTn id="164" presetClass="exit" nodeType="afterEffect" presetID="10" grpId="3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65" dur="500" fill="hold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8" presetClass="exit" nodeType="afterEffect" presetID="10" grpId="3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69" dur="500" fill="hold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9" grpId="21"/>
      <p:bldP build="whole" bldLvl="1" animBg="1" rev="0" advAuto="0" spid="501" grpId="8"/>
      <p:bldP build="whole" bldLvl="1" animBg="1" rev="0" advAuto="0" spid="492" grpId="34"/>
      <p:bldP build="whole" bldLvl="1" animBg="1" rev="0" advAuto="0" spid="493" grpId="37"/>
      <p:bldP build="whole" bldLvl="1" animBg="1" rev="0" advAuto="0" spid="497" grpId="4"/>
      <p:bldP build="whole" bldLvl="1" animBg="1" rev="0" advAuto="0" spid="512" grpId="38"/>
      <p:bldP build="whole" bldLvl="1" animBg="1" rev="0" advAuto="0" spid="490" grpId="26"/>
      <p:bldP build="whole" bldLvl="1" animBg="1" rev="0" advAuto="0" spid="514" grpId="17"/>
      <p:bldP build="whole" bldLvl="1" animBg="1" rev="0" advAuto="0" spid="511" grpId="9"/>
      <p:bldP build="whole" bldLvl="1" animBg="1" rev="0" advAuto="0" spid="500" grpId="6"/>
      <p:bldP build="whole" bldLvl="1" animBg="1" rev="0" advAuto="0" spid="517" grpId="20"/>
      <p:bldP build="whole" bldLvl="1" animBg="1" rev="0" advAuto="0" spid="514" grpId="24"/>
      <p:bldP build="whole" bldLvl="1" animBg="1" rev="0" advAuto="0" spid="495" grpId="1"/>
      <p:bldP build="whole" bldLvl="1" animBg="1" rev="0" advAuto="0" spid="516" grpId="13"/>
      <p:bldP build="whole" bldLvl="1" animBg="1" rev="0" advAuto="0" spid="499" grpId="14"/>
      <p:bldP build="whole" bldLvl="1" animBg="1" rev="0" advAuto="0" spid="494" grpId="11"/>
      <p:bldP build="whole" bldLvl="1" animBg="1" rev="0" advAuto="0" spid="491" grpId="5"/>
      <p:bldP build="whole" bldLvl="1" animBg="1" rev="0" advAuto="0" spid="497" grpId="28"/>
      <p:bldP build="whole" bldLvl="1" animBg="1" rev="0" advAuto="0" spid="495" grpId="22"/>
      <p:bldP build="whole" bldLvl="1" animBg="1" rev="0" advAuto="0" spid="501" grpId="35"/>
      <p:bldP build="whole" bldLvl="1" animBg="1" rev="0" advAuto="0" spid="500" grpId="30"/>
      <p:bldP build="whole" bldLvl="1" animBg="1" rev="0" advAuto="0" spid="496" grpId="3"/>
      <p:bldP build="whole" bldLvl="1" animBg="1" rev="0" advAuto="0" spid="511" grpId="36"/>
      <p:bldP build="whole" bldLvl="1" animBg="1" rev="0" advAuto="0" spid="516" grpId="33"/>
      <p:bldP build="whole" bldLvl="1" animBg="1" rev="0" advAuto="0" spid="486" grpId="19"/>
      <p:bldP build="whole" bldLvl="1" animBg="1" rev="0" advAuto="0" spid="499" grpId="31"/>
      <p:bldP build="whole" bldLvl="1" animBg="1" rev="0" advAuto="0" spid="513" grpId="15"/>
      <p:bldP build="whole" bldLvl="1" animBg="1" rev="0" advAuto="0" spid="493" grpId="10"/>
      <p:bldP build="whole" bldLvl="1" animBg="1" rev="0" advAuto="0" spid="492" grpId="7"/>
      <p:bldP build="whole" bldLvl="1" animBg="1" rev="0" advAuto="0" spid="512" grpId="12"/>
      <p:bldP build="whole" bldLvl="1" animBg="1" rev="0" advAuto="0" spid="491" grpId="29"/>
      <p:bldP build="whole" bldLvl="1" animBg="1" rev="0" advAuto="0" spid="498" grpId="18"/>
      <p:bldP build="whole" bldLvl="1" animBg="1" rev="0" advAuto="0" spid="490" grpId="2"/>
      <p:bldP build="whole" bldLvl="1" animBg="1" rev="0" advAuto="0" spid="515" grpId="16"/>
      <p:bldP build="whole" bldLvl="1" animBg="1" rev="0" advAuto="0" spid="498" grpId="23"/>
      <p:bldP build="whole" bldLvl="1" animBg="1" rev="0" advAuto="0" spid="494" grpId="39"/>
      <p:bldP build="whole" bldLvl="1" animBg="1" rev="0" advAuto="0" spid="496" grpId="25"/>
      <p:bldP build="whole" bldLvl="1" animBg="1" rev="0" advAuto="0" spid="513" grpId="32"/>
      <p:bldP build="whole" bldLvl="1" animBg="1" rev="0" advAuto="0" spid="515" grpId="27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Calibri Light"/>
        <a:ea typeface="Calibri Light"/>
        <a:cs typeface="Calibri Light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Calibri Light"/>
        <a:ea typeface="Calibri Light"/>
        <a:cs typeface="Calibri Light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