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Master+xml" PartName="/ppt/slideMasters/slideMaster2.xml"/>
  <Override ContentType="application/vnd.openxmlformats-officedocument.theme+xml" PartName="/ppt/theme/them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Master+xml" PartName="/ppt/slideMasters/slideMaster3.xml"/>
  <Override ContentType="application/vnd.openxmlformats-officedocument.theme+xml" PartName="/ppt/theme/theme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4.xml"/>
  <Override ContentType="application/vnd.openxmlformats-officedocument.theme+xml" PartName="/ppt/theme/theme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5.xml"/>
  <Override ContentType="application/vnd.openxmlformats-officedocument.theme+xml" PartName="/ppt/theme/theme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Master+xml" PartName="/ppt/slideMasters/slideMaster6.xml"/>
  <Override ContentType="application/vnd.openxmlformats-officedocument.theme+xml" PartName="/ppt/theme/theme6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7.xml"/>
  <Override ContentType="application/vnd.openxmlformats-officedocument.theme+xml" PartName="/ppt/theme/theme7.xml"/>
  <Override ContentType="application/vnd.openxmlformats-officedocument.presentationml.notesMaster+xml" PartName="/ppt/notesMasters/notesMaster1.xml"/>
  <Override ContentType="application/vnd.openxmlformats-officedocument.theme+xml" PartName="/ppt/theme/theme8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8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Slide+xml" PartName="/ppt/notesSlides/notesSlide3.xml"/>
  <Override ContentType="application/vnd.openxmlformats-officedocument.presentationml.slide+xml" PartName="/ppt/slides/slide11.xml"/>
  <Override ContentType="application/vnd.openxmlformats-officedocument.presentationml.notesSlide+xml" PartName="/ppt/notesSlides/notesSlide4.xml"/>
  <Override ContentType="application/vnd.openxmlformats-officedocument.presentationml.slide+xml" PartName="/ppt/slides/slide12.xml"/>
  <Override ContentType="application/vnd.openxmlformats-officedocument.presentationml.notesSlide+xml" PartName="/ppt/notesSlides/notesSlide5.xml"/>
  <Override ContentType="application/vnd.openxmlformats-officedocument.presentationml.slide+xml" PartName="/ppt/slides/slide13.xml"/>
  <Override ContentType="application/vnd.openxmlformats-officedocument.presentationml.notesSlide+xml" PartName="/ppt/notesSlides/notesSlide6.xml"/>
  <Override ContentType="application/vnd.openxmlformats-officedocument.presentationml.slide+xml" PartName="/ppt/slides/slide14.xml"/>
  <Override ContentType="application/vnd.openxmlformats-officedocument.presentationml.notesSlide+xml" PartName="/ppt/notesSlides/notesSlide7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Slide+xml" PartName="/ppt/notesSlides/notesSlide8.xml"/>
  <Override ContentType="application/vnd.openxmlformats-officedocument.presentationml.slide+xml" PartName="/ppt/slides/slide17.xml"/>
  <Override ContentType="application/vnd.openxmlformats-officedocument.presentationml.notesSlide+xml" PartName="/ppt/notesSlides/notesSlide9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Default ContentType="image/jpeg" Extension="jpg"/>
  <Default ContentType="image/png" Extension="png"/>
  <Default ContentType="image/jpeg" Extension="jpeg"/>
  <Override ContentType="application/x-fontdata" PartName="/ppt/fonts/font1.fntdata"/>
  <Override ContentType="application/x-fontdata" PartName="/ppt/fonts/font2.fntdata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?><Relationships xmlns="http://schemas.openxmlformats.org/package/2006/relationships"><Relationship Id="rId1" Target="/ppt/media/image1.jpg" Type="http://schemas.openxmlformats.org/officeDocument/2006/relationships/image"/><Relationship Id="rId2" Target="/ppt/media/image2.png" Type="http://schemas.openxmlformats.org/officeDocument/2006/relationships/image"/><Relationship Id="rId3" Target="/ppt/media/image3.jpg" Type="http://schemas.openxmlformats.org/officeDocument/2006/relationships/image"/><Relationship Id="rId4" Target="/ppt/media/image4.jpeg" Type="http://schemas.openxmlformats.org/officeDocument/2006/relationships/image"/><Relationship Id="rId5" Target="/ppt/media/image5.jpg" Type="http://schemas.openxmlformats.org/officeDocument/2006/relationships/image"/><Relationship Id="rId6" Target="/ppt/media/image6.png" Type="http://schemas.openxmlformats.org/officeDocument/2006/relationships/image"/><Relationship Id="rId7" Target="/ppt/media/image7.jpg" Type="http://schemas.openxmlformats.org/officeDocument/2006/relationships/image"/><Relationship Id="rId8" Target="/ppt/media/image8.png" Type="http://schemas.openxmlformats.org/officeDocument/2006/relationships/image"/><Relationship Id="rId9" Target="/ppt/media/image10.png" Type="http://schemas.openxmlformats.org/officeDocument/2006/relationships/image"/><Relationship Id="rId10" Target="/ppt/media/image11.png" Type="http://schemas.openxmlformats.org/officeDocument/2006/relationships/image"/><Relationship Id="rId11" Target="/ppt/media/image13.png" Type="http://schemas.openxmlformats.org/officeDocument/2006/relationships/image"/><Relationship Id="rId12" Target="/ppt/media/image14.png" Type="http://schemas.openxmlformats.org/officeDocument/2006/relationships/image"/><Relationship Id="rId13" Target="/ppt/media/image15.png" Type="http://schemas.openxmlformats.org/officeDocument/2006/relationships/image"/><Relationship Id="rId14" Target="/ppt/media/image18.png" Type="http://schemas.openxmlformats.org/officeDocument/2006/relationships/image"/><Relationship Id="rId15" Target="/ppt/media/image19.png" Type="http://schemas.openxmlformats.org/officeDocument/2006/relationships/image"/><Relationship Id="rId16" Target="/ppt/media/image20.png" Type="http://schemas.openxmlformats.org/officeDocument/2006/relationships/image"/><Relationship Id="rId17" Target="/ppt/media/image21.png" Type="http://schemas.openxmlformats.org/officeDocument/2006/relationships/image"/><Relationship Id="rId18" Target="/ppt/media/image22.png" Type="http://schemas.openxmlformats.org/officeDocument/2006/relationships/image"/><Relationship Id="rId19" Target="/ppt/media/image23.png" Type="http://schemas.openxmlformats.org/officeDocument/2006/relationships/image"/><Relationship Id="rId20" Target="/ppt/media/image24.png" Type="http://schemas.openxmlformats.org/officeDocument/2006/relationships/image"/><Relationship Id="rId21" Target="/ppt/media/image26.png" Type="http://schemas.openxmlformats.org/officeDocument/2006/relationships/image"/><Relationship Id="rId22" Target="/ppt/media/image27.png" Type="http://schemas.openxmlformats.org/officeDocument/2006/relationships/image"/><Relationship Id="rId23" Target="/ppt/media/image28.jpeg" Type="http://schemas.openxmlformats.org/officeDocument/2006/relationships/image"/><Relationship Id="rId24" Target="/ppt/media/image29.png" Type="http://schemas.openxmlformats.org/officeDocument/2006/relationships/image"/><Relationship Id="rId25" Target="/ppt/media/image30.png" Type="http://schemas.openxmlformats.org/officeDocument/2006/relationships/image"/><Relationship Id="rId26" Target="/ppt/media/image31.jpeg" Type="http://schemas.openxmlformats.org/officeDocument/2006/relationships/image"/><Relationship Id="rId27" Target="/ppt/media/image32.png" Type="http://schemas.openxmlformats.org/officeDocument/2006/relationships/image"/><Relationship Id="rId28" Target="/ppt/media/image34.png" Type="http://schemas.openxmlformats.org/officeDocument/2006/relationships/image"/><Relationship Id="rId29" Target="/ppt/media/image35.png" Type="http://schemas.openxmlformats.org/officeDocument/2006/relationships/image"/><Relationship Id="rId30" Target="/ppt/media/image37.png" Type="http://schemas.openxmlformats.org/officeDocument/2006/relationships/image"/><Relationship Id="rId31" Target="/ppt/media/image39.png" Type="http://schemas.openxmlformats.org/officeDocument/2006/relationships/image"/><Relationship Id="rId32" Target="/ppt/media/image40.png" Type="http://schemas.openxmlformats.org/officeDocument/2006/relationships/image"/><Relationship Id="rId33" Target="/ppt/media/image41.png" Type="http://schemas.openxmlformats.org/officeDocument/2006/relationships/image"/><Relationship Id="rId34" Target="/ppt/media/image43.png" Type="http://schemas.openxmlformats.org/officeDocument/2006/relationships/image"/><Relationship Id="rId35" Target="/ppt/media/image47.png" Type="http://schemas.openxmlformats.org/officeDocument/2006/relationships/image"/><Relationship Id="rId36" Target="/ppt/media/image48.jpeg" Type="http://schemas.openxmlformats.org/officeDocument/2006/relationships/image"/><Relationship Id="rId37" Target="/ppt/media/image50.png" Type="http://schemas.openxmlformats.org/officeDocument/2006/relationships/image"/><Relationship Id="rId38" Target="/ppt/media/image51.png" Type="http://schemas.openxmlformats.org/officeDocument/2006/relationships/image"/><Relationship Id="rId39" Target="/ppt/media/image52.png" Type="http://schemas.openxmlformats.org/officeDocument/2006/relationships/image"/><Relationship Id="rId40" Target="/ppt/media/image53.png" Type="http://schemas.openxmlformats.org/officeDocument/2006/relationships/image"/><Relationship Id="rId41" Target="/ppt/media/image54.png" Type="http://schemas.openxmlformats.org/officeDocument/2006/relationships/image"/><Relationship Id="rId42" Target="/ppt/media/image55.png" Type="http://schemas.openxmlformats.org/officeDocument/2006/relationships/image"/><Relationship Id="rId43" Target="/ppt/media/image56.png" Type="http://schemas.openxmlformats.org/officeDocument/2006/relationships/image"/><Relationship Id="rId44" Target="/ppt/media/image57.png" Type="http://schemas.openxmlformats.org/officeDocument/2006/relationships/image"/><Relationship Id="rId45" Target="/ppt/media/image58.png" Type="http://schemas.openxmlformats.org/officeDocument/2006/relationships/image"/><Relationship Id="rId46" Target="/ppt/media/image59.png" Type="http://schemas.openxmlformats.org/officeDocument/2006/relationships/image"/><Relationship Id="rId47" Target="/ppt/media/image60.png" Type="http://schemas.openxmlformats.org/officeDocument/2006/relationships/image"/><Relationship Id="rId48" Target="/ppt/media/image61.png" Type="http://schemas.openxmlformats.org/officeDocument/2006/relationships/image"/><Relationship Id="rId49" Target="/ppt/media/image62.png" Type="http://schemas.openxmlformats.org/officeDocument/2006/relationships/image"/><Relationship Id="rId50" Target="/ppt/media/image63.png" Type="http://schemas.openxmlformats.org/officeDocument/2006/relationships/image"/><Relationship Id="rId51" Target="/ppt/media/image64.png" Type="http://schemas.openxmlformats.org/officeDocument/2006/relationships/image"/><Relationship Id="rId52" Target="/ppt/media/image70.jpg" Type="http://schemas.openxmlformats.org/officeDocument/2006/relationships/image"/><Relationship Id="rId53" Target="/ppt/media/image71.jpg" Type="http://schemas.openxmlformats.org/officeDocument/2006/relationships/image"/><Relationship Id="rId54" Target="/ppt/media/image72.jpg" Type="http://schemas.openxmlformats.org/officeDocument/2006/relationships/image"/><Relationship Id="rId55" Target="/ppt/media/image73.jpg" Type="http://schemas.openxmlformats.org/officeDocument/2006/relationships/image"/><Relationship Id="rId56" Target="/ppt/media/image74.jpg" Type="http://schemas.openxmlformats.org/officeDocument/2006/relationships/image"/><Relationship Id="rId57" Target="/ppt/media/image75.jpg" Type="http://schemas.openxmlformats.org/officeDocument/2006/relationships/image"/><Relationship Id="rId58" Target="/ppt/media/image76.jpg" Type="http://schemas.openxmlformats.org/officeDocument/2006/relationships/image"/><Relationship Id="rId59" Target="/ppt/media/image77.jpg" Type="http://schemas.openxmlformats.org/officeDocument/2006/relationships/image"/><Relationship Id="rId60" Target="/ppt/media/image78.jpg" Type="http://schemas.openxmlformats.org/officeDocument/2006/relationships/image"/><Relationship Id="rId61" Target="/ppt/media/image79.jpg" Type="http://schemas.openxmlformats.org/officeDocument/2006/relationships/image"/><Relationship Id="rId62" Target="/ppt/media/image80.jpg" Type="http://schemas.openxmlformats.org/officeDocument/2006/relationships/image"/><Relationship Id="rId63" Target="/ppt/media/image81.jpg" Type="http://schemas.openxmlformats.org/officeDocument/2006/relationships/image"/><Relationship Id="rId64" Target="/ppt/media/image82.jpg" Type="http://schemas.openxmlformats.org/officeDocument/2006/relationships/image"/><Relationship Id="rId65" Target="/ppt/media/image83.jpg" Type="http://schemas.openxmlformats.org/officeDocument/2006/relationships/image"/><Relationship Id="rId66" Target="/ppt/media/image84.jpg" Type="http://schemas.openxmlformats.org/officeDocument/2006/relationships/image"/><Relationship Id="rId67" Target="/ppt/media/image85.jpg" Type="http://schemas.openxmlformats.org/officeDocument/2006/relationships/image"/><Relationship Id="rId68" Target="/ppt/media/image86.jpg" Type="http://schemas.openxmlformats.org/officeDocument/2006/relationships/image"/><Relationship Id="rId69" Target="/ppt/media/image87.jpg" Type="http://schemas.openxmlformats.org/officeDocument/2006/relationships/image"/><Relationship Id="rId70" Target="/ppt/media/image88.jpg" Type="http://schemas.openxmlformats.org/officeDocument/2006/relationships/image"/><Relationship Id="rId71" Target="/ppt/media/image89.jpg" Type="http://schemas.openxmlformats.org/officeDocument/2006/relationships/image"/><Relationship Id="rId72" Target="/ppt/media/image90.jpg" Type="http://schemas.openxmlformats.org/officeDocument/2006/relationships/image"/><Relationship Id="rId73" Target="/ppt/media/image91.jpg" Type="http://schemas.openxmlformats.org/officeDocument/2006/relationships/image"/><Relationship Id="rId74" Target="/ppt/media/image92.jpg" Type="http://schemas.openxmlformats.org/officeDocument/2006/relationships/image"/><Relationship Id="rId75" Target="ppt/media/img_cc_black.png" Type="http://schemas.openxmlformats.org/officeDocument/2006/relationships/image"/><Relationship Id="rId76" Target="ppt/presentation.xml" Type="http://schemas.openxmlformats.org/officeDocument/2006/relationships/officeDocument"/><Relationship Id="rId77" Target="docProps/core.xml" Type="http://schemas.openxmlformats.org/package/2006/relationships/metadata/core-properties"/><Relationship Id="rId78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embedTrueTypeFonts="1" saveSubsetFonts="1">
  <p:sldMasterIdLst>
    <p:sldMasterId id="2147483648" r:id="rId1"/>
    <p:sldMasterId id="2147483649" r:id="rId3"/>
    <p:sldMasterId id="2147483652" r:id="rId5"/>
    <p:sldMasterId id="2147483655" r:id="rId7"/>
    <p:sldMasterId id="2147483658" r:id="rId9"/>
    <p:sldMasterId id="2147483661" r:id="rId11"/>
    <p:sldMasterId id="2147483664" r:id="rId13"/>
  </p:sldMasterIdLst>
  <p:notesMasterIdLst>
    <p:notesMasterId r:id="rId15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6"/>
    <p:sldId id="265" r:id="rId28"/>
    <p:sldId id="266" r:id="rId29"/>
    <p:sldId id="267" r:id="rId31"/>
    <p:sldId id="268" r:id="rId33"/>
    <p:sldId id="269" r:id="rId35"/>
    <p:sldId id="270" r:id="rId37"/>
    <p:sldId id="271" r:id="rId39"/>
    <p:sldId id="272" r:id="rId40"/>
    <p:sldId id="273" r:id="rId42"/>
    <p:sldId id="274" r:id="rId44"/>
    <p:sldId id="275" r:id="rId45"/>
    <p:sldId id="276" r:id="rId46"/>
    <p:sldId id="277" r:id="rId47"/>
  </p:sldIdLst>
  <p:sldSz cx="12192000" cy="6858000" type="custom"/>
  <p:notesSz cx="12192000" cy="6858000"/>
  <p:embeddedFontLst>
    <p:embeddedFont>
      <p:font typeface="Open Sans"/>
      <p:regular r:id="rId50"/>
      <p:bold r:id="rId51"/>
    </p:embeddedFont>
  </p:embeddedFontLst>
  <p:custDataLst/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slideMasters/slideMaster2.xml" Type="http://schemas.openxmlformats.org/officeDocument/2006/relationships/slideMaster"/><Relationship Id="rId4" Target="theme/theme2.xml" Type="http://schemas.openxmlformats.org/officeDocument/2006/relationships/theme"/><Relationship Id="rId5" Target="slideMasters/slideMaster3.xml" Type="http://schemas.openxmlformats.org/officeDocument/2006/relationships/slideMaster"/><Relationship Id="rId6" Target="theme/theme3.xml" Type="http://schemas.openxmlformats.org/officeDocument/2006/relationships/theme"/><Relationship Id="rId7" Target="slideMasters/slideMaster4.xml" Type="http://schemas.openxmlformats.org/officeDocument/2006/relationships/slideMaster"/><Relationship Id="rId8" Target="theme/theme4.xml" Type="http://schemas.openxmlformats.org/officeDocument/2006/relationships/theme"/><Relationship Id="rId9" Target="slideMasters/slideMaster5.xml" Type="http://schemas.openxmlformats.org/officeDocument/2006/relationships/slideMaster"/><Relationship Id="rId10" Target="theme/theme5.xml" Type="http://schemas.openxmlformats.org/officeDocument/2006/relationships/theme"/><Relationship Id="rId11" Target="slideMasters/slideMaster6.xml" Type="http://schemas.openxmlformats.org/officeDocument/2006/relationships/slideMaster"/><Relationship Id="rId12" Target="theme/theme6.xml" Type="http://schemas.openxmlformats.org/officeDocument/2006/relationships/theme"/><Relationship Id="rId13" Target="slideMasters/slideMaster7.xml" Type="http://schemas.openxmlformats.org/officeDocument/2006/relationships/slideMaster"/><Relationship Id="rId14" Target="theme/theme7.xml" Type="http://schemas.openxmlformats.org/officeDocument/2006/relationships/theme"/><Relationship Id="rId15" Target="notesMasters/notesMaster1.xml" Type="http://schemas.openxmlformats.org/officeDocument/2006/relationships/notesMaster"/><Relationship Id="rId16" Target="theme/theme8.xml" Type="http://schemas.openxmlformats.org/officeDocument/2006/relationships/theme"/><Relationship Id="rId17" Target="slides/slide1.xml" Type="http://schemas.openxmlformats.org/officeDocument/2006/relationships/slide"/><Relationship Id="rId18" Target="slides/slide2.xml" Type="http://schemas.openxmlformats.org/officeDocument/2006/relationships/slide"/><Relationship Id="rId19" Target="slides/slide3.xml" Type="http://schemas.openxmlformats.org/officeDocument/2006/relationships/slide"/><Relationship Id="rId20" Target="slides/slide4.xml" Type="http://schemas.openxmlformats.org/officeDocument/2006/relationships/slide"/><Relationship Id="rId21" Target="slides/slide5.xml" Type="http://schemas.openxmlformats.org/officeDocument/2006/relationships/slide"/><Relationship Id="rId22" Target="slides/slide6.xml" Type="http://schemas.openxmlformats.org/officeDocument/2006/relationships/slide"/><Relationship Id="rId23" Target="slides/slide7.xml" Type="http://schemas.openxmlformats.org/officeDocument/2006/relationships/slide"/><Relationship Id="rId24" Target="slides/slide8.xml" Type="http://schemas.openxmlformats.org/officeDocument/2006/relationships/slide"/><Relationship Id="rId25" Target="notesSlides/notesSlide1.xml" Type="http://schemas.openxmlformats.org/officeDocument/2006/relationships/notesSlide"/><Relationship Id="rId26" Target="slides/slide9.xml" Type="http://schemas.openxmlformats.org/officeDocument/2006/relationships/slide"/><Relationship Id="rId27" Target="notesSlides/notesSlide2.xml" Type="http://schemas.openxmlformats.org/officeDocument/2006/relationships/notesSlide"/><Relationship Id="rId28" Target="slides/slide10.xml" Type="http://schemas.openxmlformats.org/officeDocument/2006/relationships/slide"/><Relationship Id="rId29" Target="slides/slide11.xml" Type="http://schemas.openxmlformats.org/officeDocument/2006/relationships/slide"/><Relationship Id="rId30" Target="notesSlides/notesSlide3.xml" Type="http://schemas.openxmlformats.org/officeDocument/2006/relationships/notesSlide"/><Relationship Id="rId31" Target="slides/slide12.xml" Type="http://schemas.openxmlformats.org/officeDocument/2006/relationships/slide"/><Relationship Id="rId32" Target="notesSlides/notesSlide4.xml" Type="http://schemas.openxmlformats.org/officeDocument/2006/relationships/notesSlide"/><Relationship Id="rId33" Target="slides/slide13.xml" Type="http://schemas.openxmlformats.org/officeDocument/2006/relationships/slide"/><Relationship Id="rId34" Target="notesSlides/notesSlide5.xml" Type="http://schemas.openxmlformats.org/officeDocument/2006/relationships/notesSlide"/><Relationship Id="rId35" Target="slides/slide14.xml" Type="http://schemas.openxmlformats.org/officeDocument/2006/relationships/slide"/><Relationship Id="rId36" Target="notesSlides/notesSlide6.xml" Type="http://schemas.openxmlformats.org/officeDocument/2006/relationships/notesSlide"/><Relationship Id="rId37" Target="slides/slide15.xml" Type="http://schemas.openxmlformats.org/officeDocument/2006/relationships/slide"/><Relationship Id="rId38" Target="notesSlides/notesSlide7.xml" Type="http://schemas.openxmlformats.org/officeDocument/2006/relationships/notesSlide"/><Relationship Id="rId39" Target="slides/slide16.xml" Type="http://schemas.openxmlformats.org/officeDocument/2006/relationships/slide"/><Relationship Id="rId40" Target="slides/slide17.xml" Type="http://schemas.openxmlformats.org/officeDocument/2006/relationships/slide"/><Relationship Id="rId41" Target="notesSlides/notesSlide8.xml" Type="http://schemas.openxmlformats.org/officeDocument/2006/relationships/notesSlide"/><Relationship Id="rId42" Target="slides/slide18.xml" Type="http://schemas.openxmlformats.org/officeDocument/2006/relationships/slide"/><Relationship Id="rId43" Target="notesSlides/notesSlide9.xml" Type="http://schemas.openxmlformats.org/officeDocument/2006/relationships/notesSlide"/><Relationship Id="rId44" Target="slides/slide19.xml" Type="http://schemas.openxmlformats.org/officeDocument/2006/relationships/slide"/><Relationship Id="rId45" Target="slides/slide20.xml" Type="http://schemas.openxmlformats.org/officeDocument/2006/relationships/slide"/><Relationship Id="rId46" Target="slides/slide21.xml" Type="http://schemas.openxmlformats.org/officeDocument/2006/relationships/slide"/><Relationship Id="rId47" Target="slides/slide22.xml" Type="http://schemas.openxmlformats.org/officeDocument/2006/relationships/slide"/><Relationship Id="rId48" Target="notesSlides/notesSlide10.xml" Type="http://schemas.openxmlformats.org/officeDocument/2006/relationships/notesSlide"/><Relationship Id="rId49" Target="tableStyles.xml" Type="http://schemas.openxmlformats.org/officeDocument/2006/relationships/tableStyles"/><Relationship Id="rId50" Target="fonts/font1.fntdata" Type="http://schemas.openxmlformats.org/officeDocument/2006/relationships/font"/><Relationship Id="rId51" Target="fonts/font2.fntdata" Type="http://schemas.openxmlformats.org/officeDocument/2006/relationships/font"/><Relationship Id="rId52" Target="presProps.xml" Type="http://schemas.openxmlformats.org/officeDocument/2006/relationships/presProps"/><Relationship Id="rId53" Target="viewProps.xml" Type="http://schemas.openxmlformats.org/officeDocument/2006/relationships/viewProps"/></Relationships>
</file>

<file path=ppt/notesMasters/_rels/notesMaster1.xml.rels><?xml version="1.0" encoding="UTF-8"?><Relationships xmlns="http://schemas.openxmlformats.org/package/2006/relationships"><Relationship Id="rId1" Target="../theme/theme8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notesSlides/_rels/notesSlide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10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2.xml" Type="http://schemas.openxmlformats.org/officeDocument/2006/relationships/slide"/></Relationships>
</file>

<file path=ppt/notesSlides/_rels/notesSlide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3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_rels/notesSlide4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5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3.xml" Type="http://schemas.openxmlformats.org/officeDocument/2006/relationships/slide"/></Relationships>
</file>

<file path=ppt/notesSlides/_rels/notesSlide6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7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8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_rels/notesSlide9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8.xml" Type="http://schemas.openxmlformats.org/officeDocument/2006/relationships/slide"/></Relationships>
</file>

<file path=ppt/notesSlides/notesSlide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10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3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4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5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6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7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8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9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slideLayouts/_rels/slideLayout1.xml.rels><?xml version="1.0" encoding="UTF-8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0.xml.rels><?xml version="1.0" encoding="UTF-8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11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2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3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4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5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6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7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8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19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2.xml.rels><?xml version="1.0" encoding="UTF-8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0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21.xml.rels><?xml version="1.0" encoding="UTF-8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3.xml.rels><?xml version="1.0" encoding="UTF-8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5.xml.rels><?xml version="1.0" encoding="UTF-8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6.xml.rels><?xml version="1.0" encoding="UTF-8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7.xml.rels><?xml version="1.0" encoding="UTF-8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8.xml.rels><?xml version="1.0" encoding="UTF-8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9.xml.rels><?xml version="1.0" encoding="UTF-8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>
                <a:solidFill>
                  <a:schemeClr val="bg1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>
                <a:solidFill>
                  <a:schemeClr val="bg1"/>
                </a:solidFill>
              </a:defRPr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276259D2-FDAB-4176-B9F4-AC6AC7D3DE8B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7FFDFE38-09D6-4517-8E21-3A7442CFE613}" type="slidenum"/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25AB2D57-7863-4728-B93A-FE09AAB7D245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E2DC2D58-17A5-44B1-B236-05D920612F0E}" type="slidenum"/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  <a:prstGeom prst="rect">
            <a:avLst/>
          </a:prstGeom>
        </p:spPr>
        <p:txBody>
          <a:bodyPr anchor="b" rtlCol="0" vert="horz"/>
          <a:lstStyle>
            <a:lvl1pPr algn="ctr" lvl="0">
              <a:defRPr dirty="0" lang="en-US" sz="6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  <a:prstGeom prst="rect">
            <a:avLst/>
          </a:prstGeom>
        </p:spPr>
        <p:txBody>
          <a:bodyPr rtlCol="0" vert="horz"/>
          <a:lstStyle>
            <a:lvl1pPr algn="ctr" indent="0" lvl="0" marL="0">
              <a:buNone/>
              <a:defRPr dirty="0" lang="en-US" sz="2400"/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253F7F96-E1C9-42D4-9006-F6BF269493EC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3AC0ACFF-0021-4822-B8B2-F75883E39518}" type="slidenum"/>
            <a:endParaRPr dirty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rtlCol="0" vert="horz">
            <a:normAutofit/>
          </a:bodyPr>
          <a:lstStyle>
            <a:lvl1pPr lvl="0">
              <a:defRPr b="1" dirty="0" lang="en-US" sz="4000">
                <a:solidFill>
                  <a:srgbClr val="8ac349"/>
                </a:solidFill>
                <a:latin typeface="Open Sans"/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825625"/>
            <a:ext cx="10515600" cy="4351338"/>
          </a:xfrm>
          <a:prstGeom prst="rect">
            <a:avLst/>
          </a:prstGeom>
        </p:spPr>
        <p:txBody>
          <a:bodyPr rtlCol="0" vert="horz"/>
          <a:lstStyle>
            <a:lvl1pPr lvl="0">
              <a:defRPr dirty="0" lang="en-US">
                <a:solidFill>
                  <a:schemeClr val="tx1"/>
                </a:solidFill>
                <a:latin typeface="Open Sans"/>
              </a:defRPr>
            </a:lvl1pPr>
            <a:lvl2pPr lvl="1">
              <a:defRPr dirty="0" lang="en-US">
                <a:solidFill>
                  <a:schemeClr val="tx1"/>
                </a:solidFill>
                <a:latin typeface="Open Sans"/>
              </a:defRPr>
            </a:lvl2pPr>
            <a:lvl3pPr lvl="2">
              <a:defRPr dirty="0" lang="en-US">
                <a:solidFill>
                  <a:schemeClr val="tx1"/>
                </a:solidFill>
                <a:latin typeface="Open Sans"/>
              </a:defRPr>
            </a:lvl3pPr>
            <a:lvl4pPr lvl="3">
              <a:defRPr dirty="0" lang="en-US">
                <a:solidFill>
                  <a:schemeClr val="tx1"/>
                </a:solidFill>
                <a:latin typeface="Open Sans"/>
              </a:defRPr>
            </a:lvl4pPr>
            <a:lvl5pPr lvl="4">
              <a:defRPr dirty="0" lang="en-US">
                <a:solidFill>
                  <a:schemeClr val="tx1"/>
                </a:solidFill>
                <a:latin typeface="Open Sans"/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727CC450-D69A-400E-9FB6-A9DF2E78A740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B1E5F3D7-9A63-45EC-BE7F-4F98E3F4A964}" type="slidenum"/>
            <a:endParaRPr dirty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1849" y="1709738"/>
            <a:ext cx="10515600" cy="2852737"/>
          </a:xfrm>
          <a:prstGeom prst="rect">
            <a:avLst/>
          </a:prstGeom>
        </p:spPr>
        <p:txBody>
          <a:bodyPr anchor="b" rtlCol="0" vert="horz"/>
          <a:lstStyle>
            <a:lvl1pPr lvl="0">
              <a:defRPr dirty="0" lang="en-US" sz="6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1849" y="4589463"/>
            <a:ext cx="10515600" cy="1500187"/>
          </a:xfrm>
          <a:prstGeom prst="rect">
            <a:avLst/>
          </a:prstGeom>
        </p:spPr>
        <p:txBody>
          <a:bodyPr rtlCol="0" vert="horz"/>
          <a:lstStyle>
            <a:lvl1pPr indent="0" lvl="0" marL="0">
              <a:buNone/>
              <a:defRPr dirty="0" lang="en-US"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dirty="0" lang="en-US"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7BF46271-55D6-4E80-A11B-E22E02BD8644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04AD0B7C-021B-4996-B1E7-B320C377150C}" type="slidenum"/>
            <a:endParaRPr dirty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825625"/>
            <a:ext cx="5181600" cy="435133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3"/>
          <p:cNvSpPr>
            <a:spLocks noGrp="true"/>
          </p:cNvSpPr>
          <p:nvPr>
            <p:ph idx="2"/>
          </p:nvPr>
        </p:nvSpPr>
        <p:spPr>
          <a:xfrm rot="0">
            <a:off x="6172200" y="1825625"/>
            <a:ext cx="5181600" cy="435133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7B0591AA-0FCF-4270-AC46-0696777A4594}" type="datetime1">
              <a:t>1/20/2019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E3DBAEA7-22F4-497B-AF4A-80501B8BB811}" type="slidenum"/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365125"/>
            <a:ext cx="10515600" cy="1325563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9788" y="1681163"/>
            <a:ext cx="5157787" cy="823912"/>
          </a:xfrm>
          <a:prstGeom prst="rect">
            <a:avLst/>
          </a:prstGeom>
        </p:spPr>
        <p:txBody>
          <a:bodyPr anchor="b" rtlCol="0" vert="horz"/>
          <a:lstStyle>
            <a:lvl1pPr indent="0" lvl="0" marL="0">
              <a:buNone/>
              <a:defRPr b="1" dirty="0" lang="en-US" sz="2400"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4" name="Content Placeholder 3"/>
          <p:cNvSpPr>
            <a:spLocks noGrp="true"/>
          </p:cNvSpPr>
          <p:nvPr>
            <p:ph idx="2"/>
          </p:nvPr>
        </p:nvSpPr>
        <p:spPr>
          <a:xfrm rot="0">
            <a:off x="839788" y="2505075"/>
            <a:ext cx="5157787" cy="368458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ext Placeholder 4"/>
          <p:cNvSpPr>
            <a:spLocks noGrp="true"/>
          </p:cNvSpPr>
          <p:nvPr>
            <p:ph idx="3" type="body"/>
          </p:nvPr>
        </p:nvSpPr>
        <p:spPr>
          <a:xfrm rot="0">
            <a:off x="6172200" y="1681163"/>
            <a:ext cx="5183187" cy="823912"/>
          </a:xfrm>
          <a:prstGeom prst="rect">
            <a:avLst/>
          </a:prstGeom>
        </p:spPr>
        <p:txBody>
          <a:bodyPr anchor="b" rtlCol="0" vert="horz"/>
          <a:lstStyle>
            <a:lvl1pPr indent="0" lvl="0" marL="0">
              <a:buNone/>
              <a:defRPr b="1" dirty="0" lang="en-US" sz="2400"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6" name="Content Placeholder 5"/>
          <p:cNvSpPr>
            <a:spLocks noGrp="true"/>
          </p:cNvSpPr>
          <p:nvPr>
            <p:ph idx="4"/>
          </p:nvPr>
        </p:nvSpPr>
        <p:spPr>
          <a:xfrm rot="0">
            <a:off x="6172200" y="2505075"/>
            <a:ext cx="5183187" cy="368458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6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2A51DBF8-5F08-4AC3-A649-2F0F160330E6}" type="datetime1">
              <a:t>1/20/2019</a:t>
            </a:fld>
            <a:endParaRPr dirty="0" lang="en-US"/>
          </a:p>
        </p:txBody>
      </p:sp>
      <p:sp>
        <p:nvSpPr>
          <p:cNvPr id="8" name="Footer Placeholder 7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58887640-4A1D-412D-8E2F-A9364F767ED3}" type="slidenum"/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Date Placeholder 2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D83A199B-EF20-47A3-BB82-0ED8D3CF05F1}" type="datetime1">
              <a:t>1/20/2019</a:t>
            </a:fld>
            <a:endParaRPr dirty="0" lang="en-US"/>
          </a:p>
        </p:txBody>
      </p:sp>
      <p:sp>
        <p:nvSpPr>
          <p:cNvPr id="4" name="Footer Placeholder 3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39500FA7-0DA2-456B-B7A8-39348F86E80C}" type="slidenum"/>
            <a:endParaRPr dirty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F68C978E-6615-4491-AD3E-251CF551ED43}" type="datetime1">
              <a:t>1/20/2019</a:t>
            </a:fld>
            <a:endParaRPr dirty="0" lang="en-US"/>
          </a:p>
        </p:txBody>
      </p:sp>
      <p:sp>
        <p:nvSpPr>
          <p:cNvPr id="3" name="Footer Placeholder 2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0E6DAF4E-DB38-474B-99E8-8931B00C1DFB}" type="slidenum"/>
            <a:endParaRPr dirty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457200"/>
            <a:ext cx="3932237" cy="1600200"/>
          </a:xfrm>
          <a:prstGeom prst="rect">
            <a:avLst/>
          </a:prstGeom>
        </p:spPr>
        <p:txBody>
          <a:bodyPr anchor="b" rtlCol="0" vert="horz"/>
          <a:lstStyle>
            <a:lvl1pPr lvl="0">
              <a:defRPr dirty="0" lang="en-US" sz="32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5183187" y="987425"/>
            <a:ext cx="6172200" cy="4873625"/>
          </a:xfrm>
          <a:prstGeom prst="rect">
            <a:avLst/>
          </a:prstGeom>
        </p:spPr>
        <p:txBody>
          <a:bodyPr rtlCol="0" vert="horz"/>
          <a:lstStyle>
            <a:lvl1pPr lvl="0">
              <a:defRPr dirty="0" lang="en-US" sz="3200"/>
            </a:lvl1pPr>
            <a:lvl2pPr lvl="1">
              <a:defRPr dirty="0" lang="en-US" sz="2800"/>
            </a:lvl2pPr>
            <a:lvl3pPr lvl="2">
              <a:defRPr dirty="0" lang="en-US" sz="2400"/>
            </a:lvl3pPr>
            <a:lvl4pPr lvl="3">
              <a:defRPr dirty="0" lang="en-US" sz="2000"/>
            </a:lvl4pPr>
            <a:lvl5pPr lvl="4">
              <a:defRPr dirty="0" lang="en-US" sz="2000"/>
            </a:lvl5pPr>
            <a:lvl6pPr lvl="5">
              <a:defRPr dirty="0" lang="en-US" sz="2000"/>
            </a:lvl6pPr>
            <a:lvl7pPr lvl="6">
              <a:defRPr dirty="0" lang="en-US" sz="2000"/>
            </a:lvl7pPr>
            <a:lvl8pPr lvl="7">
              <a:defRPr dirty="0" lang="en-US" sz="2000"/>
            </a:lvl8pPr>
            <a:lvl9pPr lvl="8">
              <a:defRPr dirty="0" lang="en-US" sz="2000"/>
            </a:lvl9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true"/>
          </p:cNvSpPr>
          <p:nvPr>
            <p:ph idx="2" type="body"/>
          </p:nvPr>
        </p:nvSpPr>
        <p:spPr>
          <a:xfrm rot="0">
            <a:off x="839788" y="2057400"/>
            <a:ext cx="3932237" cy="3811587"/>
          </a:xfrm>
          <a:prstGeom prst="rect">
            <a:avLst/>
          </a:prstGeom>
        </p:spPr>
        <p:txBody>
          <a:bodyPr rtlCol="0" vert="horz"/>
          <a:lstStyle>
            <a:lvl1pPr indent="0" lvl="0" marL="0">
              <a:buNone/>
              <a:defRPr dirty="0" lang="en-US" sz="1600"/>
            </a:lvl1pPr>
            <a:lvl2pPr indent="0" lvl="1" marL="457200">
              <a:buNone/>
              <a:defRPr dirty="0" lang="en-US" sz="1400"/>
            </a:lvl2pPr>
            <a:lvl3pPr indent="0" lvl="2" marL="914400">
              <a:buNone/>
              <a:defRPr dirty="0" lang="en-US" sz="1200"/>
            </a:lvl3pPr>
            <a:lvl4pPr indent="0" lvl="3" marL="1371600">
              <a:buNone/>
              <a:defRPr dirty="0" lang="en-US" sz="1000"/>
            </a:lvl4pPr>
            <a:lvl5pPr indent="0" lvl="4" marL="1828800">
              <a:buNone/>
              <a:defRPr dirty="0" lang="en-US" sz="1000"/>
            </a:lvl5pPr>
            <a:lvl6pPr indent="0" lvl="5" marL="2286000">
              <a:buNone/>
              <a:defRPr dirty="0" lang="en-US" sz="1000"/>
            </a:lvl6pPr>
            <a:lvl7pPr indent="0" lvl="6" marL="2743200">
              <a:buNone/>
              <a:defRPr dirty="0" lang="en-US" sz="1000"/>
            </a:lvl7pPr>
            <a:lvl8pPr indent="0" lvl="7" marL="3200400">
              <a:buNone/>
              <a:defRPr dirty="0" lang="en-US" sz="1000"/>
            </a:lvl8pPr>
            <a:lvl9pPr indent="0" lvl="8" marL="3657600">
              <a:buNone/>
              <a:defRPr dirty="0" lang="en-US" sz="10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E5EA3233-04A8-41A7-B0BD-6D6F221DD86E}" type="datetime1">
              <a:t>1/20/2019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F9FD3B49-8027-4E6A-9D99-D3FC4ACDA6AF}" type="slidenum"/>
            <a:endParaRPr dirty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457200"/>
            <a:ext cx="3932237" cy="1600200"/>
          </a:xfrm>
          <a:prstGeom prst="rect">
            <a:avLst/>
          </a:prstGeom>
        </p:spPr>
        <p:txBody>
          <a:bodyPr anchor="b" rtlCol="0" vert="horz"/>
          <a:lstStyle>
            <a:lvl1pPr lvl="0">
              <a:defRPr dirty="0" lang="en-US" sz="32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/>
          <p:cNvSpPr>
            <a:spLocks noGrp="true"/>
          </p:cNvSpPr>
          <p:nvPr>
            <p:ph idx="1" type="pic"/>
          </p:nvPr>
        </p:nvSpPr>
        <p:spPr>
          <a:xfrm rot="0">
            <a:off x="5183187" y="987425"/>
            <a:ext cx="6172200" cy="4873625"/>
          </a:xfrm>
          <a:prstGeom prst="rect">
            <a:avLst/>
          </a:prstGeom>
        </p:spPr>
        <p:txBody>
          <a:bodyPr rtlCol="0" vert="horz"/>
          <a:lstStyle>
            <a:lvl1pPr indent="0" lvl="0" marL="0">
              <a:buNone/>
              <a:defRPr dirty="0" lang="en-US" sz="3200"/>
            </a:lvl1pPr>
            <a:lvl2pPr indent="0" lvl="1" marL="457200">
              <a:buNone/>
              <a:defRPr dirty="0" lang="en-US" sz="2800"/>
            </a:lvl2pPr>
            <a:lvl3pPr indent="0" lvl="2" marL="914400">
              <a:buNone/>
              <a:defRPr dirty="0" lang="en-US" sz="2400"/>
            </a:lvl3pPr>
            <a:lvl4pPr indent="0" lvl="3" marL="1371600">
              <a:buNone/>
              <a:defRPr dirty="0" lang="en-US" sz="2000"/>
            </a:lvl4pPr>
            <a:lvl5pPr indent="0" lvl="4" marL="1828800">
              <a:buNone/>
              <a:defRPr dirty="0" lang="en-US" sz="2000"/>
            </a:lvl5pPr>
            <a:lvl6pPr indent="0" lvl="5" marL="2286000">
              <a:buNone/>
              <a:defRPr dirty="0" lang="en-US" sz="2000"/>
            </a:lvl6pPr>
            <a:lvl7pPr indent="0" lvl="6" marL="2743200">
              <a:buNone/>
              <a:defRPr dirty="0" lang="en-US" sz="2000"/>
            </a:lvl7pPr>
            <a:lvl8pPr indent="0" lvl="7" marL="3200400">
              <a:buNone/>
              <a:defRPr dirty="0" lang="en-US" sz="2000"/>
            </a:lvl8pPr>
            <a:lvl9pPr indent="0" lvl="8" marL="3657600">
              <a:buNone/>
              <a:defRPr dirty="0" lang="en-US" sz="2000"/>
            </a:lvl9pPr>
          </a:lstStyle>
          <a:p>
            <a:pPr/>
            <a:r>
              <a:rPr dirty="0" lang="en-US"/>
              <a:t>Click icon to add picture</a:t>
            </a:r>
            <a:endParaRPr dirty="0" lang="en-US"/>
          </a:p>
        </p:txBody>
      </p:sp>
      <p:sp>
        <p:nvSpPr>
          <p:cNvPr id="4" name="Text Placeholder 3"/>
          <p:cNvSpPr>
            <a:spLocks noGrp="true"/>
          </p:cNvSpPr>
          <p:nvPr>
            <p:ph idx="2" type="body"/>
          </p:nvPr>
        </p:nvSpPr>
        <p:spPr>
          <a:xfrm rot="0">
            <a:off x="839788" y="2057400"/>
            <a:ext cx="3932237" cy="3811587"/>
          </a:xfrm>
          <a:prstGeom prst="rect">
            <a:avLst/>
          </a:prstGeom>
        </p:spPr>
        <p:txBody>
          <a:bodyPr rtlCol="0" vert="horz"/>
          <a:lstStyle>
            <a:lvl1pPr indent="0" lvl="0" marL="0">
              <a:buNone/>
              <a:defRPr dirty="0" lang="en-US" sz="1600"/>
            </a:lvl1pPr>
            <a:lvl2pPr indent="0" lvl="1" marL="457200">
              <a:buNone/>
              <a:defRPr dirty="0" lang="en-US" sz="1400"/>
            </a:lvl2pPr>
            <a:lvl3pPr indent="0" lvl="2" marL="914400">
              <a:buNone/>
              <a:defRPr dirty="0" lang="en-US" sz="1200"/>
            </a:lvl3pPr>
            <a:lvl4pPr indent="0" lvl="3" marL="1371600">
              <a:buNone/>
              <a:defRPr dirty="0" lang="en-US" sz="1000"/>
            </a:lvl4pPr>
            <a:lvl5pPr indent="0" lvl="4" marL="1828800">
              <a:buNone/>
              <a:defRPr dirty="0" lang="en-US" sz="1000"/>
            </a:lvl5pPr>
            <a:lvl6pPr indent="0" lvl="5" marL="2286000">
              <a:buNone/>
              <a:defRPr dirty="0" lang="en-US" sz="1000"/>
            </a:lvl6pPr>
            <a:lvl7pPr indent="0" lvl="6" marL="2743200">
              <a:buNone/>
              <a:defRPr dirty="0" lang="en-US" sz="1000"/>
            </a:lvl7pPr>
            <a:lvl8pPr indent="0" lvl="7" marL="3200400">
              <a:buNone/>
              <a:defRPr dirty="0" lang="en-US" sz="1000"/>
            </a:lvl8pPr>
            <a:lvl9pPr indent="0" lvl="8" marL="3657600">
              <a:buNone/>
              <a:defRPr dirty="0" lang="en-US" sz="1000"/>
            </a:lvl9pPr>
          </a:lstStyle>
          <a:p>
            <a:pPr lvl="0"/>
            <a:r>
              <a:rPr dirty="0" lang="en-US"/>
              <a:t>Click to edit Master text styles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4A270C0D-1635-47E0-946E-5EDD765E0DD2}" type="datetime1">
              <a:t>1/20/2019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DDE15BD7-450D-421C-B0DA-7A3D5A5B393C}" type="slidenum"/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  <a:lvl2pPr lvl="1">
              <a:defRPr dirty="0" lang="en-US">
                <a:solidFill>
                  <a:srgbClr val="ffffff"/>
                </a:solidFill>
              </a:defRPr>
            </a:lvl2pPr>
            <a:lvl3pPr lvl="2">
              <a:defRPr dirty="0" lang="en-US">
                <a:solidFill>
                  <a:srgbClr val="ffffff"/>
                </a:solidFill>
              </a:defRPr>
            </a:lvl3pPr>
            <a:lvl4pPr lvl="3">
              <a:defRPr dirty="0" lang="en-US">
                <a:solidFill>
                  <a:srgbClr val="ffffff"/>
                </a:solidFill>
              </a:defRPr>
            </a:lvl4pPr>
            <a:lvl5pPr lvl="4">
              <a:defRPr dirty="0" lang="en-US">
                <a:solidFill>
                  <a:srgbClr val="ffffff"/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0B127301-41A1-40EB-BBC9-A00125844CF9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946BBD5C-F6EB-43C4-8780-243C121E6240}" type="slidenum"/>
            <a:endParaRPr dirty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14B34CB0-54D0-4F2E-8833-E39659CA5206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877B4A64-3808-4A08-A6B6-DDF0CE449ADC}" type="slidenum"/>
            <a:endParaRPr dirty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/>
          </p:nvPr>
        </p:nvSpPr>
        <p:spPr>
          <a:xfrm rot="0">
            <a:off x="8724900" y="365125"/>
            <a:ext cx="2628900" cy="5811838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365125"/>
            <a:ext cx="7734300" cy="5811838"/>
          </a:xfrm>
          <a:prstGeom prst="rect">
            <a:avLst/>
          </a:prstGeo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8391E06D-DE3C-41A8-9571-B01759212644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rtlCol="0" vert="horz"/>
          <a:lstStyle/>
          <a:p>
            <a:pPr/>
            <a:r>
              <a:rPr dirty="0" lang="en-US">
                <a:solidFill>
                  <a:srgbClr val="ffffff"/>
                </a:solidFill>
                <a:latin typeface="Calibri"/>
              </a:rPr>
              <a:t/>
            </a:r>
            <a:endParaRPr dirty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rtlCol="0" vert="horz"/>
          <a:lstStyle/>
          <a:p>
            <a:pPr/>
            <a:fld id="{8F443185-0A16-4967-A4E2-54C3D5A6E756}" type="slidenum"/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>
                <a:solidFill>
                  <a:srgbClr val="ffffff"/>
                </a:solidFill>
              </a:defRPr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27F16C5A-C60F-4ED9-9054-5848E82534C7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15B52C30-3507-49B8-9A00-A84E3189DDF2}" type="slidenum"/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  <a:lvl2pPr lvl="1">
              <a:defRPr dirty="0" lang="en-US">
                <a:solidFill>
                  <a:srgbClr val="ffffff"/>
                </a:solidFill>
              </a:defRPr>
            </a:lvl2pPr>
            <a:lvl3pPr lvl="2">
              <a:defRPr dirty="0" lang="en-US">
                <a:solidFill>
                  <a:srgbClr val="ffffff"/>
                </a:solidFill>
              </a:defRPr>
            </a:lvl3pPr>
            <a:lvl4pPr lvl="3">
              <a:defRPr dirty="0" lang="en-US">
                <a:solidFill>
                  <a:srgbClr val="ffffff"/>
                </a:solidFill>
              </a:defRPr>
            </a:lvl4pPr>
            <a:lvl5pPr lvl="4">
              <a:defRPr dirty="0" lang="en-US">
                <a:solidFill>
                  <a:srgbClr val="ffffff"/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9D0950B0-B2FA-4D27-B951-1522D93A3AA5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003B4102-439E-4359-AEBD-1AB55B5150E5}" type="slidenum"/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>
                <a:solidFill>
                  <a:srgbClr val="ffffff"/>
                </a:solidFill>
              </a:defRPr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56A76F8E-D18C-444E-B323-C25E6A6DDB80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D4FBFD49-A08A-45B1-884F-17377282BDE5}" type="slidenum"/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>
            <a:lvl1pPr lvl="0">
              <a:defRPr dirty="0" lang="en-US">
                <a:solidFill>
                  <a:srgbClr val="ffffff"/>
                </a:solidFill>
              </a:defRPr>
            </a:lvl1pPr>
            <a:lvl2pPr lvl="1">
              <a:defRPr dirty="0" lang="en-US">
                <a:solidFill>
                  <a:srgbClr val="ffffff"/>
                </a:solidFill>
              </a:defRPr>
            </a:lvl2pPr>
            <a:lvl3pPr lvl="2">
              <a:defRPr dirty="0" lang="en-US">
                <a:solidFill>
                  <a:srgbClr val="ffffff"/>
                </a:solidFill>
              </a:defRPr>
            </a:lvl3pPr>
            <a:lvl4pPr lvl="3">
              <a:defRPr dirty="0" lang="en-US">
                <a:solidFill>
                  <a:srgbClr val="ffffff"/>
                </a:solidFill>
              </a:defRPr>
            </a:lvl4pPr>
            <a:lvl5pPr lvl="4">
              <a:defRPr dirty="0" lang="en-US">
                <a:solidFill>
                  <a:srgbClr val="ffffff"/>
                </a:solidFill>
              </a:defRPr>
            </a:lvl5pPr>
          </a:lstStyle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CDE60545-2035-465C-9E5F-85368621FE08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F6A25F2A-6A6F-452E-B244-0335F0DBF782}" type="slidenum"/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/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DA9F8F08-E143-487E-9EF9-D7ACB2027DB9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71081CC1-561A-41B0-8BD7-B217C409CF5C}" type="slidenum"/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6D6CFF83-205A-423A-80CD-5C6B9173507F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8BB4DB94-3F97-4C53-8E0B-E2ADAE0A85D5}" type="slidenum"/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showMasterSp="false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/>
          </p:nvPr>
        </p:nvSpPr>
        <p:spPr>
          <a:xfrm rot="0">
            <a:off x="8724902" y="365125"/>
            <a:ext cx="2628900" cy="5811838"/>
          </a:xfr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idx="1" type="body"/>
          </p:nvPr>
        </p:nvSpPr>
        <p:spPr>
          <a:xfrm rot="0">
            <a:off x="838209" y="365125"/>
            <a:ext cx="7734300" cy="5811838"/>
          </a:xfrm>
        </p:spPr>
        <p:txBody>
          <a:bodyPr rtlCol="0" vert="horz"/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BD6139B8-8D6F-413E-BAE8-678694012FA9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06CB25AC-94A8-46B4-8EBF-FFF09D4248FC}" type="slidenum"/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arget="../theme/theme1.xml" Type="http://schemas.openxmlformats.org/officeDocument/2006/relationships/theme"/><Relationship Id="rId2" Target="../media/image1.jpg" Type="http://schemas.openxmlformats.org/officeDocument/2006/relationships/image"/><Relationship Id="rId3" Target="../media/image2.png" Type="http://schemas.openxmlformats.org/officeDocument/2006/relationships/image"/></Relationships>
</file>

<file path=ppt/slideMasters/_rels/slideMaster2.xml.rels><?xml version="1.0" encoding="UTF-8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2.xml" Type="http://schemas.openxmlformats.org/officeDocument/2006/relationships/theme"/><Relationship Id="rId4" Target="../media/image3.jpg" Type="http://schemas.openxmlformats.org/officeDocument/2006/relationships/image"/></Relationships>
</file>

<file path=ppt/slideMasters/_rels/slideMaster3.xml.rels><?xml version="1.0" encoding="UTF-8"?><Relationships xmlns="http://schemas.openxmlformats.org/package/2006/relationships"><Relationship Id="rId1" Target="../slideLayouts/slideLayout3.xml" Type="http://schemas.openxmlformats.org/officeDocument/2006/relationships/slideLayout"/><Relationship Id="rId2" Target="../slideLayouts/slideLayout4.xml" Type="http://schemas.openxmlformats.org/officeDocument/2006/relationships/slideLayout"/><Relationship Id="rId3" Target="../theme/theme3.xml" Type="http://schemas.openxmlformats.org/officeDocument/2006/relationships/theme"/><Relationship Id="rId4" Target="../media/image4.jpeg" Type="http://schemas.openxmlformats.org/officeDocument/2006/relationships/image"/></Relationships>
</file>

<file path=ppt/slideMasters/_rels/slideMaster4.xml.rels><?xml version="1.0" encoding="UTF-8"?><Relationships xmlns="http://schemas.openxmlformats.org/package/2006/relationships"><Relationship Id="rId1" Target="../slideLayouts/slideLayout5.xml" Type="http://schemas.openxmlformats.org/officeDocument/2006/relationships/slideLayout"/><Relationship Id="rId2" Target="../slideLayouts/slideLayout6.xml" Type="http://schemas.openxmlformats.org/officeDocument/2006/relationships/slideLayout"/><Relationship Id="rId3" Target="../theme/theme4.xml" Type="http://schemas.openxmlformats.org/officeDocument/2006/relationships/theme"/><Relationship Id="rId4" Target="../media/image5.jpg" Type="http://schemas.openxmlformats.org/officeDocument/2006/relationships/image"/></Relationships>
</file>

<file path=ppt/slideMasters/_rels/slideMaster5.xml.rels><?xml version="1.0" encoding="UTF-8"?><Relationships xmlns="http://schemas.openxmlformats.org/package/2006/relationships"><Relationship Id="rId1" Target="../slideLayouts/slideLayout7.xml" Type="http://schemas.openxmlformats.org/officeDocument/2006/relationships/slideLayout"/><Relationship Id="rId2" Target="../slideLayouts/slideLayout8.xml" Type="http://schemas.openxmlformats.org/officeDocument/2006/relationships/slideLayout"/><Relationship Id="rId3" Target="../theme/theme5.xml" Type="http://schemas.openxmlformats.org/officeDocument/2006/relationships/theme"/><Relationship Id="rId4" Target="../media/image6.png" Type="http://schemas.openxmlformats.org/officeDocument/2006/relationships/image"/></Relationships>
</file>

<file path=ppt/slideMasters/_rels/slideMaster6.xml.rels><?xml version="1.0" encoding="UTF-8"?><Relationships xmlns="http://schemas.openxmlformats.org/package/2006/relationships"><Relationship Id="rId1" Target="../slideLayouts/slideLayout9.xml" Type="http://schemas.openxmlformats.org/officeDocument/2006/relationships/slideLayout"/><Relationship Id="rId2" Target="../slideLayouts/slideLayout10.xml" Type="http://schemas.openxmlformats.org/officeDocument/2006/relationships/slideLayout"/><Relationship Id="rId3" Target="../theme/theme6.xml" Type="http://schemas.openxmlformats.org/officeDocument/2006/relationships/theme"/><Relationship Id="rId4" Target="../media/image7.jpg" Type="http://schemas.openxmlformats.org/officeDocument/2006/relationships/image"/></Relationships>
</file>

<file path=ppt/slideMasters/_rels/slideMaster7.xml.rels><?xml version="1.0" encoding="UTF-8"?><Relationships xmlns="http://schemas.openxmlformats.org/package/2006/relationships"><Relationship Id="rId1" Target="../slideLayouts/slideLayout11.xml" Type="http://schemas.openxmlformats.org/officeDocument/2006/relationships/slideLayout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7.xml" Type="http://schemas.openxmlformats.org/officeDocument/2006/relationships/theme"/><Relationship Id="rId13" Target="../media/image8.png" Type="http://schemas.openxmlformats.org/officeDocument/2006/relationships/image"/></Relationships>
</file>

<file path=ppt/slideMasters/slideMaster1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37BF482-5BC9-4F16-955E-8D885332FAA1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F08FE4DA-B4F0-43E6-97DD-CBF80B4184B5}" type="slidenum"/>
            <a:endParaRPr dirty="0" lang="en-US"/>
          </a:p>
        </p:txBody>
      </p:sp>
      <p:pic>
        <p:nvPicPr>
          <p:cNvPr id="7" name="Content Placeholder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11650"/>
            <a:ext cx="12192000" cy="68601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759724" y="1995200"/>
            <a:ext cx="6672563" cy="1772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 rot="0">
            <a:off x="2168133" y="3810793"/>
            <a:ext cx="8176019" cy="769441"/>
          </a:xfrm>
          <a:prstGeom prst="rect">
            <a:avLst/>
          </a:prstGeom>
          <a:noFill/>
        </p:spPr>
        <p:txBody>
          <a:bodyPr bIns="45720" lIns="91440" rIns="91440" rtlCol="0" tIns="45720" vert="horz" wrap="square">
            <a:spAutoFit/>
          </a:bodyPr>
          <a:lstStyle/>
          <a:p>
            <a:pPr/>
            <a:r>
              <a:rPr b="1" dirty="0" lang="en-US" sz="4400">
                <a:solidFill>
                  <a:schemeClr val="bg1"/>
                </a:solidFill>
                <a:latin typeface="Open Sans"/>
              </a:rPr>
              <a:t>IT Management, Simplified</a:t>
            </a:r>
            <a:endParaRPr b="1" dirty="0" lang="en-US" sz="440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 rot="0">
            <a:off x="2057400" y="4532391"/>
            <a:ext cx="7833360" cy="369332"/>
          </a:xfrm>
          <a:prstGeom prst="rect">
            <a:avLst/>
          </a:prstGeom>
          <a:noFill/>
        </p:spPr>
        <p:txBody>
          <a:bodyPr bIns="45720" lIns="91440" rIns="91440" rtlCol="0" tIns="45720" vert="horz" wrap="square">
            <a:spAutoFit/>
          </a:bodyPr>
          <a:lstStyle/>
          <a:p>
            <a:pPr algn="ctr"/>
            <a:r>
              <a:rPr dirty="0" lang="en-US">
                <a:solidFill>
                  <a:srgbClr val="8ac349"/>
                </a:solidFill>
                <a:latin typeface="Open Sans"/>
              </a:rPr>
              <a:t>Real-time IT management solutions for the new speed of business</a:t>
            </a:r>
            <a:endParaRPr dirty="0" lang="en-US">
              <a:solidFill>
                <a:srgbClr val="8ac349"/>
              </a:solidFill>
              <a:latin typeface="Open Sans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/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8B5A91A6-4E62-4CFC-88D4-757600CD52AD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87A34800-2D71-4E41-A116-DDFB969874DB}" type="slidenum"/>
            <a:endParaRPr dirty="0" lang="en-US"/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" y="0"/>
            <a:ext cx="12210289" cy="6858000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0" r:id="rId1"/>
    <p:sldLayoutId id="2147483651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3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8FA57BFD-ECE3-407F-8554-013CB57E0EC3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8019259E-C799-4F38-A128-02E6368B9B73}" type="slidenum"/>
            <a:endParaRPr dirty="0" lang="en-US"/>
          </a:p>
        </p:txBody>
      </p:sp>
      <p:pic>
        <p:nvPicPr>
          <p:cNvPr id="7" name="Picture 8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-14281" y="20"/>
            <a:ext cx="12206280" cy="6855748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3" r:id="rId1"/>
    <p:sldLayoutId id="2147483654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4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FFB4E2FA-5069-48A3-A4AC-822A241C80C5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CB52840C-3597-4C97-ACC4-07CDF2143F4B}" type="slidenum"/>
            <a:endParaRPr dirty="0" lang="en-US"/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5136"/>
            <a:ext cx="12201144" cy="6852864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6" r:id="rId1"/>
    <p:sldLayoutId id="2147483657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5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245C93-7A65-4404-A904-E1997313EDC5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AAF1FB4-AB63-4FDE-976C-501C70BDEFCF}" type="slidenum"/>
            <a:endParaRPr dirty="0" lang="en-US"/>
          </a:p>
        </p:txBody>
      </p:sp>
      <p:pic>
        <p:nvPicPr>
          <p:cNvPr id="7" name="Picture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5143"/>
            <a:ext cx="12192000" cy="6847729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59" r:id="rId1"/>
    <p:sldLayoutId id="2147483660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6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9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9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6E8E49A-E9DA-4F2F-A8AA-9A10A664AA71}" type="datetime1">
              <a:t>1/20/2019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73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73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EBA23EA-045A-447A-BD56-3D8897604F13}" type="slidenum"/>
            <a:endParaRPr dirty="0" lang="en-US"/>
          </a:p>
        </p:txBody>
      </p:sp>
      <p:pic>
        <p:nvPicPr>
          <p:cNvPr id="7" name="Picture 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5136"/>
            <a:ext cx="12192000" cy="6847728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1"/>
    <p:sldLayoutId id="2147483663" r:id="rId2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Masters/slideMaster7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7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true"/>
          </p:cNvPicPr>
          <p:nvPr userDrawn="1"/>
        </p:nvPicPr>
        <p:blipFill>
          <a:blip r:embed="rId13"/>
          <a:stretch>
            <a:fillRect/>
          </a:stretch>
        </p:blipFill>
        <p:spPr>
          <a:xfrm rot="0">
            <a:off x="10259983" y="6055764"/>
            <a:ext cx="2047999" cy="894528"/>
          </a:xfrm>
          <a:prstGeom prst="rect">
            <a:avLst/>
          </a:prstGeom>
        </p:spPr>
      </p:pic>
    </p:spTree>
  </p:cSld>
  <p:clrMap accent1="accent1" accent2="accent2" accent3="accent3" accent4="accent4" accent5="accent5" accent6="accent6" bg1="dk1" bg2="dk2" folHlink="folHlink" hlink="hlink" tx1="lt1" tx2="lt2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lvl="0" rtl="false">
        <a:lnSpc>
          <a:spcPct val="90000"/>
        </a:lnSpc>
        <a:spcBef>
          <a:spcPct val="0"/>
        </a:spcBef>
        <a:buNone/>
        <a:defRPr b="1" dirty="0" lang="en-US" sz="4400">
          <a:solidFill>
            <a:srgbClr val="8ac349"/>
          </a:solidFill>
          <a:latin typeface="Open Sans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Open Sans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Open Sans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Open Sans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Open Sans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Open Sans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2" Target="../media/image1.jpg" Type="http://schemas.openxmlformats.org/officeDocument/2006/relationships/image"/><Relationship Id="rId3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?><Relationships xmlns="http://schemas.openxmlformats.org/package/2006/relationships"><Relationship Id="rId2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1.xml.rels><?xml version="1.0" encoding="UTF-8"?><Relationships xmlns="http://schemas.openxmlformats.org/package/2006/relationships"><Relationship Id="rId2" Target="../media/image72.jpg" Type="http://schemas.openxmlformats.org/officeDocument/2006/relationships/image"/><Relationship Id="rId3" Target="../media/image73.jpg" Type="http://schemas.openxmlformats.org/officeDocument/2006/relationships/image"/><Relationship Id="rId1" Target="../slideLayouts/slideLayout12.xml" Type="http://schemas.openxmlformats.org/officeDocument/2006/relationships/slideLayout"/><Relationship Id="rId4" Target="../notesSlides/notesSlide3.xml" Type="http://schemas.openxmlformats.org/officeDocument/2006/relationships/notesSlide"/></Relationships>
</file>

<file path=ppt/slides/_rels/slide12.xml.rels><?xml version="1.0" encoding="UTF-8"?><Relationships xmlns="http://schemas.openxmlformats.org/package/2006/relationships"><Relationship Id="rId2" Target="../media/image74.jpg" Type="http://schemas.openxmlformats.org/officeDocument/2006/relationships/image"/><Relationship Id="rId3" Target="../media/image75.jpg" Type="http://schemas.openxmlformats.org/officeDocument/2006/relationships/image"/><Relationship Id="rId1" Target="../slideLayouts/slideLayout12.xml" Type="http://schemas.openxmlformats.org/officeDocument/2006/relationships/slideLayout"/><Relationship Id="rId4" Target="../notesSlides/notesSlide4.xml" Type="http://schemas.openxmlformats.org/officeDocument/2006/relationships/notesSlide"/></Relationships>
</file>

<file path=ppt/slides/_rels/slide13.xml.rels><?xml version="1.0" encoding="UTF-8"?><Relationships xmlns="http://schemas.openxmlformats.org/package/2006/relationships"><Relationship Id="rId2" Target="../media/image76.jpg" Type="http://schemas.openxmlformats.org/officeDocument/2006/relationships/image"/><Relationship Id="rId3" Target="../media/image77.jpg" Type="http://schemas.openxmlformats.org/officeDocument/2006/relationships/image"/><Relationship Id="rId1" Target="../slideLayouts/slideLayout12.xml" Type="http://schemas.openxmlformats.org/officeDocument/2006/relationships/slideLayout"/><Relationship Id="rId4" Target="../notesSlides/notesSlide5.xml" Type="http://schemas.openxmlformats.org/officeDocument/2006/relationships/notesSlide"/></Relationships>
</file>

<file path=ppt/slides/_rels/slide14.xml.rels><?xml version="1.0" encoding="UTF-8"?><Relationships xmlns="http://schemas.openxmlformats.org/package/2006/relationships"><Relationship Id="rId2" Target="../media/image78.jpg" Type="http://schemas.openxmlformats.org/officeDocument/2006/relationships/image"/><Relationship Id="rId3" Target="../media/image79.jpg" Type="http://schemas.openxmlformats.org/officeDocument/2006/relationships/image"/><Relationship Id="rId4" Target="../media/image80.jpg" Type="http://schemas.openxmlformats.org/officeDocument/2006/relationships/image"/><Relationship Id="rId1" Target="../slideLayouts/slideLayout12.xml" Type="http://schemas.openxmlformats.org/officeDocument/2006/relationships/slideLayout"/><Relationship Id="rId5" Target="../notesSlides/notesSlide6.xml" Type="http://schemas.openxmlformats.org/officeDocument/2006/relationships/notesSlide"/></Relationships>
</file>

<file path=ppt/slides/_rels/slide15.xml.rels><?xml version="1.0" encoding="UTF-8"?><Relationships xmlns="http://schemas.openxmlformats.org/package/2006/relationships"><Relationship Id="rId2" Target="../media/image81.jpg" Type="http://schemas.openxmlformats.org/officeDocument/2006/relationships/image"/><Relationship Id="rId3" Target="../media/image82.jpg" Type="http://schemas.openxmlformats.org/officeDocument/2006/relationships/image"/><Relationship Id="rId4" Target="../media/image83.jpg" Type="http://schemas.openxmlformats.org/officeDocument/2006/relationships/image"/><Relationship Id="rId1" Target="../slideLayouts/slideLayout12.xml" Type="http://schemas.openxmlformats.org/officeDocument/2006/relationships/slideLayout"/><Relationship Id="rId5" Target="../notesSlides/notesSlide7.xml" Type="http://schemas.openxmlformats.org/officeDocument/2006/relationships/notesSlide"/></Relationships>
</file>

<file path=ppt/slides/_rels/slide16.xml.rels><?xml version="1.0" encoding="UTF-8"?><Relationships xmlns="http://schemas.openxmlformats.org/package/2006/relationships"><Relationship Id="rId2" Target="../media/image84.jpg" Type="http://schemas.openxmlformats.org/officeDocument/2006/relationships/image"/><Relationship Id="rId3" Target="../media/image85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7.xml.rels><?xml version="1.0" encoding="UTF-8"?><Relationships xmlns="http://schemas.openxmlformats.org/package/2006/relationships"><Relationship Id="rId2" Target="../media/image86.jpg" Type="http://schemas.openxmlformats.org/officeDocument/2006/relationships/image"/><Relationship Id="rId3" Target="../media/image87.jpg" Type="http://schemas.openxmlformats.org/officeDocument/2006/relationships/image"/><Relationship Id="rId1" Target="../slideLayouts/slideLayout12.xml" Type="http://schemas.openxmlformats.org/officeDocument/2006/relationships/slideLayout"/><Relationship Id="rId4" Target="../notesSlides/notesSlide8.xml" Type="http://schemas.openxmlformats.org/officeDocument/2006/relationships/notesSlide"/></Relationships>
</file>

<file path=ppt/slides/_rels/slide18.xml.rels><?xml version="1.0" encoding="UTF-8"?><Relationships xmlns="http://schemas.openxmlformats.org/package/2006/relationships"><Relationship Id="rId2" Target="../media/image88.jpg" Type="http://schemas.openxmlformats.org/officeDocument/2006/relationships/image"/><Relationship Id="rId3" Target="../media/image89.jpg" Type="http://schemas.openxmlformats.org/officeDocument/2006/relationships/image"/><Relationship Id="rId4" Target="../media/image90.jpg" Type="http://schemas.openxmlformats.org/officeDocument/2006/relationships/image"/><Relationship Id="rId1" Target="../slideLayouts/slideLayout12.xml" Type="http://schemas.openxmlformats.org/officeDocument/2006/relationships/slideLayout"/><Relationship Id="rId5" Target="../notesSlides/notesSlide9.xml" Type="http://schemas.openxmlformats.org/officeDocument/2006/relationships/notesSlide"/></Relationships>
</file>

<file path=ppt/slides/_rels/slide19.xml.rels><?xml version="1.0" encoding="UTF-8"?><Relationships xmlns="http://schemas.openxmlformats.org/package/2006/relationships"><Relationship Id="rId2" Target="../media/image91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.xml.rels><?xml version="1.0" encoding="UTF-8"?><Relationships xmlns="http://schemas.openxmlformats.org/package/2006/relationships"><Relationship Id="rId2" Target="../media/image1.jpg" Type="http://schemas.openxmlformats.org/officeDocument/2006/relationships/image"/><Relationship Id="rId3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0.xml.rels><?xml version="1.0" encoding="UTF-8"?><Relationships xmlns="http://schemas.openxmlformats.org/package/2006/relationships"><Relationship Id="rId2" Target="../media/image92.jp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1.xml.rels><?xml version="1.0" encoding="UTF-8"?><Relationships xmlns="http://schemas.openxmlformats.org/package/2006/relationships"><Relationship Id="rId2" Target="https://store.manageengine.com/desktop-central/" TargetMode="External" Type="http://schemas.openxmlformats.org/officeDocument/2006/relationships/hyperlink"/><Relationship Id="rId3" Target="https://store.manageengine.com/desktop-central/" TargetMode="External" Type="http://schemas.openxmlformats.org/officeDocument/2006/relationships/hyperlink"/><Relationship Id="rId4" Target="https://store.manageengine.com/desktop-central/" TargetMode="External" Type="http://schemas.openxmlformats.org/officeDocument/2006/relationships/hyperlink"/><Relationship Id="rId5" Target="https://store.manageengine.com/desktop-central/" TargetMode="External" Type="http://schemas.openxmlformats.org/officeDocument/2006/relationships/hyperlink"/><Relationship Id="rId6" Target="https://store.manageengine.com/desktop-central/" TargetMode="External" Type="http://schemas.openxmlformats.org/officeDocument/2006/relationships/hyperlink"/><Relationship Id="rId7" Target="https://store.manageengine.com/desktop-central/" TargetMode="External" Type="http://schemas.openxmlformats.org/officeDocument/2006/relationships/hyperlink"/><Relationship Id="rId8" Target="https://store.manageengine.com/desktop-central/" TargetMode="External" Type="http://schemas.openxmlformats.org/officeDocument/2006/relationships/hyperlink"/><Relationship Id="rId9" Target="https://store.manageengine.com/desktop-central/" TargetMode="External" Type="http://schemas.openxmlformats.org/officeDocument/2006/relationships/hyperlink"/><Relationship Id="rId10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22.xml.rels><?xml version="1.0" encoding="UTF-8"?><Relationships xmlns="http://schemas.openxmlformats.org/package/2006/relationships"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../media/image53.png" Type="http://schemas.openxmlformats.org/officeDocument/2006/relationships/image"/><Relationship Id="rId6" Target="../media/image54.png" Type="http://schemas.openxmlformats.org/officeDocument/2006/relationships/image"/><Relationship Id="rId7" Target="../media/image55.png" Type="http://schemas.openxmlformats.org/officeDocument/2006/relationships/image"/><Relationship Id="rId8" Target="../media/image56.png" Type="http://schemas.openxmlformats.org/officeDocument/2006/relationships/image"/><Relationship Id="rId9" Target="../media/image57.png" Type="http://schemas.openxmlformats.org/officeDocument/2006/relationships/image"/><Relationship Id="rId10" Target="../media/image58.png" Type="http://schemas.openxmlformats.org/officeDocument/2006/relationships/image"/><Relationship Id="rId11" Target="../media/image59.png" Type="http://schemas.openxmlformats.org/officeDocument/2006/relationships/image"/><Relationship Id="rId12" Target="../media/image60.png" Type="http://schemas.openxmlformats.org/officeDocument/2006/relationships/image"/><Relationship Id="rId13" Target="../media/image61.png" Type="http://schemas.openxmlformats.org/officeDocument/2006/relationships/image"/><Relationship Id="rId14" Target="../media/image62.png" Type="http://schemas.openxmlformats.org/officeDocument/2006/relationships/image"/><Relationship Id="rId15" Target="../media/image63.png" Type="http://schemas.openxmlformats.org/officeDocument/2006/relationships/image"/><Relationship Id="rId16" Target="../media/image64.png" Type="http://schemas.openxmlformats.org/officeDocument/2006/relationships/image"/><Relationship Id="rId17" Target="../media/image10.png" Type="http://schemas.openxmlformats.org/officeDocument/2006/relationships/image"/><Relationship Id="rId1" Target="../slideLayouts/slideLayout12.xml" Type="http://schemas.openxmlformats.org/officeDocument/2006/relationships/slideLayout"/><Relationship Id="rId18" Target="../notesSlides/notesSlide10.xml" Type="http://schemas.openxmlformats.org/officeDocument/2006/relationships/notesSlide"/></Relationships>
</file>

<file path=ppt/slides/_rels/slide3.xml.rels><?xml version="1.0" encoding="UTF-8"?><Relationships xmlns="http://schemas.openxmlformats.org/package/2006/relationships"><Relationship Id="rId2" Target="../media/image11.png" Type="http://schemas.openxmlformats.org/officeDocument/2006/relationships/image"/><Relationship Id="rId3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4.xml.rels><?xml version="1.0" encoding="UTF-8"?><Relationships xmlns="http://schemas.openxmlformats.org/package/2006/relationships"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0.png" Type="http://schemas.openxmlformats.org/officeDocument/2006/relationships/image"/><Relationship Id="rId6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5.xml.rels><?xml version="1.0" encoding="UTF-8"?><Relationships xmlns="http://schemas.openxmlformats.org/package/2006/relationships"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Relationship Id="rId7" Target="../media/image23.png" Type="http://schemas.openxmlformats.org/officeDocument/2006/relationships/image"/><Relationship Id="rId8" Target="../media/image24.png" Type="http://schemas.openxmlformats.org/officeDocument/2006/relationships/image"/><Relationship Id="rId9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6.xml.rels><?xml version="1.0" encoding="UTF-8"?><Relationships xmlns="http://schemas.openxmlformats.org/package/2006/relationships"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jpe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31.jpeg" Type="http://schemas.openxmlformats.org/officeDocument/2006/relationships/image"/><Relationship Id="rId8" Target="../media/image32.png" Type="http://schemas.openxmlformats.org/officeDocument/2006/relationships/image"/><Relationship Id="rId9" Target="../media/image10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7.xml.rels><?xml version="1.0" encoding="UTF-8"?><Relationships xmlns="http://schemas.openxmlformats.org/package/2006/relationships"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10.png" Type="http://schemas.openxmlformats.org/officeDocument/2006/relationships/image"/><Relationship Id="rId5" Target="../media/image37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.xml.rels><?xml version="1.0" encoding="UTF-8"?><Relationships xmlns="http://schemas.openxmlformats.org/package/2006/relationships"><Relationship Id="rId2" Target="../media/image10.png" Type="http://schemas.openxmlformats.org/officeDocument/2006/relationships/image"/><Relationship Id="rId1" Target="../slideLayouts/slideLayout12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9.xml.rels><?xml version="1.0" encoding="UTF-8"?><Relationships xmlns="http://schemas.openxmlformats.org/package/2006/relationships"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0.png" Type="http://schemas.openxmlformats.org/officeDocument/2006/relationships/image"/><Relationship Id="rId6" Target="../media/image43.png" Type="http://schemas.openxmlformats.org/officeDocument/2006/relationships/image"/><Relationship Id="rId7" Target="../media/image39.png" Type="http://schemas.openxmlformats.org/officeDocument/2006/relationships/image"/><Relationship Id="rId8" Target="../media/image10.png" Type="http://schemas.openxmlformats.org/officeDocument/2006/relationships/image"/><Relationship Id="rId1" Target="../slideLayouts/slideLayout12.xml" Type="http://schemas.openxmlformats.org/officeDocument/2006/relationships/slideLayout"/><Relationship Id="rId9" Target="../notesSlides/notesSlide2.xml" Type="http://schemas.openxmlformats.org/officeDocument/2006/relationships/notesSlide"/></Relationships>
</file>

<file path=ppt/slides/slide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true" noGrp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0">
            <a:off x="0" y="-11113"/>
            <a:ext cx="12192000" cy="6859588"/>
          </a:xfrm>
          <a:noFill/>
        </p:spPr>
      </p:pic>
      <p:sp>
        <p:nvSpPr>
          <p:cNvPr id="3" name="TextBox 7"/>
          <p:cNvSpPr txBox="1"/>
          <p:nvPr/>
        </p:nvSpPr>
        <p:spPr>
          <a:xfrm rot="0">
            <a:off x="1847528" y="3812011"/>
            <a:ext cx="8175625" cy="769938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dirty="0" lang="en-US" sz="4400">
                <a:solidFill>
                  <a:schemeClr val="tx1">
                    <a:lumMod val="95000"/>
                  </a:schemeClr>
                </a:solidFill>
                <a:latin typeface="Open Sans"/>
              </a:rPr>
              <a:t>IT Management, Simplified</a:t>
            </a:r>
            <a:endParaRPr dirty="0" lang="en-US" sz="4400">
              <a:solidFill>
                <a:schemeClr val="tx1"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4" name="TextBox 9"/>
          <p:cNvSpPr txBox="1">
            <a:spLocks noChangeArrowheads="true"/>
          </p:cNvSpPr>
          <p:nvPr/>
        </p:nvSpPr>
        <p:spPr>
          <a:xfrm rot="0">
            <a:off x="2463961" y="4958123"/>
            <a:ext cx="7264078" cy="396163"/>
          </a:xfrm>
          <a:prstGeom prst="rect">
            <a:avLst/>
          </a:prstGeom>
          <a:noFill/>
          <a:ln>
            <a:noFill/>
          </a:ln>
        </p:spPr>
        <p:txBody>
          <a:bodyPr rtlCol="0" vert="horz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dirty="0" lang="en-US" sz="2000">
                <a:solidFill>
                  <a:srgbClr val="14bbff"/>
                </a:solidFill>
              </a:rPr>
              <a:t>Real time</a:t>
            </a:r>
            <a:r>
              <a:rPr dirty="0" lang="en-US" sz="2000">
                <a:solidFill>
                  <a:srgbClr val="14bbff"/>
                </a:solidFill>
              </a:rPr>
              <a:t> IT management solutions for the new speed of business</a:t>
            </a:r>
            <a:endParaRPr dirty="0" lang="en-US" sz="2000">
              <a:solidFill>
                <a:srgbClr val="14bbff"/>
              </a:solidFill>
            </a:endParaRPr>
          </a:p>
        </p:txBody>
      </p:sp>
      <p:pic>
        <p:nvPicPr>
          <p:cNvPr descr="manageengine logo.png" id="5" name="Picture 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06915" y="2299075"/>
            <a:ext cx="8455861" cy="1512936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1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>
            <a:spLocks noGrp="true"/>
          </p:cNvSpPr>
          <p:nvPr>
            <p:ph idx="1"/>
          </p:nvPr>
        </p:nvSpPr>
        <p:spPr>
          <a:xfrm rot="0">
            <a:off x="365964" y="1122743"/>
            <a:ext cx="11784632" cy="3991297"/>
          </a:xfrm>
        </p:spPr>
        <p:txBody>
          <a:bodyPr rtlCol="0" vert="horz"/>
          <a:lstStyle/>
          <a:p>
            <a:pPr indent="0" marL="0">
              <a:lnSpc>
                <a:spcPct val="100000"/>
              </a:lnSpc>
              <a:buNone/>
            </a:pPr>
            <a:r>
              <a:rPr dirty="0" lang="en-US"/>
              <a:t/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Patch Management: </a:t>
            </a:r>
            <a:r>
              <a:rPr dirty="0" lang="en-US" sz="1800"/>
              <a:t>Automate patching Windows, Mac, Linux &amp; 3</a:t>
            </a:r>
            <a:r>
              <a:rPr baseline="30000" dirty="0" lang="en-US" sz="1800"/>
              <a:t>rd</a:t>
            </a:r>
            <a:r>
              <a:rPr dirty="0" lang="en-US" sz="1800"/>
              <a:t> party applications   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Software Deployment:</a:t>
            </a:r>
            <a:r>
              <a:rPr dirty="0" lang="en-US" sz="1800"/>
              <a:t> Remotely install/uninstall free &amp; commercial software to users &amp; computers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Remote Control: </a:t>
            </a:r>
            <a:r>
              <a:rPr dirty="0" err="1" lang="en-US" sz="1800"/>
              <a:t>HIPAA</a:t>
            </a:r>
            <a:r>
              <a:rPr dirty="0" lang="en-US" sz="1800"/>
              <a:t> compliant, advanced remote control with video recording, file transfer etc.  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Imaging &amp; OS Deployment:</a:t>
            </a:r>
            <a:r>
              <a:rPr dirty="0" lang="en-US" sz="1800"/>
              <a:t>  Customized Templates, Deploy drivers, </a:t>
            </a:r>
            <a:r>
              <a:rPr dirty="0" err="1" lang="en-US" sz="1800"/>
              <a:t>Post-deployment</a:t>
            </a:r>
            <a:r>
              <a:rPr dirty="0" lang="en-US" sz="1800"/>
              <a:t> configurations 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Tools: </a:t>
            </a:r>
            <a:r>
              <a:rPr dirty="0" lang="en-US" sz="1800"/>
              <a:t>System tools, announcement, chat &amp; system manager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Configurations: </a:t>
            </a:r>
            <a:r>
              <a:rPr dirty="0" lang="en-US" sz="1800"/>
              <a:t>30+ configurations for Windows, Mac &amp; Linux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Asset Management: </a:t>
            </a:r>
            <a:r>
              <a:rPr dirty="0" err="1" lang="en-US" sz="1800">
                <a:solidFill>
                  <a:srgbClr val="ffffff"/>
                </a:solidFill>
                <a:latin typeface="Arial"/>
              </a:rPr>
              <a:t>Real-time</a:t>
            </a:r>
            <a:r>
              <a:rPr dirty="0" lang="en-US" sz="1800">
                <a:solidFill>
                  <a:srgbClr val="ffffff"/>
                </a:solidFill>
                <a:latin typeface="Arial"/>
              </a:rPr>
              <a:t> hardware and software inventory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Security Management: </a:t>
            </a:r>
            <a:r>
              <a:rPr dirty="0" lang="en-US" sz="1800"/>
              <a:t>Secure USB, Prohibit Software, Block Exe, Configure Firewall &amp; Ports.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Reports: </a:t>
            </a:r>
            <a:r>
              <a:rPr dirty="0" lang="en-US" sz="1800"/>
              <a:t>Out of the box </a:t>
            </a:r>
            <a:r>
              <a:rPr dirty="0" err="1" lang="en-US" sz="1800"/>
              <a:t>pre-defined</a:t>
            </a:r>
            <a:r>
              <a:rPr dirty="0" lang="en-US" sz="1800"/>
              <a:t> &amp; custom reports which can be scheduled </a:t>
            </a:r>
          </a:p>
          <a:p>
            <a:pPr>
              <a:lnSpc>
                <a:spcPct val="120000"/>
              </a:lnSpc>
            </a:pPr>
            <a:r>
              <a:rPr dirty="0" lang="en-US" sz="1800">
                <a:solidFill>
                  <a:srgbClr val="4f81bd"/>
                </a:solidFill>
              </a:rPr>
              <a:t>Mobile Device Management:</a:t>
            </a:r>
            <a:r>
              <a:rPr dirty="0" lang="en-US" sz="1800"/>
              <a:t>Manage iOS, Android &amp; Windows devices.</a:t>
            </a:r>
            <a:endParaRPr dirty="0" lang="en-US" sz="1800"/>
          </a:p>
        </p:txBody>
      </p:sp>
      <p:sp>
        <p:nvSpPr>
          <p:cNvPr id="3" name="object 2"/>
          <p:cNvSpPr txBox="1"/>
          <p:nvPr/>
        </p:nvSpPr>
        <p:spPr>
          <a:xfrm rot="0">
            <a:off x="551369" y="391404"/>
            <a:ext cx="10297160" cy="731339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>
            <a:lvl1pPr algn="l" lvl="0" rtl="false">
              <a:lnSpc>
                <a:spcPct val="90000"/>
              </a:lnSpc>
              <a:spcBef>
                <a:spcPct val="0"/>
              </a:spcBef>
              <a:buNone/>
              <a:defRPr b="1" dirty="0" lang="en-US" sz="4000">
                <a:solidFill>
                  <a:srgbClr val="8ac349"/>
                </a:solidFill>
                <a:latin typeface="Open Sans"/>
              </a:defRPr>
            </a:lvl1pPr>
          </a:lstStyle>
          <a:p>
            <a:pPr algn="ctr" marL="12700">
              <a:lnSpc>
                <a:spcPct val="100000"/>
              </a:lnSpc>
            </a:pPr>
            <a:r>
              <a:rPr dirty="0" lang="en-US" sz="4800">
                <a:solidFill>
                  <a:srgbClr val="75ba4d"/>
                </a:solidFill>
                <a:latin typeface="Arial"/>
              </a:rPr>
              <a:t>Feature</a:t>
            </a:r>
            <a:r>
              <a:rPr dirty="0" lang="en-US" sz="4800">
                <a:solidFill>
                  <a:srgbClr val="75ba4d"/>
                </a:solidFill>
                <a:latin typeface="Arial"/>
              </a:rPr>
              <a:t> </a:t>
            </a:r>
            <a:r>
              <a:rPr dirty="0" lang="en-US" spc="-25" sz="4800">
                <a:solidFill>
                  <a:srgbClr val="75ba4d"/>
                </a:solidFill>
                <a:latin typeface="Arial"/>
              </a:rPr>
              <a:t>Highlights</a:t>
            </a:r>
            <a:endParaRPr dirty="0" lang="en-US" spc="-25" sz="4800">
              <a:solidFill>
                <a:srgbClr val="75ba4d"/>
              </a:solidFill>
              <a:latin typeface="Arial"/>
            </a:endParaRPr>
          </a:p>
        </p:txBody>
      </p:sp>
      <p:pic>
        <p:nvPicPr>
          <p:cNvPr descr="manageengine logo.png" id="4" name="Picture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0">
            <a:off x="947420" y="458940"/>
            <a:ext cx="4655820" cy="615553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 sz="4000">
                <a:solidFill>
                  <a:srgbClr val="75ba4d"/>
                </a:solidFill>
                <a:latin typeface="Arial"/>
              </a:rPr>
              <a:t>Patch Management</a:t>
            </a:r>
            <a:endParaRPr dirty="0" lang="en-US" sz="4000">
              <a:solidFill>
                <a:srgbClr val="75ba4d"/>
              </a:solidFill>
              <a:latin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0">
            <a:off x="950388" y="1556792"/>
            <a:ext cx="6856094" cy="4005376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-222249" marL="23495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850+ supported applications</a:t>
            </a:r>
          </a:p>
          <a:p>
            <a:pPr indent="-222249" marL="234950" marR="428625">
              <a:lnSpc>
                <a:spcPct val="100000"/>
              </a:lnSpc>
              <a:spcBef>
                <a:spcPts val="90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Automate Windows, Mac, Linux</a:t>
            </a:r>
            <a:r>
              <a:rPr dirty="0" lang="en-US" spc="-5" sz="2800">
                <a:solidFill>
                  <a:srgbClr val="ffffff"/>
                </a:solidFill>
                <a:latin typeface="Arial"/>
              </a:rPr>
              <a:t> and 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250+ 3</a:t>
            </a:r>
            <a:r>
              <a:rPr baseline="25525" dirty="0" lang="en-US" spc="-15" sz="2775">
                <a:solidFill>
                  <a:srgbClr val="ffffff"/>
                </a:solidFill>
                <a:latin typeface="Arial"/>
              </a:rPr>
              <a:t>rd 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party 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apps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patch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management</a:t>
            </a:r>
          </a:p>
          <a:p>
            <a:pPr indent="-222249" marL="234950" marR="428625">
              <a:lnSpc>
                <a:spcPct val="100000"/>
              </a:lnSpc>
              <a:spcBef>
                <a:spcPts val="90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Enhanced patch deployment</a:t>
            </a:r>
          </a:p>
          <a:p>
            <a:pPr indent="-228600" marL="241300">
              <a:lnSpc>
                <a:spcPct val="100000"/>
              </a:lnSpc>
              <a:spcBef>
                <a:spcPts val="157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Test &amp; </a:t>
            </a:r>
            <a:r>
              <a:rPr dirty="0" lang="en-US" spc="-5" sz="2800">
                <a:solidFill>
                  <a:srgbClr val="ffffff"/>
                </a:solidFill>
                <a:latin typeface="Arial"/>
              </a:rPr>
              <a:t>a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pprove / decline patches</a:t>
            </a:r>
          </a:p>
          <a:p>
            <a:pPr indent="-222249" marL="234950" marR="676910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Definition updates, </a:t>
            </a:r>
            <a:r>
              <a:rPr dirty="0" err="1" lang="en-US" sz="2800">
                <a:solidFill>
                  <a:srgbClr val="ffffff"/>
                </a:solidFill>
                <a:latin typeface="Arial"/>
              </a:rPr>
              <a:t>Rollups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&amp; Preview </a:t>
            </a:r>
            <a:r>
              <a:rPr dirty="0" err="1" lang="en-US" sz="2800">
                <a:solidFill>
                  <a:srgbClr val="ffffff"/>
                </a:solidFill>
                <a:latin typeface="Arial"/>
              </a:rPr>
              <a:t>Rollups</a:t>
            </a:r>
          </a:p>
          <a:p>
            <a:pPr indent="-228600" marL="241300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System vulnerability report &amp; </a:t>
            </a:r>
            <a:r>
              <a:rPr dirty="0" lang="en-US" spc="-5" sz="2800">
                <a:solidFill>
                  <a:srgbClr val="ffffff"/>
                </a:solidFill>
                <a:latin typeface="Arial"/>
              </a:rPr>
              <a:t>h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ealth</a:t>
            </a:r>
            <a:r>
              <a:rPr dirty="0" lang="en-US" spc="-5" sz="2800">
                <a:solidFill>
                  <a:srgbClr val="ffffff"/>
                </a:solidFill>
                <a:latin typeface="Arial"/>
              </a:rPr>
              <a:t> p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olicy</a:t>
            </a:r>
            <a:endParaRPr dirty="0" lang="en-US" sz="2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bject 4"/>
          <p:cNvSpPr/>
          <p:nvPr/>
        </p:nvSpPr>
        <p:spPr>
          <a:xfrm rot="0">
            <a:off x="8662720" y="1706156"/>
            <a:ext cx="2919529" cy="3144743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0">
            <a:off x="0" y="0"/>
            <a:ext cx="12179936" cy="6858000"/>
          </a:xfrm>
          <a:custGeom>
            <a:avLst/>
            <a:gdLst/>
            <a:ahLst/>
            <a:cxnLst/>
            <a:rect b="b" l="0" r="r" t="0"/>
            <a:pathLst>
              <a:path h="6858000" w="12179936">
                <a:moveTo>
                  <a:pt x="0" y="6857999"/>
                </a:moveTo>
                <a:lnTo>
                  <a:pt x="12179807" y="6857999"/>
                </a:lnTo>
                <a:lnTo>
                  <a:pt x="1217980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object 4"/>
          <p:cNvSpPr txBox="1"/>
          <p:nvPr/>
        </p:nvSpPr>
        <p:spPr>
          <a:xfrm rot="0">
            <a:off x="921809" y="412851"/>
            <a:ext cx="5219700" cy="615553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 sz="4000">
                <a:solidFill>
                  <a:srgbClr val="75ba4d"/>
                </a:solidFill>
                <a:latin typeface="Arial"/>
              </a:rPr>
              <a:t>Software Deployment</a:t>
            </a:r>
            <a:endParaRPr dirty="0" lang="en-US" sz="4000">
              <a:solidFill>
                <a:srgbClr val="75ba4d"/>
              </a:solidFill>
              <a:latin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 rot="0">
            <a:off x="934716" y="1700808"/>
            <a:ext cx="7092950" cy="3024511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-228600" marL="2413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Over 1100 </a:t>
            </a:r>
            <a:r>
              <a:rPr dirty="0" err="1" lang="en-US" sz="2800">
                <a:solidFill>
                  <a:srgbClr val="ffffff"/>
                </a:solidFill>
                <a:latin typeface="Arial"/>
              </a:rPr>
              <a:t>ready-to-use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software templates</a:t>
            </a:r>
          </a:p>
          <a:p>
            <a:pPr indent="-228600" marL="2413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Install and </a:t>
            </a:r>
            <a:r>
              <a:rPr dirty="0" err="1" lang="en-US" sz="2800">
                <a:solidFill>
                  <a:srgbClr val="ffffff"/>
                </a:solidFill>
                <a:latin typeface="Arial"/>
              </a:rPr>
              <a:t>uninstall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software silently </a:t>
            </a:r>
          </a:p>
          <a:p>
            <a:pPr indent="-228600" marL="241300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err="1" lang="en-US" sz="2800">
                <a:solidFill>
                  <a:srgbClr val="ffffff"/>
                </a:solidFill>
                <a:latin typeface="Arial"/>
              </a:rPr>
              <a:t>Self-service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portal</a:t>
            </a:r>
          </a:p>
          <a:p>
            <a:pPr indent="-228600" marL="241300">
              <a:lnSpc>
                <a:spcPct val="100000"/>
              </a:lnSpc>
              <a:spcBef>
                <a:spcPts val="9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Approval based installation</a:t>
            </a:r>
          </a:p>
          <a:p>
            <a:pPr indent="-228600" marL="241300">
              <a:lnSpc>
                <a:spcPct val="100000"/>
              </a:lnSpc>
              <a:spcBef>
                <a:spcPts val="10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Pre &amp; </a:t>
            </a:r>
            <a:r>
              <a:rPr dirty="0" err="1" lang="en-US" sz="2800">
                <a:solidFill>
                  <a:srgbClr val="ffffff"/>
                </a:solidFill>
                <a:latin typeface="Arial"/>
              </a:rPr>
              <a:t>Post-deployment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activities</a:t>
            </a:r>
          </a:p>
          <a:p>
            <a:pPr indent="-228600" marL="241300">
              <a:lnSpc>
                <a:spcPct val="100000"/>
              </a:lnSpc>
              <a:spcBef>
                <a:spcPts val="10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/>
            </a:r>
            <a:endParaRPr dirty="0" lang="en-US" sz="2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bject 6"/>
          <p:cNvSpPr/>
          <p:nvPr/>
        </p:nvSpPr>
        <p:spPr>
          <a:xfrm rot="0">
            <a:off x="8682501" y="1710735"/>
            <a:ext cx="2919529" cy="3144743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0">
            <a:off x="0" y="0"/>
            <a:ext cx="12179936" cy="6858000"/>
          </a:xfrm>
          <a:custGeom>
            <a:avLst/>
            <a:gdLst/>
            <a:ahLst/>
            <a:cxnLst/>
            <a:rect b="b" l="0" r="r" t="0"/>
            <a:pathLst>
              <a:path h="6858000" w="12179936">
                <a:moveTo>
                  <a:pt x="0" y="6857999"/>
                </a:moveTo>
                <a:lnTo>
                  <a:pt x="12179807" y="6857999"/>
                </a:lnTo>
                <a:lnTo>
                  <a:pt x="1217980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object 4"/>
          <p:cNvSpPr txBox="1"/>
          <p:nvPr/>
        </p:nvSpPr>
        <p:spPr>
          <a:xfrm rot="0">
            <a:off x="921808" y="412851"/>
            <a:ext cx="8414551" cy="609447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 sz="4000">
                <a:solidFill>
                  <a:srgbClr val="75ba4d"/>
                </a:solidFill>
                <a:latin typeface="Arial"/>
              </a:rPr>
              <a:t>Remote</a:t>
            </a:r>
            <a:r>
              <a:rPr dirty="0" lang="en-US" sz="4000">
                <a:solidFill>
                  <a:srgbClr val="75ba4d"/>
                </a:solidFill>
                <a:latin typeface="Arial"/>
              </a:rPr>
              <a:t> </a:t>
            </a:r>
            <a:r>
              <a:rPr dirty="0" lang="en-US" spc="-25" sz="4000">
                <a:solidFill>
                  <a:srgbClr val="75ba4d"/>
                </a:solidFill>
                <a:latin typeface="Arial"/>
              </a:rPr>
              <a:t>Control</a:t>
            </a:r>
            <a:endParaRPr dirty="0" lang="en-US" spc="-25" sz="4000">
              <a:solidFill>
                <a:srgbClr val="75ba4d"/>
              </a:solidFill>
              <a:latin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 rot="0">
            <a:off x="934716" y="1556792"/>
            <a:ext cx="6302375" cy="4065698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-228600" marL="2413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File transfer</a:t>
            </a:r>
          </a:p>
          <a:p>
            <a:pPr indent="-228600" marL="2413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Voice and video call support</a:t>
            </a:r>
          </a:p>
          <a:p>
            <a:pPr indent="-228600" marL="241300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Record sessions for auditing purposes</a:t>
            </a:r>
          </a:p>
          <a:p>
            <a:pPr indent="-228600" marL="241300">
              <a:lnSpc>
                <a:spcPct val="100000"/>
              </a:lnSpc>
              <a:spcBef>
                <a:spcPts val="9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Shadow remote user</a:t>
            </a:r>
          </a:p>
          <a:p>
            <a:pPr indent="-228600" marL="241300">
              <a:lnSpc>
                <a:spcPct val="100000"/>
              </a:lnSpc>
              <a:spcBef>
                <a:spcPts val="10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Multi monitor support</a:t>
            </a:r>
          </a:p>
          <a:p>
            <a:pPr indent="-228600" marL="241300">
              <a:lnSpc>
                <a:spcPct val="100000"/>
              </a:lnSpc>
              <a:spcBef>
                <a:spcPts val="8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Integrated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chat</a:t>
            </a:r>
          </a:p>
          <a:p>
            <a:pPr indent="-228600" marL="241300">
              <a:lnSpc>
                <a:spcPct val="100000"/>
              </a:lnSpc>
              <a:spcBef>
                <a:spcPts val="8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Remote system management</a:t>
            </a:r>
          </a:p>
          <a:p>
            <a:pPr indent="-228600" marL="241300">
              <a:lnSpc>
                <a:spcPct val="100000"/>
              </a:lnSpc>
              <a:spcBef>
                <a:spcPts val="8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Remotely troubleshoot mobile devices</a:t>
            </a:r>
            <a:endParaRPr dirty="0" lang="en-US" sz="2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object 6"/>
          <p:cNvSpPr/>
          <p:nvPr/>
        </p:nvSpPr>
        <p:spPr>
          <a:xfrm rot="0">
            <a:off x="8682501" y="1710735"/>
            <a:ext cx="2919529" cy="3144743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6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0">
            <a:off x="864751" y="15280"/>
            <a:ext cx="4655185" cy="615553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 sz="4000">
                <a:solidFill>
                  <a:srgbClr val="75ba4d"/>
                </a:solidFill>
                <a:latin typeface="Arial"/>
              </a:rPr>
              <a:t>Asset Management</a:t>
            </a:r>
            <a:endParaRPr dirty="0" lang="en-US" sz="4000">
              <a:solidFill>
                <a:srgbClr val="75ba4d"/>
              </a:solidFill>
              <a:latin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 rot="0">
            <a:off x="767407" y="815896"/>
            <a:ext cx="7920878" cy="5637439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10000"/>
              </a:lnSpc>
              <a:buClr>
                <a:srgbClr val="ffffff"/>
              </a:buClr>
            </a:pPr>
            <a:r>
              <a:rPr dirty="0" lang="en-US" sz="1700" u="sng">
                <a:solidFill>
                  <a:srgbClr val="ffffff"/>
                </a:solidFill>
                <a:latin typeface="Arial"/>
              </a:rPr>
              <a:t>For Desktops:</a:t>
            </a:r>
          </a:p>
          <a:p>
            <a:pPr indent="-228600" marL="444499">
              <a:lnSpc>
                <a:spcPct val="11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Tracking of hardware and software inventory</a:t>
            </a:r>
          </a:p>
          <a:p>
            <a:pPr indent="-228600" marL="444499">
              <a:lnSpc>
                <a:spcPct val="11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10,000+ software catalogue</a:t>
            </a:r>
          </a:p>
          <a:p>
            <a:pPr indent="-228600" marL="444499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Block / </a:t>
            </a:r>
            <a:r>
              <a:rPr dirty="0" err="1" lang="en-US" sz="1700">
                <a:solidFill>
                  <a:srgbClr val="ffffff"/>
                </a:solidFill>
                <a:latin typeface="Arial"/>
              </a:rPr>
              <a:t>auto-uninstall</a:t>
            </a:r>
            <a:r>
              <a:rPr dirty="0" lang="en-US" sz="1700">
                <a:solidFill>
                  <a:srgbClr val="ffffff"/>
                </a:solidFill>
                <a:latin typeface="Arial"/>
              </a:rPr>
              <a:t> blacklisted software</a:t>
            </a:r>
          </a:p>
          <a:p>
            <a:pPr indent="-228600" marL="444499">
              <a:lnSpc>
                <a:spcPct val="110000"/>
              </a:lnSpc>
              <a:spcBef>
                <a:spcPts val="633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Alert, audit, 20+ predefined reports</a:t>
            </a:r>
          </a:p>
          <a:p>
            <a:pPr indent="-228600" marL="444499">
              <a:lnSpc>
                <a:spcPct val="110000"/>
              </a:lnSpc>
              <a:spcBef>
                <a:spcPts val="64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Software metering</a:t>
            </a:r>
          </a:p>
          <a:p>
            <a:pPr indent="-228600" marL="444499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License &amp; warranty management</a:t>
            </a:r>
          </a:p>
          <a:p>
            <a:pPr indent="-228600" marL="444499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File Type Scan </a:t>
            </a:r>
          </a:p>
          <a:p>
            <a:pPr indent="-228600" marL="444499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Reports - Bit locker Encryption, Antivirus, Firewall</a:t>
            </a:r>
          </a:p>
          <a:p>
            <a:pPr marL="12700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</a:pPr>
            <a:r>
              <a:rPr dirty="0" lang="en-US" sz="1700" u="sng">
                <a:latin typeface="Arial"/>
              </a:rPr>
              <a:t>For Mobiles:</a:t>
            </a:r>
          </a:p>
          <a:p>
            <a:pPr indent="-254000" marL="533400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Geo tracking</a:t>
            </a:r>
          </a:p>
          <a:p>
            <a:pPr indent="-254000" marL="533400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Device details</a:t>
            </a:r>
          </a:p>
          <a:p>
            <a:pPr indent="-254000" marL="533400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Network details</a:t>
            </a:r>
          </a:p>
          <a:p>
            <a:pPr indent="-254000" marL="533400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Installed apps</a:t>
            </a:r>
          </a:p>
          <a:p>
            <a:pPr indent="-254000" marL="533400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Installed certificates</a:t>
            </a:r>
          </a:p>
          <a:p>
            <a:pPr indent="-254000" marL="533400">
              <a:lnSpc>
                <a:spcPct val="11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1700">
                <a:solidFill>
                  <a:srgbClr val="ffffff"/>
                </a:solidFill>
                <a:latin typeface="Arial"/>
              </a:rPr>
              <a:t>Device and app restrictions</a:t>
            </a:r>
            <a:endParaRPr dirty="0" lang="en-US" sz="17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bject 4"/>
          <p:cNvSpPr/>
          <p:nvPr/>
        </p:nvSpPr>
        <p:spPr>
          <a:xfrm rot="0">
            <a:off x="6312024" y="2806986"/>
            <a:ext cx="3053143" cy="328631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geo-tracking.png"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735740" y="1340768"/>
            <a:ext cx="2120899" cy="2082799"/>
          </a:xfrm>
          <a:prstGeom prst="rect">
            <a:avLst/>
          </a:prstGeom>
        </p:spPr>
      </p:pic>
      <p:pic>
        <p:nvPicPr>
          <p:cNvPr descr="manageengine logo.png" id="6" name="Picture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 rot="0">
            <a:off x="0" y="0"/>
            <a:ext cx="12179936" cy="6858000"/>
          </a:xfrm>
          <a:custGeom>
            <a:avLst/>
            <a:gdLst/>
            <a:ahLst/>
            <a:cxnLst/>
            <a:rect b="b" l="0" r="r" t="0"/>
            <a:pathLst>
              <a:path h="6858000" w="12179936">
                <a:moveTo>
                  <a:pt x="0" y="6857999"/>
                </a:moveTo>
                <a:lnTo>
                  <a:pt x="12179807" y="6857999"/>
                </a:lnTo>
                <a:lnTo>
                  <a:pt x="12179807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3" name="object 4"/>
          <p:cNvSpPr txBox="1"/>
          <p:nvPr/>
        </p:nvSpPr>
        <p:spPr>
          <a:xfrm rot="0">
            <a:off x="921808" y="412851"/>
            <a:ext cx="7105856" cy="615553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 sz="4000">
                <a:solidFill>
                  <a:srgbClr val="75ba4d"/>
                </a:solidFill>
                <a:latin typeface="Arial"/>
              </a:rPr>
              <a:t>Imaging and OS Deployment</a:t>
            </a:r>
            <a:endParaRPr dirty="0" lang="en-US" sz="4000">
              <a:solidFill>
                <a:srgbClr val="75ba4d"/>
              </a:solidFill>
              <a:latin typeface="Arial"/>
            </a:endParaRPr>
          </a:p>
        </p:txBody>
      </p:sp>
      <p:sp>
        <p:nvSpPr>
          <p:cNvPr id="4" name="object 5"/>
          <p:cNvSpPr txBox="1"/>
          <p:nvPr/>
        </p:nvSpPr>
        <p:spPr>
          <a:xfrm rot="0">
            <a:off x="934716" y="1700808"/>
            <a:ext cx="7092950" cy="295722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-228600" marL="2413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Modern imaging techniques </a:t>
            </a:r>
          </a:p>
          <a:p>
            <a:pPr indent="-228600" marL="241300"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Customized deployment templates</a:t>
            </a:r>
          </a:p>
          <a:p>
            <a:pPr indent="-228600" marL="241300"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Hardware Independent deployment</a:t>
            </a:r>
          </a:p>
          <a:p>
            <a:pPr indent="-228600" marL="241300">
              <a:lnSpc>
                <a:spcPct val="100000"/>
              </a:lnSpc>
              <a:spcBef>
                <a:spcPts val="9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Advanced &amp; unique deployment methods </a:t>
            </a:r>
          </a:p>
          <a:p>
            <a:pPr indent="-228600" marL="241300">
              <a:lnSpc>
                <a:spcPct val="100000"/>
              </a:lnSpc>
              <a:spcBef>
                <a:spcPts val="1040"/>
              </a:spcBef>
              <a:buClr>
                <a:srgbClr val="ffffff"/>
              </a:buClr>
              <a:buFont typeface="Arial"/>
              <a:buChar char="•"/>
            </a:pPr>
            <a:r>
              <a:rPr dirty="0" err="1" lang="en-US" sz="2800">
                <a:solidFill>
                  <a:srgbClr val="ffffff"/>
                </a:solidFill>
                <a:latin typeface="Arial"/>
              </a:rPr>
              <a:t>Post-deployment</a:t>
            </a:r>
            <a:r>
              <a:rPr dirty="0" lang="en-US" sz="2800">
                <a:solidFill>
                  <a:srgbClr val="ffffff"/>
                </a:solidFill>
                <a:latin typeface="Arial"/>
              </a:rPr>
              <a:t> configuration</a:t>
            </a:r>
          </a:p>
          <a:p>
            <a:pPr indent="-228600" marL="241300">
              <a:lnSpc>
                <a:spcPct val="100000"/>
              </a:lnSpc>
              <a:spcBef>
                <a:spcPts val="10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/>
            </a:r>
            <a:endParaRPr dirty="0" lang="en-US" sz="2800">
              <a:solidFill>
                <a:srgbClr val="ffffff"/>
              </a:solidFill>
              <a:latin typeface="Arial"/>
            </a:endParaRPr>
          </a:p>
        </p:txBody>
      </p:sp>
      <p:pic>
        <p:nvPicPr>
          <p:cNvPr descr="manageengine logo.png" id="5" name="Picture 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  <p:grpSp>
        <p:nvGrpSpPr>
          <p:cNvPr id="6" name="Group 10"/>
          <p:cNvGrpSpPr/>
          <p:nvPr/>
        </p:nvGrpSpPr>
        <p:grpSpPr>
          <a:xfrm rot="0">
            <a:off x="8644036" y="1600200"/>
            <a:ext cx="2919529" cy="3144743"/>
            <a:chOff x="8682501" y="1710735"/>
            <a:chExt cx="2919529" cy="3144743"/>
          </a:xfrm>
        </p:grpSpPr>
        <p:sp>
          <p:nvSpPr>
            <p:cNvPr id="7" name="object 6"/>
            <p:cNvSpPr/>
            <p:nvPr/>
          </p:nvSpPr>
          <p:spPr>
            <a:xfrm rot="0">
              <a:off x="8682501" y="1710735"/>
              <a:ext cx="2919529" cy="3144743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</p:spPr>
          <p:txBody>
            <a:bodyPr bIns="0" lIns="0" rIns="0" rtlCol="0" tIns="0" vert="horz" wrap="square"/>
            <a:lstStyle/>
            <a:p>
              <a:pPr/>
              <a:r>
                <a:rPr dirty="0" lang="en-US"/>
                <a:t/>
              </a:r>
              <a:endParaRPr dirty="0" lang="en-US"/>
            </a:p>
          </p:txBody>
        </p:sp>
        <p:pic>
          <p:nvPicPr>
            <p:cNvPr id="8" name="Picture 9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0">
              <a:off x="9335815" y="2673875"/>
              <a:ext cx="1612900" cy="1143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447253"/>
            <a:ext cx="10515600" cy="1325563"/>
          </a:xfrm>
        </p:spPr>
        <p:txBody>
          <a:bodyPr rtlCol="0" vert="horz"/>
          <a:lstStyle/>
          <a:p>
            <a:pPr/>
            <a:r>
              <a:rPr dirty="0" lang="en-US">
                <a:solidFill>
                  <a:srgbClr val="75ba4d"/>
                </a:solidFill>
                <a:latin typeface="+mn-lt"/>
              </a:rPr>
              <a:t>Reports</a:t>
            </a:r>
            <a:endParaRPr dirty="0" lang="en-US">
              <a:solidFill>
                <a:srgbClr val="75ba4d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767407" y="1340768"/>
            <a:ext cx="10515600" cy="4351338"/>
          </a:xfrm>
        </p:spPr>
        <p:txBody>
          <a:bodyPr rtlCol="0" vert="horz"/>
          <a:lstStyle/>
          <a:p>
            <a:pPr/>
            <a:r>
              <a:rPr dirty="0" lang="en-US" sz="3200"/>
              <a:t>User Reports</a:t>
            </a:r>
          </a:p>
          <a:p>
            <a:pPr/>
            <a:r>
              <a:rPr dirty="0" lang="en-US" sz="3200"/>
              <a:t>Computer Reports</a:t>
            </a:r>
          </a:p>
          <a:p>
            <a:pPr/>
            <a:r>
              <a:rPr dirty="0" lang="en-US" sz="3200"/>
              <a:t>GPO Reports</a:t>
            </a:r>
          </a:p>
          <a:p>
            <a:pPr/>
            <a:r>
              <a:rPr dirty="0" lang="en-US" sz="3200"/>
              <a:t>Power Management Reports</a:t>
            </a:r>
          </a:p>
          <a:p>
            <a:pPr/>
            <a:r>
              <a:rPr dirty="0" lang="en-US" sz="3200"/>
              <a:t>User</a:t>
            </a:r>
            <a:r>
              <a:rPr dirty="0" lang="en-US" sz="3200"/>
              <a:t> </a:t>
            </a:r>
            <a:r>
              <a:rPr dirty="0" lang="en-US" sz="3200"/>
              <a:t>logon</a:t>
            </a:r>
            <a:r>
              <a:rPr dirty="0" lang="en-US" sz="3200"/>
              <a:t> Reports</a:t>
            </a:r>
          </a:p>
          <a:p>
            <a:pPr/>
            <a:r>
              <a:rPr dirty="0" lang="en-US" sz="3200"/>
              <a:t>Patch Reports</a:t>
            </a:r>
          </a:p>
          <a:p>
            <a:pPr/>
            <a:r>
              <a:rPr dirty="0" lang="en-US" sz="3200"/>
              <a:t>Inventory Reports</a:t>
            </a:r>
          </a:p>
          <a:p>
            <a:pPr/>
            <a:r>
              <a:rPr dirty="0" lang="en-US" sz="3200"/>
              <a:t>AD Reports</a:t>
            </a:r>
          </a:p>
          <a:p>
            <a:pPr/>
            <a:r>
              <a:rPr dirty="0" lang="en-US" sz="3200"/>
              <a:t>MDM Reports</a:t>
            </a:r>
          </a:p>
          <a:p>
            <a:pPr indent="0" marL="0">
              <a:buNone/>
            </a:pPr>
            <a:r>
              <a:rPr dirty="0" lang="en-US" sz="3200"/>
              <a:t/>
            </a:r>
            <a:endParaRPr dirty="0" lang="en-US" sz="3200"/>
          </a:p>
        </p:txBody>
      </p:sp>
      <p:pic>
        <p:nvPicPr>
          <p:cNvPr descr="report.png"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431336" y="1443856"/>
            <a:ext cx="3209280" cy="3209280"/>
          </a:xfrm>
          <a:prstGeom prst="rect">
            <a:avLst/>
          </a:prstGeom>
        </p:spPr>
      </p:pic>
      <p:pic>
        <p:nvPicPr>
          <p:cNvPr descr="manageengine logo.png"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615553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>
                <a:solidFill>
                  <a:srgbClr val="75ba4d"/>
                </a:solidFill>
                <a:latin typeface="+mn-lt"/>
              </a:rPr>
              <a:t>Configurations</a:t>
            </a:r>
            <a:endParaRPr dirty="0" lang="en-US">
              <a:solidFill>
                <a:srgbClr val="75ba4d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 rot="0">
            <a:off x="947420" y="1268760"/>
            <a:ext cx="7052945" cy="480388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-216535" marL="229235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2900">
                <a:solidFill>
                  <a:srgbClr val="ffffff"/>
                </a:solidFill>
                <a:latin typeface="Arial"/>
              </a:rPr>
              <a:t>40+ predefined configurations</a:t>
            </a:r>
          </a:p>
          <a:p>
            <a:pPr indent="-228600" marL="241300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900">
                <a:solidFill>
                  <a:srgbClr val="ffffff"/>
                </a:solidFill>
                <a:latin typeface="Arial"/>
              </a:rPr>
              <a:t>50+ templates</a:t>
            </a:r>
          </a:p>
          <a:p>
            <a:pPr indent="-228600" marL="241300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900">
                <a:solidFill>
                  <a:srgbClr val="ffffff"/>
                </a:solidFill>
                <a:latin typeface="Arial"/>
              </a:rPr>
              <a:t>100+ custom scripts</a:t>
            </a:r>
          </a:p>
          <a:p>
            <a:pPr indent="-216535" marL="229235" marR="1044575">
              <a:lnSpc>
                <a:spcPct val="100000"/>
              </a:lnSpc>
              <a:spcBef>
                <a:spcPts val="55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900">
                <a:solidFill>
                  <a:srgbClr val="ffffff"/>
                </a:solidFill>
                <a:latin typeface="Arial"/>
              </a:rPr>
              <a:t>USB management, firewall, browser, Certificate distribution, WiFi, etc</a:t>
            </a:r>
          </a:p>
          <a:p>
            <a:pPr indent="-228600" marL="241300">
              <a:lnSpc>
                <a:spcPct val="100000"/>
              </a:lnSpc>
              <a:spcBef>
                <a:spcPts val="106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900">
                <a:solidFill>
                  <a:srgbClr val="ffffff"/>
                </a:solidFill>
                <a:latin typeface="Arial"/>
              </a:rPr>
              <a:t>Exclusive for applications, systems &amp; users</a:t>
            </a:r>
          </a:p>
          <a:p>
            <a:pPr indent="-228600" marL="241300">
              <a:lnSpc>
                <a:spcPct val="100000"/>
              </a:lnSpc>
              <a:spcBef>
                <a:spcPts val="1065"/>
              </a:spcBef>
              <a:buClr>
                <a:srgbClr val="ffffff"/>
              </a:buClr>
              <a:buFont typeface="Arial"/>
              <a:buChar char="•"/>
            </a:pPr>
            <a:r>
              <a:rPr dirty="0" err="1" lang="en-US" sz="2900">
                <a:solidFill>
                  <a:srgbClr val="ffffff"/>
                </a:solidFill>
                <a:latin typeface="Arial"/>
              </a:rPr>
              <a:t>User-defined</a:t>
            </a:r>
            <a:r>
              <a:rPr dirty="0" lang="en-US" sz="2900">
                <a:solidFill>
                  <a:srgbClr val="ffffff"/>
                </a:solidFill>
                <a:latin typeface="Arial"/>
              </a:rPr>
              <a:t> Templates</a:t>
            </a:r>
          </a:p>
          <a:p>
            <a:pPr indent="-228600" marL="241300">
              <a:lnSpc>
                <a:spcPct val="100000"/>
              </a:lnSpc>
              <a:spcBef>
                <a:spcPts val="106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2900">
                <a:solidFill>
                  <a:srgbClr val="ffffff"/>
                </a:solidFill>
                <a:latin typeface="Arial"/>
              </a:rPr>
              <a:t> Linux Custom Script Configuration   </a:t>
            </a:r>
            <a:endParaRPr dirty="0" lang="en-US" sz="29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bject 4"/>
          <p:cNvSpPr/>
          <p:nvPr/>
        </p:nvSpPr>
        <p:spPr>
          <a:xfrm rot="0">
            <a:off x="8112224" y="1543158"/>
            <a:ext cx="3496433" cy="3686041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615553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>
                <a:solidFill>
                  <a:srgbClr val="75ba4d"/>
                </a:solidFill>
                <a:latin typeface="+mn-lt"/>
              </a:rPr>
              <a:t>Mobile Device Management</a:t>
            </a:r>
            <a:endParaRPr dirty="0" lang="en-US">
              <a:solidFill>
                <a:srgbClr val="75ba4d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 rot="0">
            <a:off x="947420" y="1268760"/>
            <a:ext cx="7052945" cy="3141886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-216535" marL="229235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dirty="0" lang="en-US" sz="3600">
                <a:solidFill>
                  <a:srgbClr val="ffffff"/>
                </a:solidFill>
                <a:latin typeface="Arial"/>
              </a:rPr>
              <a:t>App Management</a:t>
            </a:r>
          </a:p>
          <a:p>
            <a:pPr indent="-228600" marL="241300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3600">
                <a:solidFill>
                  <a:srgbClr val="ffffff"/>
                </a:solidFill>
                <a:latin typeface="Arial"/>
              </a:rPr>
              <a:t>Profiles &amp; Restrictions</a:t>
            </a:r>
          </a:p>
          <a:p>
            <a:pPr indent="-228600" marL="241300">
              <a:lnSpc>
                <a:spcPct val="100000"/>
              </a:lnSpc>
              <a:spcBef>
                <a:spcPts val="640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3600">
                <a:solidFill>
                  <a:srgbClr val="ffffff"/>
                </a:solidFill>
                <a:latin typeface="Arial"/>
              </a:rPr>
              <a:t>Content Management</a:t>
            </a:r>
          </a:p>
          <a:p>
            <a:pPr indent="-216535" marL="229235" marR="1044575">
              <a:lnSpc>
                <a:spcPct val="100000"/>
              </a:lnSpc>
              <a:spcBef>
                <a:spcPts val="55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3600">
                <a:solidFill>
                  <a:srgbClr val="ffffff"/>
                </a:solidFill>
                <a:latin typeface="Arial"/>
              </a:rPr>
              <a:t>Security Management</a:t>
            </a:r>
          </a:p>
          <a:p>
            <a:pPr indent="-228600" marL="241300">
              <a:lnSpc>
                <a:spcPct val="100000"/>
              </a:lnSpc>
              <a:spcBef>
                <a:spcPts val="1065"/>
              </a:spcBef>
              <a:buClr>
                <a:srgbClr val="ffffff"/>
              </a:buClr>
              <a:buFont typeface="Arial"/>
              <a:buChar char="•"/>
            </a:pPr>
            <a:r>
              <a:rPr dirty="0" lang="en-US" sz="3600">
                <a:solidFill>
                  <a:srgbClr val="ffffff"/>
                </a:solidFill>
                <a:latin typeface="Arial"/>
              </a:rPr>
              <a:t>Location Tracking</a:t>
            </a:r>
          </a:p>
          <a:p>
            <a:pPr indent="0" marL="9525">
              <a:lnSpc>
                <a:spcPct val="100000"/>
              </a:lnSpc>
              <a:spcBef>
                <a:spcPts val="1065"/>
              </a:spcBef>
              <a:buClr>
                <a:srgbClr val="ffffff"/>
              </a:buClr>
              <a:buFont typeface="Arial"/>
              <a:buNone/>
            </a:pPr>
            <a:r>
              <a:rPr dirty="0" lang="en-US" sz="3600">
                <a:solidFill>
                  <a:srgbClr val="ffffff"/>
                </a:solidFill>
                <a:latin typeface="Arial"/>
              </a:rPr>
              <a:t/>
            </a:r>
            <a:endParaRPr dirty="0" lang="en-US" sz="36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object 4"/>
          <p:cNvSpPr/>
          <p:nvPr/>
        </p:nvSpPr>
        <p:spPr>
          <a:xfrm rot="0">
            <a:off x="8112224" y="1556792"/>
            <a:ext cx="3496433" cy="3686041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  <p:pic>
        <p:nvPicPr>
          <p:cNvPr descr="report.png" id="6" name="Picture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976319" y="2223365"/>
            <a:ext cx="1872208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>
                <a:solidFill>
                  <a:srgbClr val="75ba4d"/>
                </a:solidFill>
                <a:latin typeface="+mn-lt"/>
              </a:rPr>
              <a:t>Integrations</a:t>
            </a:r>
            <a:endParaRPr dirty="0" lang="en-US">
              <a:solidFill>
                <a:srgbClr val="75ba4d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196751"/>
            <a:ext cx="10515600" cy="4351338"/>
          </a:xfrm>
        </p:spPr>
        <p:txBody>
          <a:bodyPr rtlCol="0" vert="horz"/>
          <a:lstStyle/>
          <a:p>
            <a:pPr/>
            <a:r>
              <a:rPr dirty="0" lang="en-US"/>
              <a:t>Help desk software</a:t>
            </a:r>
          </a:p>
          <a:p>
            <a:pPr lvl="1"/>
            <a:r>
              <a:rPr dirty="0" lang="en-US"/>
              <a:t>ServiceDesk</a:t>
            </a:r>
            <a:r>
              <a:rPr dirty="0" lang="en-US"/>
              <a:t> Plus</a:t>
            </a:r>
          </a:p>
          <a:p>
            <a:pPr lvl="1"/>
            <a:r>
              <a:rPr dirty="0" lang="en-US"/>
              <a:t>Zendesk</a:t>
            </a:r>
          </a:p>
          <a:p>
            <a:pPr lvl="1"/>
            <a:r>
              <a:rPr dirty="0" err="1" lang="en-US"/>
              <a:t>Jira</a:t>
            </a:r>
            <a:r>
              <a:rPr dirty="0" lang="en-US"/>
              <a:t> </a:t>
            </a:r>
          </a:p>
          <a:p>
            <a:pPr lvl="1"/>
            <a:r>
              <a:rPr dirty="0" lang="en-US"/>
              <a:t>Asset Explorer</a:t>
            </a:r>
          </a:p>
          <a:p>
            <a:pPr/>
            <a:r>
              <a:rPr dirty="0" lang="en-US"/>
              <a:t>Available on Amazon &amp; Azure</a:t>
            </a:r>
          </a:p>
          <a:p>
            <a:pPr/>
            <a:r>
              <a:rPr dirty="0" lang="en-US"/>
              <a:t/>
            </a:r>
          </a:p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true" noGrp="true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0">
            <a:off x="0" y="-11113"/>
            <a:ext cx="12192000" cy="6859588"/>
          </a:xfrm>
          <a:noFill/>
        </p:spPr>
      </p:pic>
      <p:sp>
        <p:nvSpPr>
          <p:cNvPr id="3" name="TextBox 7"/>
          <p:cNvSpPr txBox="1"/>
          <p:nvPr/>
        </p:nvSpPr>
        <p:spPr>
          <a:xfrm rot="0">
            <a:off x="1847528" y="3812011"/>
            <a:ext cx="8175625" cy="761828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dirty="0" lang="en-US" sz="4400">
                <a:solidFill>
                  <a:schemeClr val="tx1">
                    <a:lumMod val="95000"/>
                    <a:lumMod val="95000"/>
                  </a:schemeClr>
                </a:solidFill>
                <a:latin typeface="Open Sans"/>
              </a:rPr>
              <a:t>Desktop Central</a:t>
            </a:r>
            <a:endParaRPr dirty="0" lang="en-US" sz="4400">
              <a:solidFill>
                <a:schemeClr val="tx1">
                  <a:lumMod val="95000"/>
                  <a:lumMod val="95000"/>
                </a:schemeClr>
              </a:solidFill>
              <a:latin typeface="Open Sans"/>
            </a:endParaRPr>
          </a:p>
        </p:txBody>
      </p:sp>
      <p:sp>
        <p:nvSpPr>
          <p:cNvPr id="4" name="TextBox 9"/>
          <p:cNvSpPr txBox="1">
            <a:spLocks noChangeArrowheads="true"/>
          </p:cNvSpPr>
          <p:nvPr/>
        </p:nvSpPr>
        <p:spPr>
          <a:xfrm rot="0">
            <a:off x="2759075" y="4958123"/>
            <a:ext cx="6364288" cy="457104"/>
          </a:xfrm>
          <a:prstGeom prst="rect">
            <a:avLst/>
          </a:prstGeom>
          <a:noFill/>
          <a:ln>
            <a:noFill/>
          </a:ln>
        </p:spPr>
        <p:txBody>
          <a:bodyPr rtlCol="0" vert="horz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dirty="0" lang="en-US" sz="2400">
                <a:solidFill>
                  <a:srgbClr val="14bbff"/>
                </a:solidFill>
              </a:rPr>
              <a:t>In </a:t>
            </a:r>
            <a:r>
              <a:rPr dirty="0" lang="en-US" sz="2400">
                <a:solidFill>
                  <a:srgbClr val="14bbff"/>
                </a:solidFill>
              </a:rPr>
              <a:t>IT administrators</a:t>
            </a:r>
            <a:r>
              <a:rPr dirty="0" lang="en-US" sz="2400">
                <a:solidFill>
                  <a:srgbClr val="14bbff"/>
                </a:solidFill>
              </a:rPr>
              <a:t>'</a:t>
            </a:r>
            <a:r>
              <a:rPr dirty="0" lang="en-US" sz="2400">
                <a:solidFill>
                  <a:srgbClr val="14bbff"/>
                </a:solidFill>
              </a:rPr>
              <a:t> perspective</a:t>
            </a:r>
            <a:endParaRPr dirty="0" lang="en-US" sz="2400">
              <a:solidFill>
                <a:srgbClr val="14bbff"/>
              </a:solidFill>
            </a:endParaRPr>
          </a:p>
        </p:txBody>
      </p:sp>
      <p:pic>
        <p:nvPicPr>
          <p:cNvPr descr="manageengine logo.png" id="5" name="Picture 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706915" y="2299075"/>
            <a:ext cx="8455861" cy="1512936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2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>
                <a:solidFill>
                  <a:srgbClr val="75ba4d"/>
                </a:solidFill>
                <a:latin typeface="+mn-lt"/>
              </a:rPr>
              <a:t>General </a:t>
            </a:r>
            <a:endParaRPr dirty="0" lang="en-US">
              <a:solidFill>
                <a:srgbClr val="75ba4d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196751"/>
            <a:ext cx="10515600" cy="4351338"/>
          </a:xfrm>
        </p:spPr>
        <p:txBody>
          <a:bodyPr rtlCol="0" vert="horz"/>
          <a:lstStyle/>
          <a:p>
            <a:pPr/>
            <a:r>
              <a:rPr dirty="0" lang="en-US"/>
              <a:t>Role Based Administration</a:t>
            </a:r>
          </a:p>
          <a:p>
            <a:pPr/>
            <a:r>
              <a:rPr dirty="0" lang="en-US"/>
              <a:t>Secure Gateway – to manage roaming users &amp; work from home users</a:t>
            </a:r>
          </a:p>
          <a:p>
            <a:pPr/>
            <a:r>
              <a:rPr dirty="0" err="1" lang="en-US"/>
              <a:t>Failover</a:t>
            </a:r>
            <a:r>
              <a:rPr dirty="0" lang="en-US"/>
              <a:t> Server</a:t>
            </a:r>
          </a:p>
          <a:p>
            <a:pPr/>
            <a:r>
              <a:rPr dirty="0" lang="en-US"/>
              <a:t>Available as mobile app – for iOS and Android devices</a:t>
            </a:r>
          </a:p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4" name="Picture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>
                <a:solidFill>
                  <a:srgbClr val="75ba4d"/>
                </a:solidFill>
                <a:latin typeface="+mn-lt"/>
              </a:rPr>
              <a:t>Pricing</a:t>
            </a:r>
            <a:endParaRPr dirty="0" lang="en-US">
              <a:solidFill>
                <a:srgbClr val="75ba4d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237902"/>
            <a:ext cx="10515600" cy="4351338"/>
          </a:xfrm>
        </p:spPr>
        <p:txBody>
          <a:bodyPr rtlCol="0" vert="horz"/>
          <a:lstStyle/>
          <a:p>
            <a:pPr>
              <a:lnSpc>
                <a:spcPct val="110000"/>
              </a:lnSpc>
            </a:pPr>
            <a:r>
              <a:rPr dirty="0" lang="en-US" sz="3600"/>
              <a:t>Desktop Central is available as :</a:t>
            </a:r>
          </a:p>
          <a:p>
            <a:pPr>
              <a:lnSpc>
                <a:spcPct val="110000"/>
              </a:lnSpc>
            </a:pPr>
            <a:r>
              <a:rPr dirty="0" lang="en-US" sz="3600"/>
              <a:t/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>Free edition</a:t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>Professional Edition</a:t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>Enterprise edition </a:t>
            </a:r>
          </a:p>
          <a:p>
            <a:pPr lvl="1">
              <a:lnSpc>
                <a:spcPct val="110000"/>
              </a:lnSpc>
            </a:pPr>
            <a:r>
              <a:rPr dirty="0" err="1" lang="en-US" sz="2800"/>
              <a:t>UEM</a:t>
            </a:r>
            <a:r>
              <a:rPr dirty="0" lang="en-US" sz="2800"/>
              <a:t> Edition</a:t>
            </a:r>
          </a:p>
          <a:p>
            <a:pPr lvl="1">
              <a:lnSpc>
                <a:spcPct val="110000"/>
              </a:lnSpc>
            </a:pPr>
            <a:r>
              <a:rPr dirty="0" lang="en-US" sz="2800"/>
              <a:t/>
            </a:r>
          </a:p>
          <a:p>
            <a:pPr indent="0" lvl="1" marL="457200">
              <a:lnSpc>
                <a:spcPct val="110000"/>
              </a:lnSpc>
              <a:buNone/>
            </a:pPr>
            <a:r>
              <a:rPr dirty="0" i="1" lang="en-US"/>
              <a:t>Pricing details can be seen here: </a:t>
            </a:r>
          </a:p>
          <a:p>
            <a:pPr indent="0" lvl="1" marL="457200">
              <a:lnSpc>
                <a:spcPct val="110000"/>
              </a:lnSpc>
              <a:buNone/>
            </a:pPr>
            <a:r>
              <a:rPr dirty="0" lang="en-US">
                <a:hlinkClick r:id="rId2"/>
              </a:rPr>
              <a:t>https://</a:t>
            </a:r>
            <a:r>
              <a:rPr dirty="0" lang="en-US">
                <a:hlinkClick r:id="rId3"/>
              </a:rPr>
              <a:t>store</a:t>
            </a:r>
            <a:r>
              <a:rPr dirty="0" lang="en-US">
                <a:hlinkClick r:id="rId4"/>
              </a:rPr>
              <a:t>.</a:t>
            </a:r>
            <a:r>
              <a:rPr dirty="0" lang="en-US">
                <a:hlinkClick r:id="rId5"/>
              </a:rPr>
              <a:t>manageengine</a:t>
            </a:r>
            <a:r>
              <a:rPr dirty="0" lang="en-US">
                <a:hlinkClick r:id="rId6"/>
              </a:rPr>
              <a:t>.</a:t>
            </a:r>
            <a:r>
              <a:rPr dirty="0" lang="en-US">
                <a:hlinkClick r:id="rId7"/>
              </a:rPr>
              <a:t>com</a:t>
            </a:r>
            <a:r>
              <a:rPr dirty="0" lang="en-US">
                <a:hlinkClick r:id="rId8"/>
              </a:rPr>
              <a:t>/desktop-central/</a:t>
            </a:r>
            <a:endParaRPr dirty="0" lang="en-US">
              <a:hlinkClick r:id="rId9"/>
            </a:endParaRPr>
          </a:p>
        </p:txBody>
      </p:sp>
      <p:pic>
        <p:nvPicPr>
          <p:cNvPr descr="manageengine logo.png" id="4" name="Picture 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0">
            <a:off x="2217034" y="1343933"/>
            <a:ext cx="8055430" cy="2949382"/>
            <a:chOff x="2291354" y="3524426"/>
            <a:chExt cx="6761579" cy="2323584"/>
          </a:xfrm>
        </p:grpSpPr>
        <p:pic>
          <p:nvPicPr>
            <p:cNvPr id="3" name="Picture 5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5296412" y="3657245"/>
              <a:ext cx="3756522" cy="540000"/>
            </a:xfrm>
            <a:prstGeom prst="rect">
              <a:avLst/>
            </a:prstGeom>
          </p:spPr>
        </p:pic>
        <p:pic>
          <p:nvPicPr>
            <p:cNvPr id="4" name="Picture 6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5290900" y="4430163"/>
              <a:ext cx="1646558" cy="540000"/>
            </a:xfrm>
            <a:prstGeom prst="rect">
              <a:avLst/>
            </a:prstGeom>
          </p:spPr>
        </p:pic>
        <p:pic>
          <p:nvPicPr>
            <p:cNvPr id="5" name="Picture 8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0">
              <a:off x="5124192" y="5075481"/>
              <a:ext cx="3218867" cy="772529"/>
            </a:xfrm>
            <a:prstGeom prst="rect">
              <a:avLst/>
            </a:prstGeom>
          </p:spPr>
        </p:pic>
        <p:pic>
          <p:nvPicPr>
            <p:cNvPr id="6" name="Picture 12"/>
            <p:cNvPicPr>
              <a:picLocks noChangeAspect="true"/>
            </p:cNvPicPr>
            <p:nvPr/>
          </p:nvPicPr>
          <p:blipFill>
            <a:blip r:embed="rId5">
              <a:lum bright="40000" contrast="40000"/>
              <a:extLst>
                <a:ext uri="{F4FEA139-EF63-4798-8BD3-3AF79DF427EC}">
                  <a14:imgProps xmlns:a14="http://schemas.microsoft.com/office/drawing/2010/main">
                    <a14:imgLayer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C0320DF8-3600-4DB2-AF7E-D0B0D1F85229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2307767" y="4224538"/>
              <a:ext cx="2762012" cy="920671"/>
            </a:xfrm>
            <a:prstGeom prst="rect">
              <a:avLst/>
            </a:prstGeom>
          </p:spPr>
        </p:pic>
        <p:pic>
          <p:nvPicPr>
            <p:cNvPr id="7" name="Picture 14"/>
            <p:cNvPicPr>
              <a:picLocks noChangeAspect="true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0">
              <a:off x="2291354" y="5235677"/>
              <a:ext cx="2772395" cy="443583"/>
            </a:xfrm>
            <a:prstGeom prst="rect">
              <a:avLst/>
            </a:prstGeom>
          </p:spPr>
        </p:pic>
        <p:pic>
          <p:nvPicPr>
            <p:cNvPr id="8" name="Picture 22"/>
            <p:cNvPicPr>
              <a:picLocks noChangeAspect="true"/>
            </p:cNvPicPr>
            <p:nvPr/>
          </p:nvPicPr>
          <p:blipFill>
            <a:blip r:embed="rId7">
              <a:lum bright="40000"/>
              <a:extLst>
                <a:ext uri="{F7B4D639-1273-4C13-A2D7-7109F1320F84}">
                  <a14:imgProps xmlns:a14="http://schemas.microsoft.com/office/drawing/2010/main">
                    <a14:imgLayer>
                      <a14:imgEffect>
                        <a14:brightnessContrast bright="40000"/>
                      </a14:imgEffect>
                    </a14:imgLayer>
                  </a14:imgProps>
                </a:ext>
                <a:ext uri="{37427FD8-9C28-4FB6-A04C-566D867A8448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2318374" y="3524426"/>
              <a:ext cx="2140954" cy="690458"/>
            </a:xfrm>
            <a:prstGeom prst="rect">
              <a:avLst/>
            </a:prstGeom>
          </p:spPr>
        </p:pic>
      </p:grpSp>
      <p:sp>
        <p:nvSpPr>
          <p:cNvPr id="9" name="Title 1"/>
          <p:cNvSpPr>
            <a:spLocks noGrp="true"/>
          </p:cNvSpPr>
          <p:nvPr>
            <p:ph type="title"/>
          </p:nvPr>
        </p:nvSpPr>
        <p:spPr>
          <a:xfrm rot="0">
            <a:off x="852967" y="116632"/>
            <a:ext cx="10515600" cy="867239"/>
          </a:xfrm>
        </p:spPr>
        <p:txBody>
          <a:bodyPr rtlCol="0" vert="horz">
            <a:normAutofit/>
          </a:bodyPr>
          <a:lstStyle/>
          <a:p>
            <a:pPr/>
            <a:r>
              <a:rPr dirty="0" lang="en-US" sz="3200">
                <a:solidFill>
                  <a:srgbClr val="75ba4d"/>
                </a:solidFill>
                <a:latin typeface="+mn-lt"/>
              </a:rPr>
              <a:t>Some of our clients</a:t>
            </a:r>
            <a:endParaRPr dirty="0" lang="en-US" sz="3200">
              <a:solidFill>
                <a:srgbClr val="75ba4d"/>
              </a:solidFill>
              <a:latin typeface="+mn-lt"/>
            </a:endParaRPr>
          </a:p>
        </p:txBody>
      </p:sp>
      <p:sp>
        <p:nvSpPr>
          <p:cNvPr id="10" name="object 10"/>
          <p:cNvSpPr/>
          <p:nvPr/>
        </p:nvSpPr>
        <p:spPr>
          <a:xfrm rot="0">
            <a:off x="8328246" y="2077634"/>
            <a:ext cx="1582734" cy="1584316"/>
          </a:xfrm>
          <a:prstGeom prst="rect">
            <a:avLst/>
          </a:prstGeom>
          <a:blipFill dpi="0" rotWithShape="1">
            <a:blip r:embed="rId8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1" name="object 7"/>
          <p:cNvSpPr/>
          <p:nvPr/>
        </p:nvSpPr>
        <p:spPr>
          <a:xfrm rot="0">
            <a:off x="8008168" y="3776317"/>
            <a:ext cx="2970418" cy="1655755"/>
          </a:xfrm>
          <a:prstGeom prst="rect">
            <a:avLst/>
          </a:prstGeom>
          <a:blipFill dpi="0" rotWithShape="1">
            <a:blip r:embed="rId9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2" name="object 8"/>
          <p:cNvSpPr/>
          <p:nvPr/>
        </p:nvSpPr>
        <p:spPr>
          <a:xfrm rot="0">
            <a:off x="3930700" y="4512203"/>
            <a:ext cx="1738313" cy="527050"/>
          </a:xfrm>
          <a:prstGeom prst="rect">
            <a:avLst/>
          </a:prstGeom>
          <a:blipFill dpi="0" rotWithShape="1">
            <a:blip r:embed="rId10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3" name="object 9"/>
          <p:cNvSpPr/>
          <p:nvPr/>
        </p:nvSpPr>
        <p:spPr>
          <a:xfrm rot="0">
            <a:off x="695400" y="2778056"/>
            <a:ext cx="1443035" cy="1443032"/>
          </a:xfrm>
          <a:prstGeom prst="rect">
            <a:avLst/>
          </a:prstGeom>
          <a:blipFill dpi="0" rotWithShape="1">
            <a:blip r:embed="rId11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4" name="object 12"/>
          <p:cNvSpPr/>
          <p:nvPr/>
        </p:nvSpPr>
        <p:spPr>
          <a:xfrm rot="0">
            <a:off x="10007447" y="3356992"/>
            <a:ext cx="1705176" cy="620709"/>
          </a:xfrm>
          <a:prstGeom prst="rect">
            <a:avLst/>
          </a:prstGeom>
          <a:blipFill dpi="0" rotWithShape="1">
            <a:blip r:embed="rId1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5" name="object 13"/>
          <p:cNvSpPr/>
          <p:nvPr/>
        </p:nvSpPr>
        <p:spPr>
          <a:xfrm rot="0">
            <a:off x="1640167" y="4332629"/>
            <a:ext cx="1374776" cy="1373188"/>
          </a:xfrm>
          <a:prstGeom prst="rect">
            <a:avLst/>
          </a:prstGeom>
          <a:blipFill dpi="0" rotWithShape="1">
            <a:blip r:embed="rId13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6" name="object 14"/>
          <p:cNvSpPr/>
          <p:nvPr/>
        </p:nvSpPr>
        <p:spPr>
          <a:xfrm rot="0">
            <a:off x="7428780" y="5432072"/>
            <a:ext cx="1547539" cy="785814"/>
          </a:xfrm>
          <a:prstGeom prst="rect">
            <a:avLst/>
          </a:prstGeom>
          <a:blipFill dpi="0" rotWithShape="1">
            <a:blip r:embed="rId14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7" name="object 15"/>
          <p:cNvSpPr/>
          <p:nvPr/>
        </p:nvSpPr>
        <p:spPr>
          <a:xfrm rot="0">
            <a:off x="6312024" y="4417826"/>
            <a:ext cx="1270001" cy="634995"/>
          </a:xfrm>
          <a:prstGeom prst="rect">
            <a:avLst/>
          </a:prstGeom>
          <a:blipFill dpi="0" rotWithShape="1">
            <a:blip r:embed="rId15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8" name="object 16"/>
          <p:cNvSpPr/>
          <p:nvPr/>
        </p:nvSpPr>
        <p:spPr>
          <a:xfrm rot="0">
            <a:off x="3506047" y="5137400"/>
            <a:ext cx="2587620" cy="1508125"/>
          </a:xfrm>
          <a:prstGeom prst="rect">
            <a:avLst/>
          </a:prstGeom>
          <a:blipFill dpi="0" rotWithShape="1">
            <a:blip r:embed="rId16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descr="manageengine logo.png" id="19" name="Picture 23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10416478" y="6453336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981000" y="692695"/>
            <a:ext cx="10515600" cy="559395"/>
          </a:xfrm>
        </p:spPr>
        <p:txBody>
          <a:bodyPr rtlCol="0" vert="horz">
            <a:noAutofit/>
          </a:bodyPr>
          <a:lstStyle/>
          <a:p>
            <a:pPr/>
            <a:r>
              <a:rPr dirty="0" lang="en-US" sz="4400">
                <a:solidFill>
                  <a:srgbClr val="75ba4d"/>
                </a:solidFill>
                <a:latin typeface="Calibri"/>
              </a:rPr>
              <a:t>Agenda</a:t>
            </a:r>
            <a:endParaRPr dirty="0" lang="en-US" sz="4400">
              <a:solidFill>
                <a:srgbClr val="75ba4d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9416" y="1124744"/>
            <a:ext cx="10515600" cy="5112568"/>
          </a:xfrm>
        </p:spPr>
        <p:txBody>
          <a:bodyPr rtlCol="0" vert="horz"/>
          <a:lstStyle/>
          <a:p>
            <a:pPr indent="0" marL="0">
              <a:lnSpc>
                <a:spcPct val="110000"/>
              </a:lnSpc>
              <a:buNone/>
            </a:pPr>
            <a:r>
              <a:rPr dirty="0" lang="en-US"/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>About </a:t>
            </a:r>
            <a:r>
              <a:rPr dirty="0" lang="en-US" sz="3200">
                <a:latin typeface="Calibri"/>
              </a:rPr>
              <a:t>ManageEngine</a:t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>About Desktop Central</a:t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>Product overview</a:t>
            </a:r>
          </a:p>
          <a:p>
            <a:pPr indent="0" marL="0">
              <a:lnSpc>
                <a:spcPct val="110000"/>
              </a:lnSpc>
              <a:buNone/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</a:p>
          <a:p>
            <a:pPr>
              <a:lnSpc>
                <a:spcPct val="110000"/>
              </a:lnSpc>
            </a:pPr>
            <a:r>
              <a:rPr dirty="0" lang="en-US" sz="3200">
                <a:latin typeface="Calibri"/>
              </a:rPr>
              <a:t/>
            </a:r>
            <a:endParaRPr dirty="0" lang="en-US" sz="3200">
              <a:latin typeface="Calibri"/>
            </a:endParaRPr>
          </a:p>
        </p:txBody>
      </p:sp>
      <p:pic>
        <p:nvPicPr>
          <p:cNvPr id="4" name="Picture 3"/>
          <p:cNvPicPr>
            <a:picLocks noChangeAspect="true"/>
          </p:cNvPicPr>
          <p:nvPr/>
        </p:nvPicPr>
        <p:blipFill>
          <a:blip r:embed="rId2">
            <a:alphaModFix amt="48000"/>
            <a:duotone>
              <a:schemeClr val="accent6">
                <a:shade val="45000"/>
                <a:satMod val="135000"/>
              </a:schemeClr>
              <a:srgbClr val="ffffff"/>
            </a:duotone>
          </a:blip>
          <a:stretch>
            <a:fillRect/>
          </a:stretch>
        </p:blipFill>
        <p:spPr>
          <a:xfrm rot="0">
            <a:off x="5877962" y="1772816"/>
            <a:ext cx="3960439" cy="3960439"/>
          </a:xfrm>
          <a:prstGeom prst="rect">
            <a:avLst/>
          </a:prstGeom>
          <a:effectLst>
            <a:reflection algn="bl" dir="5400000" dist="50800" endA="300" endPos="55500" rotWithShape="0" stA="50000" stPos="0" sy="-100000"/>
          </a:effectLst>
        </p:spPr>
      </p:pic>
      <p:pic>
        <p:nvPicPr>
          <p:cNvPr descr="manageengine logo.png" id="5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 rot="0">
            <a:off x="1811338" y="2198688"/>
            <a:ext cx="8677275" cy="3660775"/>
            <a:chOff x="1950555" y="2438695"/>
            <a:chExt cx="8677340" cy="3660846"/>
          </a:xfrm>
        </p:grpSpPr>
        <p:pic>
          <p:nvPicPr>
            <p:cNvPr descr="zoho (2).png" id="3" name="Picture 8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5286493" y="2438695"/>
              <a:ext cx="1777999" cy="647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" name="Straight Connector 19"/>
            <p:cNvCxnSpPr/>
            <p:nvPr/>
          </p:nvCxnSpPr>
          <p:spPr>
            <a:xfrm flipV="true" rot="0">
              <a:off x="2984025" y="3751583"/>
              <a:ext cx="17463" cy="7588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20"/>
            <p:cNvCxnSpPr/>
            <p:nvPr/>
          </p:nvCxnSpPr>
          <p:spPr>
            <a:xfrm flipV="true" rot="0">
              <a:off x="2998313" y="3715071"/>
              <a:ext cx="6480224" cy="238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1"/>
            <p:cNvCxnSpPr/>
            <p:nvPr/>
          </p:nvCxnSpPr>
          <p:spPr>
            <a:xfrm rot="0">
              <a:off x="9472186" y="3718246"/>
              <a:ext cx="17462" cy="7604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/>
            <p:cNvCxnSpPr/>
            <p:nvPr/>
          </p:nvCxnSpPr>
          <p:spPr>
            <a:xfrm flipH="true" rot="0">
              <a:off x="6152698" y="3718246"/>
              <a:ext cx="14288" cy="7604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/>
            <p:cNvCxnSpPr/>
            <p:nvPr/>
          </p:nvCxnSpPr>
          <p:spPr>
            <a:xfrm flipV="true" rot="0">
              <a:off x="6171748" y="3221348"/>
              <a:ext cx="0" cy="49689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24"/>
            <p:cNvSpPr txBox="1">
              <a:spLocks noChangeArrowheads="true"/>
            </p:cNvSpPr>
            <p:nvPr/>
          </p:nvSpPr>
          <p:spPr>
            <a:xfrm rot="0">
              <a:off x="1950555" y="5360878"/>
              <a:ext cx="2190511" cy="738664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 wrap="none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/>
              <a:r>
                <a:rPr dirty="0" lang="en-US" sz="1400">
                  <a:latin typeface="Open Sans"/>
                </a:rPr>
                <a:t>Applications for </a:t>
              </a:r>
            </a:p>
            <a:p>
              <a:pPr algn="ctr"/>
              <a:r>
                <a:rPr dirty="0" lang="en-US" sz="1400">
                  <a:latin typeface="Open Sans"/>
                </a:rPr>
                <a:t>Business, Collaboration, </a:t>
              </a:r>
            </a:p>
            <a:p>
              <a:pPr algn="ctr"/>
              <a:r>
                <a:rPr dirty="0" lang="en-US" sz="1400">
                  <a:latin typeface="Open Sans"/>
                </a:rPr>
                <a:t>and Productivity</a:t>
              </a:r>
              <a:endParaRPr dirty="0" lang="en-US" sz="1400">
                <a:latin typeface="Open Sans"/>
              </a:endParaRPr>
            </a:p>
          </p:txBody>
        </p:sp>
        <p:sp>
          <p:nvSpPr>
            <p:cNvPr id="10" name="TextBox 25"/>
            <p:cNvSpPr txBox="1">
              <a:spLocks noChangeArrowheads="true"/>
            </p:cNvSpPr>
            <p:nvPr/>
          </p:nvSpPr>
          <p:spPr>
            <a:xfrm rot="0">
              <a:off x="4670423" y="5319403"/>
              <a:ext cx="2941051" cy="738664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/>
              <a:r>
                <a:rPr dirty="0" lang="en-US" sz="1400">
                  <a:latin typeface="Open Sans"/>
                </a:rPr>
                <a:t>Enterprise IT </a:t>
              </a:r>
            </a:p>
            <a:p>
              <a:pPr algn="ctr"/>
              <a:r>
                <a:rPr dirty="0" lang="en-US" sz="1400">
                  <a:latin typeface="Open Sans"/>
                </a:rPr>
                <a:t>Management </a:t>
              </a:r>
            </a:p>
            <a:p>
              <a:pPr algn="ctr"/>
              <a:r>
                <a:rPr dirty="0" lang="en-US" sz="1400">
                  <a:latin typeface="Open Sans"/>
                </a:rPr>
                <a:t>Solutions </a:t>
              </a:r>
              <a:endParaRPr dirty="0" lang="en-US" sz="1400">
                <a:latin typeface="Open Sans"/>
              </a:endParaRPr>
            </a:p>
          </p:txBody>
        </p:sp>
        <p:sp>
          <p:nvSpPr>
            <p:cNvPr id="11" name="TextBox 26"/>
            <p:cNvSpPr txBox="1">
              <a:spLocks noChangeArrowheads="true"/>
            </p:cNvSpPr>
            <p:nvPr/>
          </p:nvSpPr>
          <p:spPr>
            <a:xfrm rot="0">
              <a:off x="8984907" y="5360878"/>
              <a:ext cx="1300354" cy="738664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 wrap="none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/>
              <a:r>
                <a:rPr dirty="0" lang="en-US" sz="1400">
                  <a:latin typeface="Open Sans"/>
                </a:rPr>
                <a:t>Network </a:t>
              </a:r>
            </a:p>
            <a:p>
              <a:pPr algn="ctr"/>
              <a:r>
                <a:rPr dirty="0" lang="en-US" sz="1400">
                  <a:latin typeface="Open Sans"/>
                </a:rPr>
                <a:t>Management </a:t>
              </a:r>
            </a:p>
            <a:p>
              <a:pPr algn="ctr"/>
              <a:r>
                <a:rPr dirty="0" lang="en-US" sz="1400">
                  <a:latin typeface="Open Sans"/>
                </a:rPr>
                <a:t>Framework</a:t>
              </a:r>
              <a:endParaRPr dirty="0" lang="en-US" sz="1400">
                <a:latin typeface="Open Sans"/>
              </a:endParaRPr>
            </a:p>
          </p:txBody>
        </p:sp>
        <p:pic>
          <p:nvPicPr>
            <p:cNvPr descr="zoho (3).png" id="12" name="Picture 1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2307229" y="4463169"/>
              <a:ext cx="1376947" cy="646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webnms-400-108.png" id="13" name="Picture 2"/>
            <p:cNvPicPr>
              <a:picLocks noChangeAspect="true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0">
              <a:off x="8315156" y="4474243"/>
              <a:ext cx="2312737" cy="6244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Box 16"/>
            <p:cNvSpPr txBox="1">
              <a:spLocks noChangeArrowheads="true"/>
            </p:cNvSpPr>
            <p:nvPr/>
          </p:nvSpPr>
          <p:spPr>
            <a:xfrm rot="0">
              <a:off x="2559192" y="5083621"/>
              <a:ext cx="973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/>
              <a:r>
                <a:rPr dirty="0" lang="en-US" sz="1200"/>
                <a:t>(Est. 2005)</a:t>
              </a:r>
              <a:endParaRPr dirty="0" lang="en-US" sz="1200"/>
            </a:p>
          </p:txBody>
        </p:sp>
        <p:sp>
          <p:nvSpPr>
            <p:cNvPr id="15" name="TextBox 18"/>
            <p:cNvSpPr txBox="1">
              <a:spLocks noChangeArrowheads="true"/>
            </p:cNvSpPr>
            <p:nvPr/>
          </p:nvSpPr>
          <p:spPr>
            <a:xfrm rot="0">
              <a:off x="5699268" y="4928837"/>
              <a:ext cx="11384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/>
              <a:r>
                <a:rPr dirty="0" lang="en-US" sz="1200"/>
                <a:t>(Est. 2002</a:t>
              </a:r>
              <a:r>
                <a:rPr dirty="0" lang="en-US" sz="1800"/>
                <a:t>)</a:t>
              </a:r>
              <a:endParaRPr dirty="0" lang="en-US" sz="1800"/>
            </a:p>
          </p:txBody>
        </p:sp>
        <p:sp>
          <p:nvSpPr>
            <p:cNvPr id="16" name="TextBox 27"/>
            <p:cNvSpPr txBox="1">
              <a:spLocks noChangeArrowheads="true"/>
            </p:cNvSpPr>
            <p:nvPr/>
          </p:nvSpPr>
          <p:spPr>
            <a:xfrm rot="0">
              <a:off x="9173815" y="5075127"/>
              <a:ext cx="973239" cy="276999"/>
            </a:xfrm>
            <a:prstGeom prst="rect">
              <a:avLst/>
            </a:prstGeom>
            <a:noFill/>
            <a:ln>
              <a:noFill/>
            </a:ln>
          </p:spPr>
          <p:txBody>
            <a:bodyPr rtlCol="0" vert="horz">
              <a:spAutoFit/>
            </a:bodyPr>
            <a:lstStyle>
              <a:lvl1pPr lvl="0">
                <a:defRPr dirty="0" lang="en-US" sz="2400">
                  <a:solidFill>
                    <a:schemeClr val="tx1"/>
                  </a:solidFill>
                  <a:latin typeface="Calibri"/>
                </a:defRPr>
              </a:lvl1pPr>
              <a:lvl2pPr indent="-285750" lvl="1" marL="742950">
                <a:defRPr dirty="0" lang="en-US" sz="2400">
                  <a:solidFill>
                    <a:schemeClr val="tx1"/>
                  </a:solidFill>
                  <a:latin typeface="Calibri"/>
                </a:defRPr>
              </a:lvl2pPr>
              <a:lvl3pPr indent="-228600" lvl="2" marL="1143000">
                <a:defRPr dirty="0" lang="en-US" sz="2400">
                  <a:solidFill>
                    <a:schemeClr val="tx1"/>
                  </a:solidFill>
                  <a:latin typeface="Calibri"/>
                </a:defRPr>
              </a:lvl3pPr>
              <a:lvl4pPr indent="-228600" lvl="3" marL="1600200">
                <a:defRPr dirty="0" lang="en-US" sz="2400">
                  <a:solidFill>
                    <a:schemeClr val="tx1"/>
                  </a:solidFill>
                  <a:latin typeface="Calibri"/>
                </a:defRPr>
              </a:lvl4pPr>
              <a:lvl5pPr indent="-228600" lvl="4" marL="2057400">
                <a:defRPr dirty="0" lang="en-US" sz="2400">
                  <a:solidFill>
                    <a:schemeClr val="tx1"/>
                  </a:solidFill>
                  <a:latin typeface="Calibri"/>
                </a:defRPr>
              </a:lvl5pPr>
              <a:lvl6pPr indent="-228600" lvl="5" marL="25146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6pPr>
              <a:lvl7pPr indent="-228600" lvl="6" marL="29718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7pPr>
              <a:lvl8pPr indent="-228600" lvl="7" marL="34290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8pPr>
              <a:lvl9pPr indent="-228600" lvl="8" marL="3886200">
                <a:spcBef>
                  <a:spcPct val="0"/>
                </a:spcBef>
                <a:spcAft>
                  <a:spcPct val="0"/>
                </a:spcAft>
                <a:defRPr dirty="0" lang="en-US" sz="2400">
                  <a:solidFill>
                    <a:schemeClr val="tx1"/>
                  </a:solidFill>
                  <a:latin typeface="Calibri"/>
                </a:defRPr>
              </a:lvl9pPr>
            </a:lstStyle>
            <a:p>
              <a:pPr/>
              <a:r>
                <a:rPr dirty="0" lang="en-US" sz="1200"/>
                <a:t>(Est. 1996)</a:t>
              </a:r>
              <a:endParaRPr dirty="0" lang="en-US" sz="1200"/>
            </a:p>
          </p:txBody>
        </p:sp>
      </p:grpSp>
      <p:sp>
        <p:nvSpPr>
          <p:cNvPr id="17" name="Rectangle 28"/>
          <p:cNvSpPr>
            <a:spLocks noChangeArrowheads="true"/>
          </p:cNvSpPr>
          <p:nvPr/>
        </p:nvSpPr>
        <p:spPr>
          <a:xfrm rot="0">
            <a:off x="968375" y="358774"/>
            <a:ext cx="10255249" cy="1077218"/>
          </a:xfrm>
          <a:prstGeom prst="rect">
            <a:avLst/>
          </a:prstGeom>
          <a:noFill/>
          <a:ln>
            <a:noFill/>
          </a:ln>
        </p:spPr>
        <p:txBody>
          <a:bodyPr rtlCol="0" vert="horz">
            <a:spAutoFit/>
          </a:bodyPr>
          <a:lstStyle/>
          <a:p>
            <a:pPr algn="ctr"/>
            <a:r>
              <a:rPr dirty="0" lang="en-US" sz="3200">
                <a:solidFill>
                  <a:srgbClr val="75ba4d"/>
                </a:solidFill>
                <a:latin typeface="Open Sans"/>
              </a:rPr>
              <a:t>ManageEngine</a:t>
            </a:r>
            <a:r>
              <a:rPr dirty="0" lang="en-US" sz="3200">
                <a:solidFill>
                  <a:srgbClr val="75ba4d"/>
                </a:solidFill>
                <a:latin typeface="Open Sans"/>
              </a:rPr>
              <a:t> - the Enterprise IT Management division of ZOHO Corporation</a:t>
            </a:r>
            <a:endParaRPr dirty="0" lang="en-US" sz="3200">
              <a:solidFill>
                <a:srgbClr val="75ba4d"/>
              </a:solidFill>
              <a:latin typeface="Open Sans"/>
            </a:endParaRPr>
          </a:p>
        </p:txBody>
      </p:sp>
      <p:sp>
        <p:nvSpPr>
          <p:cNvPr id="18" name="Rectangle 29"/>
          <p:cNvSpPr>
            <a:spLocks noChangeArrowheads="true"/>
          </p:cNvSpPr>
          <p:nvPr/>
        </p:nvSpPr>
        <p:spPr>
          <a:xfrm rot="0">
            <a:off x="3718148" y="1618953"/>
            <a:ext cx="4610100" cy="369887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/>
          <a:p>
            <a:pPr algn="ctr"/>
            <a:r>
              <a:rPr dirty="0" lang="en-US">
                <a:latin typeface="Open Sans"/>
              </a:rPr>
              <a:t>Privately held, profitable since inception </a:t>
            </a:r>
            <a:endParaRPr dirty="0" lang="en-US">
              <a:latin typeface="Open Sans"/>
            </a:endParaRPr>
          </a:p>
        </p:txBody>
      </p:sp>
      <p:sp>
        <p:nvSpPr>
          <p:cNvPr id="19" name="TextBox 30"/>
          <p:cNvSpPr txBox="1">
            <a:spLocks noChangeArrowheads="true"/>
          </p:cNvSpPr>
          <p:nvPr/>
        </p:nvSpPr>
        <p:spPr>
          <a:xfrm rot="0">
            <a:off x="6137274" y="2806537"/>
            <a:ext cx="973138" cy="276225"/>
          </a:xfrm>
          <a:prstGeom prst="rect">
            <a:avLst/>
          </a:prstGeom>
          <a:noFill/>
          <a:ln>
            <a:noFill/>
          </a:ln>
        </p:spPr>
        <p:txBody>
          <a:bodyPr rtlCol="0" vert="horz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dirty="0" lang="en-US" sz="1200"/>
              <a:t>(Est. 1996)</a:t>
            </a:r>
            <a:endParaRPr dirty="0" lang="en-US" sz="1200"/>
          </a:p>
        </p:txBody>
      </p:sp>
      <p:pic>
        <p:nvPicPr>
          <p:cNvPr descr="manageengine logo.png" id="20" name="Picture 24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  <p:pic>
        <p:nvPicPr>
          <p:cNvPr descr="manageengine logo.png" id="21" name="Picture 2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870183" y="4117975"/>
            <a:ext cx="2534184" cy="453420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-27384"/>
            <a:ext cx="12188824" cy="6858000"/>
          </a:xfrm>
          <a:prstGeom prst="rect">
            <a:avLst/>
          </a:prstGeom>
          <a:effectLst>
            <a:outerShdw blurRad="1054100" dir="5400000" sx="1000" sy="1000">
              <a:srgbClr val="000000">
                <a:alpha val="33000"/>
              </a:srgbClr>
            </a:outerShdw>
          </a:effectLst>
        </p:spPr>
      </p:pic>
      <p:pic>
        <p:nvPicPr>
          <p:cNvPr id="3" name="Picture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184232" y="4004360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763705" y="3559754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445125" y="4168775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25425" y="3036888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891837" y="3221038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367226" y="4004360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14"/>
          <p:cNvSpPr txBox="1">
            <a:spLocks noChangeArrowheads="true"/>
          </p:cNvSpPr>
          <p:nvPr/>
        </p:nvSpPr>
        <p:spPr>
          <a:xfrm rot="0">
            <a:off x="225425" y="1852613"/>
            <a:ext cx="3248025" cy="1005630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b="1" dirty="0" lang="en-US" sz="1600">
                <a:solidFill>
                  <a:srgbClr val="f6a21e"/>
                </a:solidFill>
                <a:latin typeface="Open Sans"/>
              </a:rPr>
              <a:t>Active Directory Management</a:t>
            </a:r>
          </a:p>
          <a:p>
            <a:pPr/>
            <a:r>
              <a:rPr dirty="0" lang="en-US" sz="1100">
                <a:latin typeface="Open Sans"/>
              </a:rPr>
              <a:t>Active Directory</a:t>
            </a:r>
          </a:p>
          <a:p>
            <a:pPr/>
            <a:r>
              <a:rPr dirty="0" lang="en-US" sz="1100">
                <a:latin typeface="Open Sans"/>
              </a:rPr>
              <a:t>Exchange Server</a:t>
            </a:r>
          </a:p>
          <a:p>
            <a:pPr/>
            <a:r>
              <a:rPr dirty="0" lang="en-US" sz="1100">
                <a:latin typeface="Open Sans"/>
              </a:rPr>
              <a:t>Self-Service</a:t>
            </a:r>
            <a:r>
              <a:rPr dirty="0" lang="en-US" sz="1100">
                <a:latin typeface="Open Sans"/>
              </a:rPr>
              <a:t> </a:t>
            </a:r>
            <a:r>
              <a:rPr dirty="0" lang="en-US" sz="1100">
                <a:latin typeface="Open Sans"/>
              </a:rPr>
              <a:t> Portal</a:t>
            </a:r>
          </a:p>
          <a:p>
            <a:pPr/>
            <a:r>
              <a:rPr dirty="0" lang="en-US" sz="1100">
                <a:latin typeface="Open Sans"/>
              </a:rPr>
              <a:t>Recovery and Backup</a:t>
            </a:r>
            <a:endParaRPr dirty="0" lang="en-US" sz="1100">
              <a:latin typeface="Open Sans"/>
            </a:endParaRPr>
          </a:p>
        </p:txBody>
      </p:sp>
      <p:sp>
        <p:nvSpPr>
          <p:cNvPr id="10" name="TextBox 15"/>
          <p:cNvSpPr txBox="1">
            <a:spLocks noChangeArrowheads="true"/>
          </p:cNvSpPr>
          <p:nvPr/>
        </p:nvSpPr>
        <p:spPr>
          <a:xfrm rot="0">
            <a:off x="7998585" y="4829175"/>
            <a:ext cx="2981325" cy="1919820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b="1" dirty="0" lang="en-US" sz="1600">
                <a:solidFill>
                  <a:srgbClr val="1da58f"/>
                </a:solidFill>
                <a:latin typeface="Open Sans"/>
              </a:rPr>
              <a:t>IT Operations </a:t>
            </a:r>
          </a:p>
          <a:p>
            <a:pPr/>
            <a:r>
              <a:rPr b="1" dirty="0" lang="en-US" sz="1600">
                <a:solidFill>
                  <a:srgbClr val="1da58f"/>
                </a:solidFill>
                <a:latin typeface="Open Sans"/>
              </a:rPr>
              <a:t>Management</a:t>
            </a:r>
          </a:p>
          <a:p>
            <a:pPr/>
            <a:r>
              <a:rPr dirty="0" lang="en-US" sz="1100">
                <a:latin typeface="Open Sans"/>
              </a:rPr>
              <a:t>Network Performance</a:t>
            </a:r>
          </a:p>
          <a:p>
            <a:pPr/>
            <a:r>
              <a:rPr dirty="0" lang="en-US" sz="1100">
                <a:latin typeface="Open Sans"/>
              </a:rPr>
              <a:t>Application Performance</a:t>
            </a:r>
          </a:p>
          <a:p>
            <a:pPr/>
            <a:r>
              <a:rPr dirty="0" lang="en-US" sz="1100">
                <a:latin typeface="Open Sans"/>
              </a:rPr>
              <a:t>End</a:t>
            </a:r>
            <a:r>
              <a:rPr dirty="0" lang="en-US" sz="1100">
                <a:latin typeface="Open Sans"/>
              </a:rPr>
              <a:t> </a:t>
            </a:r>
            <a:r>
              <a:rPr dirty="0" lang="en-US" sz="1100">
                <a:latin typeface="Open Sans"/>
              </a:rPr>
              <a:t>user</a:t>
            </a:r>
            <a:r>
              <a:rPr dirty="0" lang="en-US" sz="1100">
                <a:latin typeface="Open Sans"/>
              </a:rPr>
              <a:t> Experience</a:t>
            </a:r>
          </a:p>
          <a:p>
            <a:pPr/>
            <a:r>
              <a:rPr dirty="0" lang="en-US" sz="1100">
                <a:latin typeface="Open Sans"/>
              </a:rPr>
              <a:t>Network Change and Configuration</a:t>
            </a:r>
          </a:p>
          <a:p>
            <a:pPr/>
            <a:r>
              <a:rPr dirty="0" lang="en-US" sz="1100">
                <a:latin typeface="Open Sans"/>
              </a:rPr>
              <a:t>Converged Infrastructure </a:t>
            </a:r>
          </a:p>
          <a:p>
            <a:pPr/>
            <a:r>
              <a:rPr dirty="0" lang="en-US" sz="1100">
                <a:latin typeface="Open Sans"/>
              </a:rPr>
              <a:t>Storage Infrastructure</a:t>
            </a:r>
          </a:p>
          <a:p>
            <a:pPr/>
            <a:r>
              <a:rPr dirty="0" lang="en-US" sz="1100">
                <a:latin typeface="Open Sans"/>
              </a:rPr>
              <a:t>Bandwidth and Traffic</a:t>
            </a:r>
          </a:p>
          <a:p>
            <a:pPr/>
            <a:r>
              <a:rPr dirty="0" lang="en-US" sz="1100">
                <a:latin typeface="Open Sans"/>
              </a:rPr>
              <a:t>SQL Server Monitoring </a:t>
            </a:r>
            <a:endParaRPr dirty="0" lang="en-US" sz="1100">
              <a:latin typeface="Open Sans"/>
            </a:endParaRPr>
          </a:p>
        </p:txBody>
      </p:sp>
      <p:sp>
        <p:nvSpPr>
          <p:cNvPr id="11" name="TextBox 16"/>
          <p:cNvSpPr txBox="1">
            <a:spLocks noChangeArrowheads="true"/>
          </p:cNvSpPr>
          <p:nvPr/>
        </p:nvSpPr>
        <p:spPr>
          <a:xfrm rot="0">
            <a:off x="5400675" y="5006975"/>
            <a:ext cx="2405727" cy="1354217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b="1" dirty="0" lang="en-US" sz="1600">
                <a:solidFill>
                  <a:srgbClr val="2acafe"/>
                </a:solidFill>
                <a:latin typeface="Open Sans"/>
              </a:rPr>
              <a:t>On Demand Solutions</a:t>
            </a:r>
          </a:p>
          <a:p>
            <a:pPr/>
            <a:r>
              <a:rPr dirty="0" lang="en-US" sz="1100">
                <a:latin typeface="Open Sans"/>
              </a:rPr>
              <a:t>Application Performance </a:t>
            </a:r>
          </a:p>
          <a:p>
            <a:pPr/>
            <a:r>
              <a:rPr dirty="0" lang="en-US" sz="1100">
                <a:latin typeface="Open Sans"/>
              </a:rPr>
              <a:t>Helpdesk Software</a:t>
            </a:r>
          </a:p>
          <a:p>
            <a:pPr/>
            <a:r>
              <a:rPr dirty="0" lang="en-US" sz="1100">
                <a:latin typeface="Open Sans"/>
              </a:rPr>
              <a:t>Active Directory Recovery </a:t>
            </a:r>
            <a:br>
              <a:rPr dirty="0" lang="en-US" sz="1100">
                <a:latin typeface="Open Sans"/>
              </a:rPr>
            </a:br>
            <a:r>
              <a:rPr dirty="0" lang="en-US" sz="1100">
                <a:latin typeface="Open Sans"/>
              </a:rPr>
              <a:t>and Backup</a:t>
            </a:r>
          </a:p>
          <a:p>
            <a:pPr/>
            <a:r>
              <a:rPr dirty="0" lang="en-US" sz="1100">
                <a:latin typeface="Open Sans"/>
              </a:rPr>
              <a:t>Mobile Device Management</a:t>
            </a:r>
          </a:p>
          <a:p>
            <a:pPr/>
            <a:r>
              <a:rPr dirty="0" lang="en-US" sz="1100">
                <a:latin typeface="Open Sans"/>
              </a:rPr>
              <a:t/>
            </a:r>
            <a:endParaRPr dirty="0" lang="en-US" sz="1100">
              <a:latin typeface="Open Sans"/>
            </a:endParaRPr>
          </a:p>
        </p:txBody>
      </p:sp>
      <p:sp>
        <p:nvSpPr>
          <p:cNvPr id="12" name="TextBox 17"/>
          <p:cNvSpPr txBox="1">
            <a:spLocks noChangeArrowheads="true"/>
          </p:cNvSpPr>
          <p:nvPr/>
        </p:nvSpPr>
        <p:spPr>
          <a:xfrm rot="0">
            <a:off x="3174" y="4498974"/>
            <a:ext cx="2597149" cy="1016000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r"/>
            <a:r>
              <a:rPr b="1" dirty="0" lang="en-US" sz="1600">
                <a:solidFill>
                  <a:srgbClr val="1766b1"/>
                </a:solidFill>
                <a:latin typeface="Open Sans"/>
              </a:rPr>
              <a:t>IT Service Management</a:t>
            </a:r>
          </a:p>
          <a:p>
            <a:pPr algn="r"/>
            <a:r>
              <a:rPr dirty="0" lang="en-US" sz="1100">
                <a:latin typeface="Open Sans"/>
              </a:rPr>
              <a:t>Help Desk</a:t>
            </a:r>
          </a:p>
          <a:p>
            <a:pPr algn="r"/>
            <a:r>
              <a:rPr dirty="0" lang="en-US" sz="1100">
                <a:latin typeface="Open Sans"/>
              </a:rPr>
              <a:t>Asset </a:t>
            </a:r>
            <a:r>
              <a:rPr dirty="0" lang="en-US" sz="1100">
                <a:latin typeface="Open Sans"/>
              </a:rPr>
              <a:t>Lifecycle</a:t>
            </a:r>
          </a:p>
          <a:p>
            <a:pPr algn="r"/>
            <a:r>
              <a:rPr dirty="0" err="1" lang="en-US" sz="1100">
                <a:latin typeface="Open Sans"/>
              </a:rPr>
              <a:t>CMDB</a:t>
            </a:r>
            <a:r>
              <a:rPr dirty="0" lang="en-US" sz="1100">
                <a:latin typeface="Open Sans"/>
              </a:rPr>
              <a:t> and </a:t>
            </a:r>
            <a:r>
              <a:rPr dirty="0" err="1" lang="en-US" sz="1100">
                <a:latin typeface="Open Sans"/>
              </a:rPr>
              <a:t>ITIL</a:t>
            </a:r>
          </a:p>
          <a:p>
            <a:pPr algn="r"/>
            <a:r>
              <a:rPr dirty="0" lang="en-US" sz="1100">
                <a:latin typeface="Open Sans"/>
              </a:rPr>
              <a:t>Customer Support</a:t>
            </a:r>
            <a:endParaRPr dirty="0" lang="en-US" sz="1100">
              <a:latin typeface="Open Sans"/>
            </a:endParaRPr>
          </a:p>
        </p:txBody>
      </p:sp>
      <p:sp>
        <p:nvSpPr>
          <p:cNvPr id="13" name="TextBox 18"/>
          <p:cNvSpPr txBox="1">
            <a:spLocks noChangeArrowheads="true"/>
          </p:cNvSpPr>
          <p:nvPr/>
        </p:nvSpPr>
        <p:spPr>
          <a:xfrm rot="0">
            <a:off x="9891713" y="4021138"/>
            <a:ext cx="2028825" cy="1184273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r"/>
            <a:r>
              <a:rPr b="1" dirty="0" lang="en-US" sz="1600">
                <a:solidFill>
                  <a:srgbClr val="ce242e"/>
                </a:solidFill>
                <a:latin typeface="Open Sans"/>
              </a:rPr>
              <a:t>IT Security</a:t>
            </a:r>
          </a:p>
          <a:p>
            <a:pPr algn="r"/>
            <a:r>
              <a:rPr dirty="0" lang="en-US" sz="1100">
                <a:latin typeface="Open Sans"/>
              </a:rPr>
              <a:t>Log Management</a:t>
            </a:r>
          </a:p>
          <a:p>
            <a:pPr algn="r"/>
            <a:r>
              <a:rPr dirty="0" lang="en-US" sz="1100">
                <a:latin typeface="Open Sans"/>
              </a:rPr>
              <a:t>Firewall Analysis</a:t>
            </a:r>
          </a:p>
          <a:p>
            <a:pPr algn="r"/>
            <a:r>
              <a:rPr dirty="0" lang="en-US" sz="1100">
                <a:latin typeface="Open Sans"/>
              </a:rPr>
              <a:t>Vulnerability Analysis</a:t>
            </a:r>
          </a:p>
          <a:p>
            <a:pPr algn="r"/>
            <a:r>
              <a:rPr dirty="0" lang="en-US" sz="1100">
                <a:latin typeface="Open Sans"/>
              </a:rPr>
              <a:t>Privileged Password</a:t>
            </a:r>
          </a:p>
          <a:p>
            <a:pPr algn="r"/>
            <a:r>
              <a:rPr dirty="0" lang="en-US" sz="1100">
                <a:latin typeface="Open Sans"/>
              </a:rPr>
              <a:t>Network Anomaly Detection</a:t>
            </a:r>
            <a:endParaRPr dirty="0" lang="en-US" sz="1100">
              <a:latin typeface="Open Sans"/>
            </a:endParaRPr>
          </a:p>
        </p:txBody>
      </p:sp>
      <p:sp>
        <p:nvSpPr>
          <p:cNvPr id="14" name="TextBox 19"/>
          <p:cNvSpPr txBox="1">
            <a:spLocks noChangeArrowheads="true"/>
          </p:cNvSpPr>
          <p:nvPr/>
        </p:nvSpPr>
        <p:spPr>
          <a:xfrm rot="0">
            <a:off x="2635249" y="4902017"/>
            <a:ext cx="2573240" cy="846386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r"/>
            <a:r>
              <a:rPr b="1" dirty="0" lang="en-US" sz="1600">
                <a:solidFill>
                  <a:srgbClr val="ffff00"/>
                </a:solidFill>
                <a:latin typeface="Open Sans"/>
              </a:rPr>
              <a:t>End Point Management</a:t>
            </a:r>
          </a:p>
          <a:p>
            <a:pPr algn="r"/>
            <a:r>
              <a:rPr dirty="0" lang="en-US" sz="1100">
                <a:latin typeface="Open Sans"/>
              </a:rPr>
              <a:t>Desktops Management</a:t>
            </a:r>
          </a:p>
          <a:p>
            <a:pPr algn="r"/>
            <a:r>
              <a:rPr dirty="0" lang="en-US" sz="1100">
                <a:latin typeface="Open Sans"/>
              </a:rPr>
              <a:t>MDM and </a:t>
            </a:r>
            <a:r>
              <a:rPr dirty="0" err="1" lang="en-US" sz="1100">
                <a:latin typeface="Open Sans"/>
              </a:rPr>
              <a:t>BYOD</a:t>
            </a:r>
            <a:r>
              <a:rPr dirty="0" lang="en-US" sz="1100">
                <a:latin typeface="Open Sans"/>
              </a:rPr>
              <a:t> Policies</a:t>
            </a:r>
          </a:p>
          <a:p>
            <a:pPr algn="r"/>
            <a:r>
              <a:rPr dirty="0" lang="en-US" sz="1100">
                <a:latin typeface="Open Sans"/>
              </a:rPr>
              <a:t>OS Deployments</a:t>
            </a:r>
            <a:endParaRPr dirty="0" lang="en-US" sz="1100">
              <a:latin typeface="Open Sans"/>
            </a:endParaRPr>
          </a:p>
        </p:txBody>
      </p:sp>
      <p:sp>
        <p:nvSpPr>
          <p:cNvPr id="15" name="TextBox 20"/>
          <p:cNvSpPr txBox="1">
            <a:spLocks noChangeArrowheads="true"/>
          </p:cNvSpPr>
          <p:nvPr/>
        </p:nvSpPr>
        <p:spPr>
          <a:xfrm rot="0">
            <a:off x="1940789" y="188640"/>
            <a:ext cx="7024680" cy="830997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/>
            <a:r>
              <a:rPr dirty="0" lang="en-US" sz="4800">
                <a:solidFill>
                  <a:srgbClr val="75ba4d"/>
                </a:solidFill>
                <a:latin typeface="Open Sans"/>
              </a:rPr>
              <a:t>Some of our other solutions</a:t>
            </a:r>
            <a:endParaRPr dirty="0" lang="en-US" sz="4800">
              <a:solidFill>
                <a:srgbClr val="75ba4d"/>
              </a:solidFill>
              <a:latin typeface="Open Sans"/>
            </a:endParaRPr>
          </a:p>
        </p:txBody>
      </p:sp>
      <p:pic>
        <p:nvPicPr>
          <p:cNvPr descr="manageengine logo.png" id="16" name="Picture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4"/>
          <p:cNvSpPr txBox="1">
            <a:spLocks noChangeArrowheads="true"/>
          </p:cNvSpPr>
          <p:nvPr/>
        </p:nvSpPr>
        <p:spPr>
          <a:xfrm rot="0">
            <a:off x="1992578" y="2780928"/>
            <a:ext cx="8206844" cy="830997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b="1" dirty="0" lang="en-US">
                <a:latin typeface="Open Sans"/>
              </a:rPr>
              <a:t>3 of every 5 Fortune 500 companies are </a:t>
            </a:r>
            <a:r>
              <a:rPr b="1" dirty="0" lang="en-US">
                <a:latin typeface="Open Sans"/>
              </a:rPr>
              <a:t>ManageEngine</a:t>
            </a:r>
          </a:p>
          <a:p>
            <a:pPr algn="ctr"/>
            <a:r>
              <a:rPr b="1" dirty="0" lang="en-US">
                <a:latin typeface="Open Sans"/>
              </a:rPr>
              <a:t>customers</a:t>
            </a:r>
            <a:endParaRPr b="1" dirty="0" lang="en-US">
              <a:latin typeface="Open Sans"/>
            </a:endParaRPr>
          </a:p>
        </p:txBody>
      </p:sp>
      <p:sp>
        <p:nvSpPr>
          <p:cNvPr id="3" name="TextBox 4"/>
          <p:cNvSpPr txBox="1">
            <a:spLocks noChangeArrowheads="true"/>
          </p:cNvSpPr>
          <p:nvPr/>
        </p:nvSpPr>
        <p:spPr>
          <a:xfrm rot="0">
            <a:off x="4161816" y="699544"/>
            <a:ext cx="3868366" cy="769441"/>
          </a:xfrm>
          <a:prstGeom prst="rect">
            <a:avLst/>
          </a:prstGeom>
          <a:noFill/>
          <a:ln>
            <a:noFill/>
          </a:ln>
        </p:spPr>
        <p:txBody>
          <a:bodyPr rtlCol="0" vert="horz" wrap="none">
            <a:spAutoFit/>
          </a:bodyPr>
          <a:lstStyle>
            <a:lvl1pPr lvl="0">
              <a:defRPr dirty="0" lang="en-US" sz="2400">
                <a:solidFill>
                  <a:schemeClr val="tx1"/>
                </a:solidFill>
                <a:latin typeface="Calibri"/>
              </a:defRPr>
            </a:lvl1pPr>
            <a:lvl2pPr indent="-285750" lvl="1" marL="742950">
              <a:defRPr dirty="0" lang="en-US" sz="2400">
                <a:solidFill>
                  <a:schemeClr val="tx1"/>
                </a:solidFill>
                <a:latin typeface="Calibri"/>
              </a:defRPr>
            </a:lvl2pPr>
            <a:lvl3pPr indent="-228600" lvl="2" marL="1143000">
              <a:defRPr dirty="0" lang="en-US" sz="2400">
                <a:solidFill>
                  <a:schemeClr val="tx1"/>
                </a:solidFill>
                <a:latin typeface="Calibri"/>
              </a:defRPr>
            </a:lvl3pPr>
            <a:lvl4pPr indent="-228600" lvl="3" marL="1600200">
              <a:defRPr dirty="0" lang="en-US" sz="2400">
                <a:solidFill>
                  <a:schemeClr val="tx1"/>
                </a:solidFill>
                <a:latin typeface="Calibri"/>
              </a:defRPr>
            </a:lvl4pPr>
            <a:lvl5pPr indent="-228600" lvl="4" marL="2057400">
              <a:defRPr dirty="0" lang="en-US" sz="2400">
                <a:solidFill>
                  <a:schemeClr val="tx1"/>
                </a:solidFill>
                <a:latin typeface="Calibri"/>
              </a:defRPr>
            </a:lvl5pPr>
            <a:lvl6pPr indent="-228600" lvl="5" marL="25146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6pPr>
            <a:lvl7pPr indent="-228600" lvl="6" marL="29718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7pPr>
            <a:lvl8pPr indent="-228600" lvl="7" marL="34290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8pPr>
            <a:lvl9pPr indent="-228600" lvl="8" marL="3886200">
              <a:spcBef>
                <a:spcPct val="0"/>
              </a:spcBef>
              <a:spcAft>
                <a:spcPct val="0"/>
              </a:spcAft>
              <a:defRPr dirty="0" lang="en-US" sz="2400">
                <a:solidFill>
                  <a:schemeClr val="tx1"/>
                </a:solidFill>
                <a:latin typeface="Calibri"/>
              </a:defRPr>
            </a:lvl9pPr>
          </a:lstStyle>
          <a:p>
            <a:pPr algn="ctr"/>
            <a:r>
              <a:rPr dirty="0" lang="en-US" sz="4400">
                <a:solidFill>
                  <a:srgbClr val="75ba4d"/>
                </a:solidFill>
                <a:latin typeface="Open Sans"/>
              </a:rPr>
              <a:t>2 Million Users</a:t>
            </a:r>
            <a:endParaRPr dirty="0" lang="en-US" sz="4400">
              <a:solidFill>
                <a:srgbClr val="75ba4d"/>
              </a:solidFill>
              <a:latin typeface="Open Sans"/>
            </a:endParaRPr>
          </a:p>
        </p:txBody>
      </p:sp>
      <p:grpSp>
        <p:nvGrpSpPr>
          <p:cNvPr id="4" name="Group 5"/>
          <p:cNvGrpSpPr/>
          <p:nvPr/>
        </p:nvGrpSpPr>
        <p:grpSpPr>
          <a:xfrm rot="0">
            <a:off x="2927648" y="3945632"/>
            <a:ext cx="6572250" cy="2538413"/>
            <a:chOff x="2593225" y="4331170"/>
            <a:chExt cx="6573744" cy="2537759"/>
          </a:xfrm>
        </p:grpSpPr>
        <p:pic>
          <p:nvPicPr>
            <p:cNvPr descr="JP_2.png" id="5" name="Picture 3"/>
            <p:cNvPicPr>
              <a:picLocks noChangeAspect="true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0">
              <a:off x="4409138" y="5213166"/>
              <a:ext cx="3087688" cy="1655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aint-Gobain_white.png" id="6" name="Picture 4"/>
            <p:cNvPicPr>
              <a:picLocks noChangeAspect="true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0">
              <a:off x="2596400" y="5597436"/>
              <a:ext cx="1738313" cy="527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loreal-logo.jpg" id="7" name="Picture 6"/>
            <p:cNvPicPr>
              <a:picLocks noChangeAspect="true"/>
            </p:cNvPicPr>
            <p:nvPr/>
          </p:nvPicPr>
          <p:blipFill>
            <a:blip r:embed="rId4">
              <a:clrChange>
                <a:clrFrom>
                  <a:srgbClr val="020202"/>
                </a:clrFrom>
                <a:clrTo>
                  <a:srgbClr val="02020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0">
              <a:off x="7723932" y="4422498"/>
              <a:ext cx="1443037" cy="14430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e_logo.png" id="8" name="Picture 8"/>
            <p:cNvPicPr>
              <a:picLocks noChangeAspect="true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0">
              <a:off x="4036356" y="4331170"/>
              <a:ext cx="1582738" cy="158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tt_client_logo.png" id="9" name="Picture 11"/>
            <p:cNvPicPr>
              <a:picLocks noChangeAspect="true"/>
            </p:cNvPicPr>
            <p:nvPr/>
          </p:nvPicPr>
          <p:blipFill>
            <a:blip r:embed="rId6">
              <a:lum bright="70000" contrast="-70000"/>
              <a:extLst>
                <a:ext uri="{69FB66A5-16BA-4ED0-B6D1-C155B7424AC0}">
                  <a14:imgProps xmlns:a14="http://schemas.microsoft.com/office/drawing/2010/main">
                    <a14:imgLayer>
                      <a14:imgEffect>
                        <a14:brightnessContrast bright="70000" contrast="-70000"/>
                      </a14:imgEffect>
                    </a14:imgLayer>
                  </a14:imgProps>
                </a:ext>
                <a:ext uri="{4D77AE82-52CC-457D-B689-D7C1E4E88965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0">
              <a:off x="7452376" y="5680733"/>
              <a:ext cx="1706562" cy="6207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lients-logo-standardchartered-blackbox.jpg" id="10" name="Picture 12"/>
            <p:cNvPicPr>
              <a:picLocks noChangeAspect="true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0">
              <a:off x="2593225" y="4427447"/>
              <a:ext cx="1374773" cy="1373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Barclays_logo1.png" id="11" name="Picture 15"/>
            <p:cNvPicPr>
              <a:picLocks noChangeAspect="true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0">
              <a:off x="5210358" y="4407183"/>
              <a:ext cx="2587625" cy="1508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manageengine logo.png" id="12" name="Picture 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  <p:transition spd="med">
    <p:fade thruBlk="false"/>
  </p:transition>
</p:sld>
</file>

<file path=ppt/slides/slide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 rot="0">
            <a:off x="2816638" y="4005063"/>
            <a:ext cx="6565074" cy="756203"/>
          </a:xfrm>
          <a:prstGeom prst="rect">
            <a:avLst/>
          </a:prstGeom>
        </p:spPr>
        <p:txBody>
          <a:bodyPr rtlCol="0" vert="horz">
            <a:normAutofit/>
          </a:bodyPr>
          <a:lstStyle>
            <a:lvl1pPr algn="l" lvl="0" rtl="false">
              <a:lnSpc>
                <a:spcPct val="90000"/>
              </a:lnSpc>
              <a:spcBef>
                <a:spcPct val="0"/>
              </a:spcBef>
              <a:buNone/>
              <a:defRPr b="1" dirty="0" lang="en-US" sz="4000">
                <a:solidFill>
                  <a:srgbClr val="8ac349"/>
                </a:solidFill>
                <a:latin typeface="Open Sans"/>
              </a:defRPr>
            </a:lvl1pPr>
          </a:lstStyle>
          <a:p>
            <a:pPr algn="ctr"/>
            <a:r>
              <a:rPr dirty="0" lang="en-US">
                <a:latin typeface="+mn-lt"/>
              </a:rPr>
              <a:t/>
            </a:r>
            <a:endParaRPr dirty="0" lang="en-US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rot="0">
            <a:off x="992373" y="3149422"/>
            <a:ext cx="6577442" cy="52322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 algn="ctr"/>
            <a:r>
              <a:rPr dirty="0" lang="en-US" sz="2800">
                <a:solidFill>
                  <a:srgbClr val="75ba4d"/>
                </a:solidFill>
              </a:rPr>
              <a:t>Unified Endpoint Security and Management</a:t>
            </a:r>
            <a:endParaRPr dirty="0" lang="en-US" sz="2800">
              <a:solidFill>
                <a:srgbClr val="75ba4d"/>
              </a:solidFill>
            </a:endParaRPr>
          </a:p>
        </p:txBody>
      </p:sp>
      <p:grpSp>
        <p:nvGrpSpPr>
          <p:cNvPr id="4" name="Group 5"/>
          <p:cNvGrpSpPr/>
          <p:nvPr/>
        </p:nvGrpSpPr>
        <p:grpSpPr>
          <a:xfrm rot="0">
            <a:off x="7869044" y="1196751"/>
            <a:ext cx="4265771" cy="4452305"/>
            <a:chOff x="8705587" y="1280951"/>
            <a:chExt cx="3096344" cy="3334071"/>
          </a:xfrm>
        </p:grpSpPr>
        <p:pic>
          <p:nvPicPr>
            <p:cNvPr id="5" name="Picture 6"/>
            <p:cNvPicPr>
              <a:picLocks noChangeAspect="true"/>
            </p:cNvPicPr>
            <p:nvPr/>
          </p:nvPicPr>
          <p:blipFill>
            <a:blip r:embed="rId2">
              <a:duotone>
                <a:srgbClr val="000000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0">
              <a:off x="8705587" y="1280951"/>
              <a:ext cx="3096344" cy="3334071"/>
            </a:xfrm>
            <a:prstGeom prst="rect">
              <a:avLst/>
            </a:prstGeom>
          </p:spPr>
        </p:pic>
        <p:pic>
          <p:nvPicPr>
            <p:cNvPr id="6" name="Picture 8"/>
            <p:cNvPicPr>
              <a:picLocks noChangeAspect="true"/>
            </p:cNvPicPr>
            <p:nvPr/>
          </p:nvPicPr>
          <p:blipFill>
            <a:blip r:embed="rId3">
              <a:duotone>
                <a:srgbClr val="000000"/>
                <a:schemeClr val="accent6">
                  <a:tint val="45000"/>
                  <a:satMod val="400000"/>
                </a:schemeClr>
              </a:duotone>
            </a:blip>
            <a:srcRect l="48163"/>
            <a:stretch>
              <a:fillRect/>
            </a:stretch>
          </p:blipFill>
          <p:spPr>
            <a:xfrm rot="0">
              <a:off x="8869483" y="1966484"/>
              <a:ext cx="736607" cy="776708"/>
            </a:xfrm>
            <a:prstGeom prst="rect">
              <a:avLst/>
            </a:prstGeom>
          </p:spPr>
        </p:pic>
      </p:grpSp>
      <p:sp>
        <p:nvSpPr>
          <p:cNvPr id="7" name="TextBox 9"/>
          <p:cNvSpPr txBox="1"/>
          <p:nvPr/>
        </p:nvSpPr>
        <p:spPr>
          <a:xfrm rot="0">
            <a:off x="1143000" y="3818729"/>
            <a:ext cx="2099378" cy="400110"/>
          </a:xfrm>
          <a:prstGeom prst="rect">
            <a:avLst/>
          </a:prstGeom>
          <a:noFill/>
        </p:spPr>
        <p:txBody>
          <a:bodyPr rtlCol="0" vert="horz" wrap="none">
            <a:spAutoFit/>
          </a:bodyPr>
          <a:lstStyle/>
          <a:p>
            <a:pPr/>
            <a:r>
              <a:rPr dirty="0" lang="en-US" sz="2000"/>
              <a:t>Product Overview</a:t>
            </a:r>
            <a:endParaRPr dirty="0" lang="en-US" sz="2000"/>
          </a:p>
        </p:txBody>
      </p:sp>
      <p:pic>
        <p:nvPicPr>
          <p:cNvPr descr="manageengine logo.png" id="8" name="Picture 11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43000" y="1732989"/>
            <a:ext cx="4676938" cy="12300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0">
            <a:off x="1100589" y="679074"/>
            <a:ext cx="9973103" cy="118843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i="0" lang="en-US" strike="noStrike" sz="2400" u="none">
                <a:latin typeface="+mn-lt"/>
              </a:rPr>
              <a:t>Desktop Central is a </a:t>
            </a:r>
            <a:r>
              <a:rPr b="1" dirty="0" i="0" lang="en-US" strike="noStrike" sz="2400" u="none">
                <a:solidFill>
                  <a:schemeClr val="accent6"/>
                </a:solidFill>
                <a:latin typeface="+mn-lt"/>
              </a:rPr>
              <a:t>unified endpoint management</a:t>
            </a:r>
            <a:r>
              <a:rPr dirty="0" i="0" lang="en-US" strike="noStrike" sz="2400" u="none">
                <a:latin typeface="+mn-lt"/>
              </a:rPr>
              <a:t> solution that helps in managing servers, laptops, desktops, smartphones, and tablets from a central location.</a:t>
            </a:r>
            <a:endParaRPr dirty="0" i="0" lang="en-US" strike="noStrike" sz="2400" u="none">
              <a:latin typeface="+mn-lt"/>
            </a:endParaRPr>
          </a:p>
        </p:txBody>
      </p:sp>
      <p:grpSp>
        <p:nvGrpSpPr>
          <p:cNvPr id="3" name="smartArt"/>
          <p:cNvGrpSpPr/>
          <p:nvPr/>
        </p:nvGrpSpPr>
        <p:grpSpPr>
          <a:xfrm rot="0">
            <a:off x="2286966" y="2281647"/>
            <a:ext cx="10081119" cy="4032448"/>
            <a:chOff x="0" y="0"/>
            <a:chExt cx="10081119" cy="4032448"/>
          </a:xfrm>
        </p:grpSpPr>
        <p:sp>
          <p:nvSpPr>
            <p:cNvPr id="4" name="Rectangle 3"/>
            <p:cNvSpPr/>
            <p:nvPr/>
          </p:nvSpPr>
          <p:spPr>
            <a:xfrm rot="0">
              <a:off x="706736" y="492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Patch management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0">
              <a:off x="2924041" y="492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Software deployment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0">
              <a:off x="5141346" y="492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Asset management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0">
              <a:off x="5150659" y="1377547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Remote control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0">
              <a:off x="706736" y="1411504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Configurations &amp; Tools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0">
              <a:off x="2924041" y="1411504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aseline="0" dirty="0" lang="en-US" sz="2400">
                  <a:latin typeface="+mn-lt"/>
                </a:rPr>
                <a:t>Imaging &amp; OS Deployment</a:t>
              </a:r>
              <a:endParaRPr baseline="0" dirty="0" lang="en-US" sz="2400">
                <a:latin typeface="+mn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0">
              <a:off x="5150659" y="2766014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Security</a:t>
              </a:r>
            </a:p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Management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0">
              <a:off x="2990419" y="2766014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Mobile Device Management</a:t>
              </a:r>
              <a:endParaRPr dirty="0" lang="en-US" sz="240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0">
              <a:off x="686176" y="2823008"/>
              <a:ext cx="2015731" cy="1209439"/>
            </a:xfrm>
            <a:prstGeom prst="rect">
              <a:avLst/>
            </a:prstGeom>
            <a:gradFill rotWithShape="1">
              <a:gsLst>
                <a:gs pos="0">
                  <a:schemeClr val="accent6">
                    <a:tint val="94000"/>
                    <a:hueOff val="0"/>
                    <a:satOff val="0"/>
                    <a:satMod val="103000"/>
                    <a:lumOff val="0"/>
                    <a:lumMod val="102000"/>
                  </a:schemeClr>
                </a:gs>
                <a:gs pos="50000">
                  <a:schemeClr val="accent6">
                    <a:shade val="100000"/>
                    <a:hueOff val="0"/>
                    <a:satOff val="0"/>
                    <a:satMod val="110000"/>
                    <a:lumOff val="0"/>
                    <a:lumMod val="100000"/>
                  </a:schemeClr>
                </a:gs>
                <a:gs pos="100000">
                  <a:schemeClr val="accent6">
                    <a:shade val="78000"/>
                    <a:hueOff val="0"/>
                    <a:satOff val="0"/>
                    <a:satMod val="120000"/>
                    <a:lumOff val="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r="5400000" dist="19050">
                <a:srgbClr val="000000">
                  <a:alpha val="63000"/>
                </a:srgbClr>
              </a:outerShdw>
            </a:effectLst>
          </p:spPr>
          <p:style>
            <a:lnRef idx="0">
              <a:srgbClr val="000000"/>
            </a:lnRef>
            <a:fillRef idx="3">
              <a:srgbClr val="000000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91440" lIns="91440" numCol="1" rIns="91440" rtlCol="0" spcCol="0" tIns="91440" vert="horz" wrap="square">
              <a:noAutofit/>
            </a:bodyPr>
            <a:lstStyle/>
            <a:p>
              <a:pPr algn="ctr" lvl="0" rtl="fal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lang="en-US" sz="2400">
                  <a:latin typeface="+mn-lt"/>
                </a:rPr>
                <a:t>Audits &amp; Reports</a:t>
              </a:r>
              <a:endParaRPr dirty="0" lang="en-US" sz="2400">
                <a:latin typeface="+mn-lt"/>
              </a:endParaRPr>
            </a:p>
          </p:txBody>
        </p:sp>
      </p:grpSp>
      <p:pic>
        <p:nvPicPr>
          <p:cNvPr descr="manageengine logo.png" id="13" name="Picture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showMasterSp="false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>
            <a:spLocks noGrp="true"/>
          </p:cNvSpPr>
          <p:nvPr>
            <p:ph type="title"/>
          </p:nvPr>
        </p:nvSpPr>
        <p:spPr>
          <a:xfrm rot="0">
            <a:off x="1308723" y="260648"/>
            <a:ext cx="10515600" cy="731339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3342640">
              <a:lnSpc>
                <a:spcPct val="100000"/>
              </a:lnSpc>
            </a:pPr>
            <a:r>
              <a:rPr dirty="0" lang="en-US" spc="-25" sz="4800">
                <a:solidFill>
                  <a:srgbClr val="75ba4d"/>
                </a:solidFill>
                <a:latin typeface="Arial"/>
              </a:rPr>
              <a:t>Supported</a:t>
            </a:r>
            <a:r>
              <a:rPr dirty="0" lang="en-US" spc="-25" sz="4800">
                <a:solidFill>
                  <a:srgbClr val="75ba4d"/>
                </a:solidFill>
                <a:latin typeface="Arial"/>
              </a:rPr>
              <a:t> </a:t>
            </a:r>
            <a:r>
              <a:rPr dirty="0" lang="en-US" spc="-30" sz="4800">
                <a:solidFill>
                  <a:srgbClr val="75ba4d"/>
                </a:solidFill>
                <a:latin typeface="Arial"/>
              </a:rPr>
              <a:t>OS</a:t>
            </a:r>
            <a:endParaRPr dirty="0" lang="en-US" spc="-30" sz="4800">
              <a:solidFill>
                <a:srgbClr val="75ba4d"/>
              </a:solidFill>
              <a:latin typeface="Arial"/>
            </a:endParaRPr>
          </a:p>
        </p:txBody>
      </p:sp>
      <p:sp>
        <p:nvSpPr>
          <p:cNvPr id="3" name="object 3"/>
          <p:cNvSpPr/>
          <p:nvPr/>
        </p:nvSpPr>
        <p:spPr>
          <a:xfrm rot="0">
            <a:off x="3306276" y="3699575"/>
            <a:ext cx="1827964" cy="1827964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object 4"/>
          <p:cNvSpPr/>
          <p:nvPr/>
        </p:nvSpPr>
        <p:spPr>
          <a:xfrm rot="0">
            <a:off x="9798544" y="3697902"/>
            <a:ext cx="1698056" cy="1819330"/>
          </a:xfrm>
          <a:prstGeom prst="rect">
            <a:avLst/>
          </a:prstGeom>
          <a:blipFill dpi="0" rotWithShape="1">
            <a:blip r:embed="rId3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object 5"/>
          <p:cNvSpPr/>
          <p:nvPr/>
        </p:nvSpPr>
        <p:spPr>
          <a:xfrm rot="0">
            <a:off x="6566523" y="3697902"/>
            <a:ext cx="1810879" cy="1810879"/>
          </a:xfrm>
          <a:prstGeom prst="rect">
            <a:avLst/>
          </a:prstGeom>
          <a:blipFill dpi="0" rotWithShape="1">
            <a:blip r:embed="rId4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object 6"/>
          <p:cNvSpPr/>
          <p:nvPr/>
        </p:nvSpPr>
        <p:spPr>
          <a:xfrm rot="0">
            <a:off x="3362371" y="1538552"/>
            <a:ext cx="1693671" cy="1809218"/>
          </a:xfrm>
          <a:prstGeom prst="rect">
            <a:avLst/>
          </a:prstGeom>
          <a:blipFill dpi="0" rotWithShape="1">
            <a:blip r:embed="rId5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object 7"/>
          <p:cNvSpPr/>
          <p:nvPr/>
        </p:nvSpPr>
        <p:spPr>
          <a:xfrm rot="0">
            <a:off x="9698517" y="1538552"/>
            <a:ext cx="1738078" cy="1738078"/>
          </a:xfrm>
          <a:prstGeom prst="rect">
            <a:avLst/>
          </a:prstGeom>
          <a:blipFill dpi="0" rotWithShape="1">
            <a:blip r:embed="rId6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8" name="object 8"/>
          <p:cNvSpPr/>
          <p:nvPr/>
        </p:nvSpPr>
        <p:spPr>
          <a:xfrm rot="0">
            <a:off x="6566523" y="1538552"/>
            <a:ext cx="1790473" cy="1790473"/>
          </a:xfrm>
          <a:prstGeom prst="rect">
            <a:avLst/>
          </a:prstGeom>
          <a:blipFill dpi="0" rotWithShape="1">
            <a:blip r:embed="rId7"/>
            <a:stretch>
              <a:fillRect/>
            </a:stretch>
          </a:blipFill>
        </p:spPr>
        <p:txBody>
          <a:bodyPr bIns="0" lIns="0" rIns="0" rtlCol="0" tIns="0" vert="horz" wrap="square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9" name="object 9"/>
          <p:cNvSpPr txBox="1"/>
          <p:nvPr/>
        </p:nvSpPr>
        <p:spPr>
          <a:xfrm rot="0">
            <a:off x="867585" y="2056280"/>
            <a:ext cx="1844038" cy="76200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indent="-276860" marL="288924" marR="5080">
              <a:lnSpc>
                <a:spcPts val="3000"/>
              </a:lnSpc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Desktops &amp; Laptops</a:t>
            </a:r>
            <a:endParaRPr dirty="0" lang="en-US" sz="2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 rot="0">
            <a:off x="622215" y="4433899"/>
            <a:ext cx="2377439" cy="381000"/>
          </a:xfrm>
          <a:prstGeom prst="rect">
            <a:avLst/>
          </a:prstGeom>
        </p:spPr>
        <p:txBody>
          <a:bodyPr bIns="0" lIns="0" rIns="0" rtlCol="0" tIns="0" vert="horz"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lang="en-US" sz="2800">
                <a:solidFill>
                  <a:srgbClr val="ffffff"/>
                </a:solidFill>
                <a:latin typeface="Arial"/>
              </a:rPr>
              <a:t>Mobile devices</a:t>
            </a:r>
            <a:endParaRPr dirty="0" lang="en-US" sz="2800">
              <a:solidFill>
                <a:srgbClr val="ffffff"/>
              </a:solidFill>
              <a:latin typeface="Arial"/>
            </a:endParaRPr>
          </a:p>
        </p:txBody>
      </p:sp>
      <p:pic>
        <p:nvPicPr>
          <p:cNvPr descr="manageengine logo.png" id="11" name="Picture 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0416478" y="6503105"/>
            <a:ext cx="1734118" cy="310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M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5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ME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M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zoho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>Pavithra S</dc:creator>
  <cp:lastModifiedBy>Pavithra S</cp:lastModifiedBy>
  <dcterms:created xmlns:xsi="http://www.w3.org/2001/XMLSchema-instance" xsi:type="dcterms:W3CDTF">2010-03-09T10:03:29Z</dcterms:created>
  <dcterms:modified xmlns:xsi="http://www.w3.org/2001/XMLSchema-instance" xsi:type="dcterms:W3CDTF">2010-03-11T10:03:29Z</dcterms:modified>
</cp:coreProperties>
</file>