
<file path=[Content_Types].xml><?xml version="1.0" encoding="utf-8"?>
<Types xmlns="http://schemas.openxmlformats.org/package/2006/content-types"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theme+xml" PartName="/ppt/theme/theme1.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notesMaster+xml" PartName="/ppt/notesMasters/notesMaster1.xml"/>
  <Override ContentType="application/vnd.openxmlformats-officedocument.theme+xml" PartName="/ppt/theme/theme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slide+xml" PartName="/ppt/slides/slide4.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slide+xml" PartName="/ppt/slides/slide5.xml"/>
  <Override ContentType="application/vnd.openxmlformats-officedocument.presentationml.tags+xml" PartName="/ppt/tags/tag16.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slide+xml" PartName="/ppt/slides/slide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slide+xml" PartName="/ppt/slides/slide7.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slide+xml" PartName="/ppt/slides/slide8.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1.xml"/>
  <Override ContentType="application/vnd.openxmlformats-officedocument.presentationml.slide+xml" PartName="/ppt/slides/slide9.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slide+xml" PartName="/ppt/slides/slide10.xml"/>
  <Override ContentType="application/vnd.openxmlformats-officedocument.presentationml.tags+xml" PartName="/ppt/tags/tag48.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slide+xml" PartName="/ppt/slides/slide11.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slide+xml" PartName="/ppt/slides/slide12.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slide+xml" PartName="/ppt/slides/slide1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slide+xml" PartName="/ppt/slides/slide14.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74.xml"/>
  <Override ContentType="application/vnd.openxmlformats-officedocument.presentationml.tags+xml" PartName="/ppt/tags/tag75.xml"/>
  <Override ContentType="application/vnd.openxmlformats-officedocument.presentationml.slide+xml" PartName="/ppt/slides/slide15.xml"/>
  <Override ContentType="application/vnd.openxmlformats-officedocument.presentationml.tags+xml" PartName="/ppt/tags/tag80.xml"/>
  <Override ContentType="application/vnd.openxmlformats-officedocument.presentationml.tags+xml" PartName="/ppt/tags/tag76.xml"/>
  <Override ContentType="application/vnd.openxmlformats-officedocument.presentationml.tags+xml" PartName="/ppt/tags/tag77.xml"/>
  <Override ContentType="application/vnd.openxmlformats-officedocument.presentationml.tags+xml" PartName="/ppt/tags/tag78.xml"/>
  <Override ContentType="application/vnd.openxmlformats-officedocument.presentationml.tags+xml" PartName="/ppt/tags/tag79.xml"/>
  <Override ContentType="application/vnd.openxmlformats-officedocument.presentationml.slide+xml" PartName="/ppt/slides/slide16.xml"/>
  <Override ContentType="application/vnd.openxmlformats-officedocument.presentationml.tags+xml" PartName="/ppt/tags/tag81.xml"/>
  <Override ContentType="application/vnd.openxmlformats-officedocument.presentationml.tags+xml" PartName="/ppt/tags/tag82.xml"/>
  <Override ContentType="application/vnd.openxmlformats-officedocument.presentationml.tags+xml" PartName="/ppt/tags/tag83.xml"/>
  <Override ContentType="application/vnd.openxmlformats-officedocument.presentationml.tags+xml" PartName="/ppt/tags/tag84.xml"/>
  <Override ContentType="application/vnd.openxmlformats-officedocument.presentationml.tags+xml" PartName="/ppt/tags/tag85.xml"/>
  <Override ContentType="application/vnd.openxmlformats-officedocument.presentationml.slide+xml" PartName="/ppt/slides/slide17.xml"/>
  <Override ContentType="application/vnd.openxmlformats-officedocument.presentationml.tags+xml" PartName="/ppt/tags/tag86.xml"/>
  <Override ContentType="application/vnd.openxmlformats-officedocument.presentationml.tags+xml" PartName="/ppt/tags/tag87.xml"/>
  <Override ContentType="application/vnd.openxmlformats-officedocument.presentationml.tags+xml" PartName="/ppt/tags/tag88.xml"/>
  <Override ContentType="application/vnd.openxmlformats-officedocument.presentationml.tags+xml" PartName="/ppt/tags/tag89.xml"/>
  <Override ContentType="application/vnd.openxmlformats-officedocument.presentationml.tags+xml" PartName="/ppt/tags/tag90.xml"/>
  <Override ContentType="application/vnd.openxmlformats-officedocument.presentationml.tags+xml" PartName="/ppt/tags/tag91.xml"/>
  <Override ContentType="application/vnd.openxmlformats-officedocument.presentationml.slide+xml" PartName="/ppt/slides/slide18.xml"/>
  <Override ContentType="application/vnd.openxmlformats-officedocument.presentationml.tags+xml" PartName="/ppt/tags/tag92.xml"/>
  <Override ContentType="application/vnd.openxmlformats-officedocument.presentationml.tags+xml" PartName="/ppt/tags/tag93.xml"/>
  <Override ContentType="application/vnd.openxmlformats-officedocument.presentationml.slide+xml" PartName="/ppt/slides/slide19.xml"/>
  <Override ContentType="application/vnd.openxmlformats-officedocument.presentationml.tags+xml" PartName="/ppt/tags/tag96.xml"/>
  <Override ContentType="application/vnd.openxmlformats-officedocument.presentationml.tags+xml" PartName="/ppt/tags/tag97.xml"/>
  <Override ContentType="application/vnd.openxmlformats-officedocument.presentationml.tags+xml" PartName="/ppt/tags/tag98.xml"/>
  <Override ContentType="application/vnd.openxmlformats-officedocument.presentationml.tags+xml" PartName="/ppt/tags/tag99.xml"/>
  <Override ContentType="application/vnd.openxmlformats-officedocument.presentationml.tags+xml" PartName="/ppt/tags/tag100.xml"/>
  <Override ContentType="application/vnd.openxmlformats-officedocument.presentationml.tags+xml" PartName="/ppt/tags/tag101.xml"/>
  <Override ContentType="application/vnd.openxmlformats-officedocument.presentationml.tags+xml" PartName="/ppt/tags/tag102.xml"/>
  <Override ContentType="application/vnd.openxmlformats-officedocument.presentationml.tags+xml" PartName="/ppt/tags/tag103.xml"/>
  <Override ContentType="application/vnd.openxmlformats-officedocument.presentationml.tags+xml" PartName="/ppt/tags/tag104.xml"/>
  <Override ContentType="application/vnd.openxmlformats-officedocument.presentationml.tags+xml" PartName="/ppt/tags/tag105.xml"/>
  <Override ContentType="application/vnd.openxmlformats-officedocument.presentationml.tags+xml" PartName="/ppt/tags/tag106.xml"/>
  <Override ContentType="application/vnd.openxmlformats-officedocument.presentationml.tags+xml" PartName="/ppt/tags/tag107.xml"/>
  <Override ContentType="application/vnd.openxmlformats-officedocument.presentationml.tags+xml" PartName="/ppt/tags/tag108.xml"/>
  <Override ContentType="application/vnd.openxmlformats-officedocument.presentationml.tags+xml" PartName="/ppt/tags/tag109.xml"/>
  <Override ContentType="application/vnd.openxmlformats-officedocument.presentationml.tags+xml" PartName="/ppt/tags/tag94.xml"/>
  <Override ContentType="application/vnd.openxmlformats-officedocument.presentationml.tags+xml" PartName="/ppt/tags/tag95.xml"/>
  <Override ContentType="application/vnd.openxmlformats-officedocument.presentationml.slide+xml" PartName="/ppt/slides/slide20.xml"/>
  <Override ContentType="application/vnd.openxmlformats-officedocument.presentationml.tableStyles+xml" PartName="/ppt/tableStyles.xml"/>
  <Default ContentType="image/png" Extension="png"/>
  <Default ContentType="image/jpeg" Extension="jpeg"/>
  <Override ContentType="application/x-fontdata" PartName="/ppt/fonts/font1.fntdata"/>
  <Override ContentType="application/x-fontdata" PartName="/ppt/fonts/font2.fntdata"/>
  <Override ContentType="application/x-fontdata" PartName="/ppt/fonts/font3.fntdata"/>
  <Override ContentType="application/x-fontdata" PartName="/ppt/fonts/font4.fntdata"/>
  <Override ContentType="application/x-fontdata" PartName="/ppt/fonts/font5.fntdata"/>
  <Override ContentType="application/x-fontdata" PartName="/ppt/fonts/font6.fntdata"/>
  <Override ContentType="application/x-fontdata" PartName="/ppt/fonts/font7.fntdata"/>
  <Override ContentType="application/x-fontdata" PartName="/ppt/fonts/font8.fntdata"/>
  <Override ContentType="application/x-fontdata" PartName="/ppt/fonts/font9.fntdata"/>
  <Override ContentType="application/vnd.openxmlformats-officedocument.presentationml.tags+xml" PartName="/ppt/tags/tag110.xml"/>
  <Override ContentType="application/vnd.openxmlformats-officedocument.presentationml.presentation.main+xml" PartName="/ppt/presentation.xml"/>
  <Default ContentType="application/xml" Extension="xml"/>
  <Default ContentType="application/vnd.openxmlformats-package.relationships+xml" Extension="rels"/>
  <Override ContentType="application/vnd.openxmlformats-package.core-properties+xml" PartName="/docProps/core.xml"/>
  <Override ContentType="application/vnd.openxmlformats-officedocument.extended-properties+xml" PartName="/docProps/app.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media/image1.jpeg" Type="http://schemas.openxmlformats.org/officeDocument/2006/relationships/image"/><Relationship Id="rId2" Target="/ppt/media/image2.png" Type="http://schemas.openxmlformats.org/officeDocument/2006/relationships/image"/><Relationship Id="rId3" Target="/ppt/media/image3.png" Type="http://schemas.openxmlformats.org/officeDocument/2006/relationships/image"/><Relationship Id="rId4" Target="/ppt/media/image4.png" Type="http://schemas.openxmlformats.org/officeDocument/2006/relationships/image"/><Relationship Id="rId5" Target="/ppt/media/image5.png" Type="http://schemas.openxmlformats.org/officeDocument/2006/relationships/image"/><Relationship Id="rId6" Target="/ppt/media/image6.png" Type="http://schemas.openxmlformats.org/officeDocument/2006/relationships/image"/><Relationship Id="rId7" Target="/ppt/media/image7.png" Type="http://schemas.openxmlformats.org/officeDocument/2006/relationships/image"/><Relationship Id="rId8" Target="/ppt/media/image8.png" Type="http://schemas.openxmlformats.org/officeDocument/2006/relationships/image"/><Relationship Id="rId9" Target="/ppt/media/image9.png" Type="http://schemas.openxmlformats.org/officeDocument/2006/relationships/image"/><Relationship Id="rId10" Target="/ppt/media/image10.png" Type="http://schemas.openxmlformats.org/officeDocument/2006/relationships/image"/><Relationship Id="rId11" Target="/ppt/media/image11.png" Type="http://schemas.openxmlformats.org/officeDocument/2006/relationships/image"/><Relationship Id="rId12" Target="/ppt/media/image12.png" Type="http://schemas.openxmlformats.org/officeDocument/2006/relationships/image"/><Relationship Id="rId13" Target="/ppt/media/image13.png" Type="http://schemas.openxmlformats.org/officeDocument/2006/relationships/image"/><Relationship Id="rId14" Target="/ppt/media/image14.png" Type="http://schemas.openxmlformats.org/officeDocument/2006/relationships/image"/><Relationship Id="rId15" Target="/ppt/media/image15.png" Type="http://schemas.openxmlformats.org/officeDocument/2006/relationships/image"/><Relationship Id="rId16" Target="/ppt/media/image16.png" Type="http://schemas.openxmlformats.org/officeDocument/2006/relationships/image"/><Relationship Id="rId17" Target="/ppt/media/image17.png" Type="http://schemas.openxmlformats.org/officeDocument/2006/relationships/image"/><Relationship Id="rId18" Target="/ppt/media/image18.png" Type="http://schemas.openxmlformats.org/officeDocument/2006/relationships/image"/><Relationship Id="rId19" Target="/ppt/media/image19.png" Type="http://schemas.openxmlformats.org/officeDocument/2006/relationships/image"/><Relationship Id="rId20" Target="/ppt/media/image20.png" Type="http://schemas.openxmlformats.org/officeDocument/2006/relationships/image"/><Relationship Id="rId21" Target="/ppt/media/image21.png" Type="http://schemas.openxmlformats.org/officeDocument/2006/relationships/image"/><Relationship Id="rId22" Target="/ppt/media/image22.png" Type="http://schemas.openxmlformats.org/officeDocument/2006/relationships/image"/><Relationship Id="rId23" Target="/ppt/media/image23.png" Type="http://schemas.openxmlformats.org/officeDocument/2006/relationships/image"/><Relationship Id="rId24" Target="/ppt/media/image24.png" Type="http://schemas.openxmlformats.org/officeDocument/2006/relationships/image"/><Relationship Id="rId25" Target="/ppt/media/image25.png" Type="http://schemas.openxmlformats.org/officeDocument/2006/relationships/image"/><Relationship Id="rId26" Target="/ppt/media/image26.png" Type="http://schemas.openxmlformats.org/officeDocument/2006/relationships/image"/><Relationship Id="rId27" Target="ppt/media/img_cc_black.png" Type="http://schemas.openxmlformats.org/officeDocument/2006/relationships/image"/><Relationship Id="rId28" Target="ppt/presentation.xml" Type="http://schemas.openxmlformats.org/officeDocument/2006/relationships/officeDocument"/><Relationship Id="rId29" Target="docProps/core.xml" Type="http://schemas.openxmlformats.org/package/2006/relationships/metadata/core-properties"/><Relationship Id="rId30" Target="docProps/app.xml" Type="http://schemas.openxmlformats.org/officeDocument/2006/relationships/extended-properties"/></Relationships>
</file>

<file path=ppt/presentation.xml><?xml version="1.0" encoding="utf-8"?>
<p:presentation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embedTrueTypeFonts="1" saveSubsetFonts="1">
  <p:sldMasterIdLst>
    <p:sldMasterId id="2147483648" r:id="rId1"/>
  </p:sldMasterIdLst>
  <p:notesMasterIdLst>
    <p:notesMasterId r:id="rId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9144000" cy="5143500" type="screen16x9"/>
  <p:notesSz cx="9144000" cy="5143500"/>
  <p:embeddedFontLst>
    <p:embeddedFont>
      <p:font typeface="Zoho Puvi"/>
      <p:regular r:id="rId26"/>
      <p:bold r:id="rId28"/>
    </p:embeddedFont>
    <p:embeddedFont>
      <p:font typeface="Roboto"/>
      <p:regular r:id="rId31"/>
    </p:embeddedFont>
    <p:embeddedFont>
      <p:font typeface="Oxygen"/>
      <p:regular r:id="rId32"/>
    </p:embeddedFont>
    <p:embeddedFont>
      <p:font typeface="Zoho Puvi-black"/>
      <p:regular r:id="rId30"/>
    </p:embeddedFont>
    <p:embeddedFont>
      <p:font typeface="Zoho Puvi-demi_bold"/>
      <p:regular r:id="rId27"/>
    </p:embeddedFont>
    <p:embeddedFont>
      <p:font typeface="Zoho Puvi-heavy"/>
      <p:regular r:id="rId29"/>
    </p:embeddedFont>
    <p:embeddedFont>
      <p:font typeface="Open Sans"/>
      <p:regular r:id="rId33"/>
      <p:bold r:id="rId34"/>
    </p:embeddedFont>
  </p:embeddedFontLst>
  <p:custDataLst>
    <p:tags r:id="rId35"/>
  </p:custDataLst>
  <p:defaultTextStyle>
    <a:defPPr>
      <a:defRPr lang="en-US"/>
    </a:defPPr>
    <a:lvl1pPr algn="l" lvl="0" marL="0" rtl="false">
      <a:defRPr dirty="0" lang="en-US" sz="1800">
        <a:solidFill>
          <a:schemeClr val="tx1"/>
        </a:solidFill>
        <a:latin typeface="+mn-lt"/>
      </a:defRPr>
    </a:lvl1pPr>
    <a:lvl2pPr algn="l" lvl="1" marL="457200" rtl="false">
      <a:defRPr dirty="0" lang="en-US" sz="1800">
        <a:solidFill>
          <a:schemeClr val="tx1"/>
        </a:solidFill>
        <a:latin typeface="+mn-lt"/>
      </a:defRPr>
    </a:lvl2pPr>
    <a:lvl3pPr algn="l" lvl="2" marL="914400" rtl="false">
      <a:defRPr dirty="0" lang="en-US" sz="1800">
        <a:solidFill>
          <a:schemeClr val="tx1"/>
        </a:solidFill>
        <a:latin typeface="+mn-lt"/>
      </a:defRPr>
    </a:lvl3pPr>
    <a:lvl4pPr algn="l" lvl="3" marL="1371600" rtl="false">
      <a:defRPr dirty="0" lang="en-US" sz="1800">
        <a:solidFill>
          <a:schemeClr val="tx1"/>
        </a:solidFill>
        <a:latin typeface="+mn-lt"/>
      </a:defRPr>
    </a:lvl4pPr>
    <a:lvl5pPr algn="l" lvl="4" marL="1828800" rtl="false">
      <a:defRPr dirty="0" lang="en-US" sz="1800">
        <a:solidFill>
          <a:schemeClr val="tx1"/>
        </a:solidFill>
        <a:latin typeface="+mn-lt"/>
      </a:defRPr>
    </a:lvl5pPr>
    <a:lvl6pPr algn="l" lvl="5" marL="2286000" rtl="false">
      <a:defRPr dirty="0" lang="en-US" sz="1800">
        <a:solidFill>
          <a:schemeClr val="tx1"/>
        </a:solidFill>
        <a:latin typeface="+mn-lt"/>
      </a:defRPr>
    </a:lvl6pPr>
    <a:lvl7pPr algn="l" lvl="6" marL="2743200" rtl="false">
      <a:defRPr dirty="0" lang="en-US" sz="1800">
        <a:solidFill>
          <a:schemeClr val="tx1"/>
        </a:solidFill>
        <a:latin typeface="+mn-lt"/>
      </a:defRPr>
    </a:lvl7pPr>
    <a:lvl8pPr algn="l" lvl="7" marL="3200400" rtl="false">
      <a:defRPr dirty="0" lang="en-US" sz="1800">
        <a:solidFill>
          <a:schemeClr val="tx1"/>
        </a:solidFill>
        <a:latin typeface="+mn-lt"/>
      </a:defRPr>
    </a:lvl8pPr>
    <a:lvl9pPr algn="l" lvl="8" marL="3657600" rtl="false">
      <a:defRPr dirty="0" lang="en-US" sz="1800">
        <a:solidFill>
          <a:schemeClr val="tx1"/>
        </a:solidFill>
        <a:latin typeface="+mn-lt"/>
      </a:defRPr>
    </a:lvl9pPr>
  </p:defaultTextStyle>
</p:presentation>
</file>

<file path=ppt/presProps.xml><?xml version="1.0" encoding="utf-8"?>
<p:presentationPr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showPr showNarration="1">
    <p:sldAll/>
  </p:showPr>
</p:presentationPr>
</file>

<file path=ppt/tableStyles.xml><?xml version="1.0" encoding="utf-8"?>
<a:tblStyleLst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def="{5C22544A-7EE6-4342-B048-85BDC9FD1C3A}"/>
</file>

<file path=ppt/viewProps.xml><?xml version="1.0" encoding="utf-8"?>
<p:viewPr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normalViewPr showOutlineIcons="false">
    <p:restoredLeft sz="15620"/>
    <p:restoredTop sz="94660"/>
  </p:normalViewPr>
  <p:slideViewPr>
    <p:cSldViewPr>
      <p:cViewPr varScale="true">
        <p:scale>
          <a:sx d="100" n="73"/>
          <a:sy d="100" n="73"/>
        </p:scale>
        <p:origin x="-1110" y="-102"/>
      </p:cViewPr>
      <p:guideLst>
        <p:guide orient="horz" pos="2160"/>
        <p:guide pos="2880"/>
      </p:guideLst>
    </p:cSldViewPr>
  </p:slideViewPr>
  <p:notesTextViewPr>
    <p:cViewPr>
      <p:scale>
        <a:sx d="100" n="100"/>
        <a:sy d="100" n="100"/>
      </p:scale>
      <p:origin x="0" y="0"/>
    </p:cViewPr>
  </p:notesTextViewPr>
  <p:gridSpacing cx="78028800" cy="780288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2" Target="theme/theme1.xml" Type="http://schemas.openxmlformats.org/officeDocument/2006/relationships/theme"/><Relationship Id="rId3" Target="notesMasters/notesMaster1.xml" Type="http://schemas.openxmlformats.org/officeDocument/2006/relationships/notesMaster"/><Relationship Id="rId4" Target="theme/theme2.xml" Type="http://schemas.openxmlformats.org/officeDocument/2006/relationships/theme"/><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tableStyles.xml" Type="http://schemas.openxmlformats.org/officeDocument/2006/relationships/tableStyles"/><Relationship Id="rId26" Target="fonts/font1.fntdata" Type="http://schemas.openxmlformats.org/officeDocument/2006/relationships/font"/><Relationship Id="rId27" Target="fonts/font2.fntdata" Type="http://schemas.openxmlformats.org/officeDocument/2006/relationships/font"/><Relationship Id="rId28" Target="fonts/font3.fntdata" Type="http://schemas.openxmlformats.org/officeDocument/2006/relationships/font"/><Relationship Id="rId29" Target="fonts/font4.fntdata" Type="http://schemas.openxmlformats.org/officeDocument/2006/relationships/font"/><Relationship Id="rId30" Target="fonts/font5.fntdata" Type="http://schemas.openxmlformats.org/officeDocument/2006/relationships/font"/><Relationship Id="rId31" Target="fonts/font6.fntdata" Type="http://schemas.openxmlformats.org/officeDocument/2006/relationships/font"/><Relationship Id="rId32" Target="fonts/font7.fntdata" Type="http://schemas.openxmlformats.org/officeDocument/2006/relationships/font"/><Relationship Id="rId33" Target="fonts/font8.fntdata" Type="http://schemas.openxmlformats.org/officeDocument/2006/relationships/font"/><Relationship Id="rId34" Target="fonts/font9.fntdata" Type="http://schemas.openxmlformats.org/officeDocument/2006/relationships/font"/><Relationship Id="rId35" Target="tags/tag110.xml" Type="http://schemas.openxmlformats.org/officeDocument/2006/relationships/tags"/><Relationship Id="rId36" Target="presProps.xml" Type="http://schemas.openxmlformats.org/officeDocument/2006/relationships/presProps"/><Relationship Id="rId37" Target="viewProps.xml" Type="http://schemas.openxmlformats.org/officeDocument/2006/relationships/viewProps"/></Relationships>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p="http://schemas.openxmlformats.org/presentationml/2006/main" xmlns:a="http://schemas.openxmlformats.org/drawing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sz="quarter" type="hdr"/>
          </p:nvPr>
        </p:nvSpPr>
        <p:spPr>
          <a:xfrm>
            <a:off x="0" y="0"/>
            <a:ext cx="2971800" cy="458788"/>
          </a:xfrm>
          <a:prstGeom prst="rect">
            <a:avLst/>
          </a:prstGeom>
        </p:spPr>
        <p:txBody>
          <a:bodyPr bIns="45720" lIns="91440" rIns="91440" rtlCol="0" tIns="45720" vert="horz"/>
          <a:lstStyle>
            <a:lvl1pPr algn="l">
              <a:defRPr sz="1200"/>
            </a:lvl1pPr>
          </a:lstStyle>
          <a:p>
            <a:endParaRPr lang="en-US"/>
          </a:p>
        </p:txBody>
      </p:sp>
      <p:sp>
        <p:nvSpPr>
          <p:cNvPr id="3" name="Date Placeholder 2"/>
          <p:cNvSpPr>
            <a:spLocks noGrp="1"/>
          </p:cNvSpPr>
          <p:nvPr>
            <p:ph idx="1" type="dt"/>
          </p:nvPr>
        </p:nvSpPr>
        <p:spPr>
          <a:xfrm>
            <a:off x="3884613" y="0"/>
            <a:ext cx="2971800" cy="458788"/>
          </a:xfrm>
          <a:prstGeom prst="rect">
            <a:avLst/>
          </a:prstGeom>
        </p:spPr>
        <p:txBody>
          <a:bodyPr bIns="45720" lIns="91440" rIns="91440" rtlCol="0" tIns="45720" vert="horz"/>
          <a:lstStyle>
            <a:lvl1pPr algn="r">
              <a:defRPr sz="1200"/>
            </a:lvl1pPr>
          </a:lstStyle>
          <a:p>
            <a:fld id="{44B65459-4C01-9248-BDAA-F28591FAF6F5}" type="datetimeFigureOut">
              <a:rPr lang="en-US" smtClean="0"/>
              <a:t>4/4/17</a:t>
            </a:fld>
            <a:endParaRPr lang="en-US"/>
          </a:p>
        </p:txBody>
      </p:sp>
      <p:sp>
        <p:nvSpPr>
          <p:cNvPr id="4" name="Slide Image Placeholder 3"/>
          <p:cNvSpPr>
            <a:spLocks noChangeAspect="1" noGrp="1" noRot="1"/>
          </p:cNvSpPr>
          <p:nvPr>
            <p:ph idx="2" type="sldImg"/>
          </p:nvPr>
        </p:nvSpPr>
        <p:spPr>
          <a:xfrm>
            <a:off x="685800" y="1143000"/>
            <a:ext cx="5486400" cy="3086100"/>
          </a:xfrm>
          <a:prstGeom prst="rect">
            <a:avLst/>
          </a:prstGeom>
          <a:noFill/>
          <a:ln w="12700">
            <a:solidFill>
              <a:prstClr val="black"/>
            </a:solidFill>
          </a:ln>
        </p:spPr>
        <p:txBody>
          <a:bodyPr anchor="ctr" bIns="45720" lIns="91440" rIns="91440" rtlCol="0" tIns="45720" vert="horz"/>
          <a:lstStyle/>
          <a:p>
            <a:endParaRPr lang="en-US"/>
          </a:p>
        </p:txBody>
      </p:sp>
      <p:sp>
        <p:nvSpPr>
          <p:cNvPr id="5" name="Notes Placeholder 4"/>
          <p:cNvSpPr>
            <a:spLocks noGrp="1"/>
          </p:cNvSpPr>
          <p:nvPr>
            <p:ph idx="3" sz="quarter" type="body"/>
          </p:nvPr>
        </p:nvSpPr>
        <p:spPr>
          <a:xfrm>
            <a:off x="685800" y="4400550"/>
            <a:ext cx="5486400" cy="3600450"/>
          </a:xfrm>
          <a:prstGeom prst="rect">
            <a:avLst/>
          </a:prstGeom>
        </p:spPr>
        <p:txBody>
          <a:bodyPr bIns="45720" lIns="91440" rIns="91440" rtlCol="0" tIns="45720"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idx="4" sz="quarter" type="ftr"/>
          </p:nvPr>
        </p:nvSpPr>
        <p:spPr>
          <a:xfrm>
            <a:off x="0" y="8685213"/>
            <a:ext cx="2971800" cy="458787"/>
          </a:xfrm>
          <a:prstGeom prst="rect">
            <a:avLst/>
          </a:prstGeom>
        </p:spPr>
        <p:txBody>
          <a:bodyPr anchor="b" bIns="45720" lIns="91440" rIns="91440" rtlCol="0" tIns="45720" vert="horz"/>
          <a:lstStyle>
            <a:lvl1pPr algn="l">
              <a:defRPr sz="1200"/>
            </a:lvl1pPr>
          </a:lstStyle>
          <a:p>
            <a:endParaRPr lang="en-US"/>
          </a:p>
        </p:txBody>
      </p:sp>
      <p:sp>
        <p:nvSpPr>
          <p:cNvPr id="7" name="Slide Number Placeholder 6"/>
          <p:cNvSpPr>
            <a:spLocks noGrp="1"/>
          </p:cNvSpPr>
          <p:nvPr>
            <p:ph idx="5" sz="quarter" type="sldNum"/>
          </p:nvPr>
        </p:nvSpPr>
        <p:spPr>
          <a:xfrm>
            <a:off x="3884613" y="8685213"/>
            <a:ext cx="2971800" cy="458787"/>
          </a:xfrm>
          <a:prstGeom prst="rect">
            <a:avLst/>
          </a:prstGeom>
        </p:spPr>
        <p:txBody>
          <a:bodyPr anchor="b" bIns="45720" lIns="91440" rIns="91440" rtlCol="0" tIns="45720" vert="horz"/>
          <a:lstStyle>
            <a:lvl1pPr algn="r">
              <a:defRPr sz="1200"/>
            </a:lvl1pPr>
          </a:lstStyle>
          <a:p>
            <a:fld id="{69327042-6B61-B148-8485-8BBBFAA13D24}" type="slidenum">
              <a:rPr lang="en-US" smtClean="0"/>
              <a:t>‹#›</a:t>
            </a:fld>
            <a:endParaRPr lang="en-US"/>
          </a:p>
        </p:txBody>
      </p:sp>
    </p:spTree>
    <p:extLst>
      <p:ext uri="{BB962C8B-B14F-4D97-AF65-F5344CB8AC3E}">
        <p14:creationId xmlns:p14="http://schemas.microsoft.com/office/powerpoint/2010/main" val="1080321138"/>
      </p:ext>
    </p:extLst>
  </p:cSld>
  <p:clrMap accent1="accent1" accent2="accent2" accent3="accent3" accent4="accent4" accent5="accent5" accent6="accent6" bg1="lt1" bg2="lt2" folHlink="folHlink" hlink="hlink" tx1="dk1" tx2="dk2"/>
  <p:notesStyle>
    <a:lvl1pPr algn="l" defTabSz="914400" eaLnBrk="1" hangingPunct="1" latinLnBrk="0" marL="0" rtl="0">
      <a:defRPr kern="1200" sz="1200">
        <a:solidFill>
          <a:schemeClr val="tx1"/>
        </a:solidFill>
        <a:latin typeface="+mn-lt"/>
        <a:ea typeface="+mn-ea"/>
        <a:cs typeface="+mn-cs"/>
      </a:defRPr>
    </a:lvl1pPr>
    <a:lvl2pPr algn="l" defTabSz="914400" eaLnBrk="1" hangingPunct="1" latinLnBrk="0" marL="457200" rtl="0">
      <a:defRPr kern="1200" sz="1200">
        <a:solidFill>
          <a:schemeClr val="tx1"/>
        </a:solidFill>
        <a:latin typeface="+mn-lt"/>
        <a:ea typeface="+mn-ea"/>
        <a:cs typeface="+mn-cs"/>
      </a:defRPr>
    </a:lvl2pPr>
    <a:lvl3pPr algn="l" defTabSz="914400" eaLnBrk="1" hangingPunct="1" latinLnBrk="0" marL="914400" rtl="0">
      <a:defRPr kern="1200" sz="1200">
        <a:solidFill>
          <a:schemeClr val="tx1"/>
        </a:solidFill>
        <a:latin typeface="+mn-lt"/>
        <a:ea typeface="+mn-ea"/>
        <a:cs typeface="+mn-cs"/>
      </a:defRPr>
    </a:lvl3pPr>
    <a:lvl4pPr algn="l" defTabSz="914400" eaLnBrk="1" hangingPunct="1" latinLnBrk="0" marL="1371600" rtl="0">
      <a:defRPr kern="1200" sz="1200">
        <a:solidFill>
          <a:schemeClr val="tx1"/>
        </a:solidFill>
        <a:latin typeface="+mn-lt"/>
        <a:ea typeface="+mn-ea"/>
        <a:cs typeface="+mn-cs"/>
      </a:defRPr>
    </a:lvl4pPr>
    <a:lvl5pPr algn="l" defTabSz="914400" eaLnBrk="1" hangingPunct="1" latinLnBrk="0" marL="1828800" rtl="0">
      <a:defRPr kern="1200" sz="1200">
        <a:solidFill>
          <a:schemeClr val="tx1"/>
        </a:solidFill>
        <a:latin typeface="+mn-lt"/>
        <a:ea typeface="+mn-ea"/>
        <a:cs typeface="+mn-cs"/>
      </a:defRPr>
    </a:lvl5pPr>
    <a:lvl6pPr algn="l" defTabSz="914400" eaLnBrk="1" hangingPunct="1" latinLnBrk="0" marL="2286000" rtl="0">
      <a:defRPr kern="1200" sz="1200">
        <a:solidFill>
          <a:schemeClr val="tx1"/>
        </a:solidFill>
        <a:latin typeface="+mn-lt"/>
        <a:ea typeface="+mn-ea"/>
        <a:cs typeface="+mn-cs"/>
      </a:defRPr>
    </a:lvl6pPr>
    <a:lvl7pPr algn="l" defTabSz="914400" eaLnBrk="1" hangingPunct="1" latinLnBrk="0" marL="2743200" rtl="0">
      <a:defRPr kern="1200" sz="1200">
        <a:solidFill>
          <a:schemeClr val="tx1"/>
        </a:solidFill>
        <a:latin typeface="+mn-lt"/>
        <a:ea typeface="+mn-ea"/>
        <a:cs typeface="+mn-cs"/>
      </a:defRPr>
    </a:lvl7pPr>
    <a:lvl8pPr algn="l" defTabSz="914400" eaLnBrk="1" hangingPunct="1" latinLnBrk="0" marL="3200400" rtl="0">
      <a:defRPr kern="1200" sz="1200">
        <a:solidFill>
          <a:schemeClr val="tx1"/>
        </a:solidFill>
        <a:latin typeface="+mn-lt"/>
        <a:ea typeface="+mn-ea"/>
        <a:cs typeface="+mn-cs"/>
      </a:defRPr>
    </a:lvl8pPr>
    <a:lvl9pPr algn="l" defTabSz="914400" eaLnBrk="1" hangingPunct="1" latinLnBrk="0" marL="3657600" rtl="0">
      <a:defRPr kern="1200" sz="1200">
        <a:solidFill>
          <a:schemeClr val="tx1"/>
        </a:solidFill>
        <a:latin typeface="+mn-lt"/>
        <a:ea typeface="+mn-ea"/>
        <a:cs typeface="+mn-cs"/>
      </a:defRPr>
    </a:lvl9pPr>
  </p:notesStyle>
</p:notesMaster>
<!-- $Id$ -->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2" Target="../tags/tag1.xml" Type="http://schemas.openxmlformats.org/officeDocument/2006/relationships/tag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2" Target="../tags/tag2.xml" Type="http://schemas.openxmlformats.org/officeDocument/2006/relationships/tag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showMasterSp="true" type="title">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5095D37C-ACEC-436C-BCE9-E91B73AA53BF}">
                <a16:creationId xmlns:a16="http://schemas.microsoft.com/office/drawing/2010/main" id="{6522E016-A42D-476F-8885-081BFA92F32D}"/>
              </a:ext>
            </a:extLst>
          </p:cNvPr>
          <p:cNvSpPr>
            <a:spLocks noGrp="true"/>
          </p:cNvSpPr>
          <p:nvPr>
            <p:ph type="title"/>
          </p:nvPr>
        </p:nvSpPr>
        <p:spPr>
          <a:xfrm rot="0">
            <a:off x="1351643" y="2271771"/>
            <a:ext cx="6436178" cy="776702"/>
          </a:xfrm>
          <a:prstGeom prst="rect">
            <a:avLst/>
          </a:prstGeom>
        </p:spPr>
        <p:txBody>
          <a:bodyPr anchor="b" rtlCol="0" vert="horz"/>
          <a:lstStyle>
            <a:lvl1pPr algn="ctr" lvl="0">
              <a:defRPr dirty="0" lang="en-US" sz="4400"/>
            </a:lvl1pPr>
          </a:lstStyle>
          <a:p>
            <a:pPr/>
            <a:r>
              <a:rPr dirty="0" lang="en-US"/>
              <a:t>Click to edit Master title style</a:t>
            </a:r>
            <a:endParaRPr dirty="0" lang="en-US"/>
          </a:p>
        </p:txBody>
      </p:sp>
      <p:sp>
        <p:nvSpPr>
          <p:cNvPr id="3" name="Subtitle 2">
            <a:extLst>
              <a:ext uri="{D85395E9-DC27-446B-9FBC-5D93C92EF7BB}">
                <a16:creationId xmlns:a16="http://schemas.microsoft.com/office/drawing/2010/main" id="{E7B12275-8D42-495D-AE01-C3A6AB6B913A}"/>
              </a:ext>
            </a:extLst>
          </p:cNvPr>
          <p:cNvSpPr>
            <a:spLocks noGrp="true"/>
          </p:cNvSpPr>
          <p:nvPr>
            <p:ph idx="1" type="subTitle"/>
          </p:nvPr>
        </p:nvSpPr>
        <p:spPr>
          <a:xfrm rot="0">
            <a:off x="1351643" y="3056695"/>
            <a:ext cx="6436178" cy="494945"/>
          </a:xfrm>
          <a:prstGeom prst="rect">
            <a:avLst/>
          </a:prstGeom>
        </p:spPr>
        <p:txBody>
          <a:bodyPr anchor="t" lIns="91440" rtlCol="0" vert="horz">
            <a:noAutofit/>
          </a:bodyPr>
          <a:lstStyle>
            <a:lvl1pPr algn="ctr" indent="0" lvl="0" marL="0">
              <a:lnSpc>
                <a:spcPct val="100000"/>
              </a:lnSpc>
              <a:spcBef>
                <a:spcPts val="0"/>
              </a:spcBef>
              <a:buNone/>
              <a:defRPr b="0" baseline="0" dirty="0" i="0" lang="en-US" sz="1400">
                <a:solidFill>
                  <a:schemeClr val="accent1"/>
                </a:solidFill>
                <a:latin typeface="+mn-lt"/>
              </a:defRPr>
            </a:lvl1pPr>
            <a:lvl2pPr algn="ctr" indent="0" lvl="1" marL="457200">
              <a:buNone/>
              <a:defRPr dirty="0" lang="en-US">
                <a:solidFill>
                  <a:schemeClr val="tx1">
                    <a:tint val="75000"/>
                  </a:schemeClr>
                </a:solidFill>
              </a:defRPr>
            </a:lvl2pPr>
            <a:lvl3pPr algn="ctr" indent="0" lvl="2" marL="914400">
              <a:buNone/>
              <a:defRPr dirty="0" lang="en-US">
                <a:solidFill>
                  <a:schemeClr val="tx1">
                    <a:tint val="75000"/>
                  </a:schemeClr>
                </a:solidFill>
              </a:defRPr>
            </a:lvl3pPr>
            <a:lvl4pPr algn="ctr" indent="0" lvl="3" marL="1371600">
              <a:buNone/>
              <a:defRPr dirty="0" lang="en-US">
                <a:solidFill>
                  <a:schemeClr val="tx1">
                    <a:tint val="75000"/>
                  </a:schemeClr>
                </a:solidFill>
              </a:defRPr>
            </a:lvl4pPr>
            <a:lvl5pPr algn="ctr" indent="0" lvl="4" marL="1828800">
              <a:buNone/>
              <a:defRPr dirty="0" lang="en-US">
                <a:solidFill>
                  <a:schemeClr val="tx1">
                    <a:tint val="75000"/>
                  </a:schemeClr>
                </a:solidFill>
              </a:defRPr>
            </a:lvl5pPr>
            <a:lvl6pPr algn="ctr" indent="0" lvl="5" marL="2286000">
              <a:buNone/>
              <a:defRPr dirty="0" lang="en-US">
                <a:solidFill>
                  <a:schemeClr val="tx1">
                    <a:tint val="75000"/>
                  </a:schemeClr>
                </a:solidFill>
              </a:defRPr>
            </a:lvl6pPr>
            <a:lvl7pPr algn="ctr" indent="0" lvl="6" marL="2743200">
              <a:buNone/>
              <a:defRPr dirty="0" lang="en-US">
                <a:solidFill>
                  <a:schemeClr val="tx1">
                    <a:tint val="75000"/>
                  </a:schemeClr>
                </a:solidFill>
              </a:defRPr>
            </a:lvl7pPr>
            <a:lvl8pPr algn="ctr" indent="0" lvl="7" marL="3200400">
              <a:buNone/>
              <a:defRPr dirty="0" lang="en-US">
                <a:solidFill>
                  <a:schemeClr val="tx1">
                    <a:tint val="75000"/>
                  </a:schemeClr>
                </a:solidFill>
              </a:defRPr>
            </a:lvl8pPr>
            <a:lvl9pPr algn="ctr" indent="0" lvl="8" marL="3657600">
              <a:buNone/>
              <a:defRPr dirty="0" lang="en-US">
                <a:solidFill>
                  <a:schemeClr val="tx1">
                    <a:tint val="75000"/>
                  </a:schemeClr>
                </a:solidFill>
              </a:defRPr>
            </a:lvl9pPr>
          </a:lstStyle>
          <a:p>
            <a:pPr/>
            <a:r>
              <a:rPr dirty="0" lang="en-US"/>
              <a:t>Click to edit Master subtitle style</a:t>
            </a:r>
            <a:endParaRPr dirty="0" lang="en-US"/>
          </a:p>
        </p:txBody>
      </p:sp>
      <p:sp>
        <p:nvSpPr>
          <p:cNvPr id="4" name="Slide Number Placeholder 5">
            <a:extLst>
              <a:ext uri="{10B30109-AE14-4172-A139-C5DEE941FB8E}">
                <a16:creationId xmlns:a16="http://schemas.microsoft.com/office/drawing/2010/main" id="{11F47F2E-491C-4279-8EC3-91F62B397B0E}"/>
              </a:ext>
            </a:extLst>
          </p:cNvPr>
          <p:cNvSpPr>
            <a:spLocks noGrp="true"/>
          </p:cNvSpPr>
          <p:nvPr>
            <p:ph idx="12" sz="quarter" type="sldNum"/>
          </p:nvPr>
        </p:nvSpPr>
        <p:spPr/>
        <p:txBody>
          <a:bodyPr rtlCol="0"/>
          <a:lstStyle>
            <a:lvl1pPr lvl="0"/>
          </a:lstStyle>
          <a:p>
            <a:pPr/>
            <a:r>
              <a:rPr dirty="0" lang="en-US"/>
              <a:t>&lt;#&gt;</a:t>
            </a:r>
            <a:endParaRPr dirty="0" lang="en-US"/>
          </a:p>
        </p:txBody>
      </p:sp>
      <p:sp>
        <p:nvSpPr>
          <p:cNvPr id="5" name="Footer Placeholder 4">
            <a:extLst>
              <a:ext uri="{FF9D7A2A-F142-43F5-A1B0-59AD71A08572}">
                <a16:creationId xmlns:a16="http://schemas.microsoft.com/office/drawing/2010/main" id="{CD6BC393-D782-4962-A8F5-248BCE9C3C59}"/>
              </a:ext>
            </a:extLst>
          </p:cNvPr>
          <p:cNvSpPr>
            <a:spLocks noGrp="true"/>
          </p:cNvSpPr>
          <p:nvPr>
            <p:ph idx="11" sz="quarter" type="ftr"/>
          </p:nvPr>
        </p:nvSpPr>
        <p:spPr/>
        <p:txBody>
          <a:bodyPr rtlCol="0"/>
          <a:lstStyle>
            <a:lvl1pPr lvl="0"/>
          </a:lstStyle>
          <a:p>
            <a:pPr/>
            <a:r>
              <a:rPr dirty="0" lang="en-US"/>
              <a:t>Footer</a:t>
            </a:r>
            <a:endParaRPr dirty="0" lang="en-US"/>
          </a:p>
        </p:txBody>
      </p:sp>
      <p:sp>
        <p:nvSpPr>
          <p:cNvPr id="6" name="Date Placeholder 3">
            <a:extLst>
              <a:ext uri="{CFB73DBF-98A9-4CF0-9930-571AC2EEB2D7}">
                <a16:creationId xmlns:a16="http://schemas.microsoft.com/office/drawing/2010/main" id="{BD34B838-9FEB-4524-AFAA-C762D99DFCA4}"/>
              </a:ext>
            </a:extLst>
          </p:cNvPr>
          <p:cNvSpPr>
            <a:spLocks noGrp="true"/>
          </p:cNvSpPr>
          <p:nvPr>
            <p:ph idx="10" sz="half" type="dt"/>
          </p:nvPr>
        </p:nvSpPr>
        <p:spPr/>
        <p:txBody>
          <a:bodyPr rtlCol="0"/>
          <a:lstStyle>
            <a:lvl1pPr lvl="0"/>
          </a:lstStyle>
          <a:p>
            <a:pPr/>
            <a:r>
              <a:rPr dirty="0" lang="en-US"/>
              <a:t>Date</a:t>
            </a:r>
            <a:endParaRPr dirty="0" lang="en-US"/>
          </a:p>
        </p:txBody>
      </p:sp>
    </p:spTree>
    <p:extLst>
      <p:ext uri="{A310BD8A-07A1-4BC8-B149-CDE38B51EC7E}">
        <p14:creationId xmlns:p14="http://schemas.microsoft.com/office/powerpoint/2010/main" val="1751263324260"/>
      </p:ext>
    </p:extLst>
  </p:cSld>
  <p:clrMapOvr>
    <a:masterClrMapping/>
  </p:clrMapOvr>
</p:sldLayout>
</file>

<file path=ppt/slideLayouts/slideLayout10.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userDrawn="1">
  <p:cSld name="Title,Text, and Images">
    <p:spTree>
      <p:nvGrpSpPr>
        <p:cNvPr id="1" name=""/>
        <p:cNvGrpSpPr/>
        <p:nvPr/>
      </p:nvGrpSpPr>
      <p:grpSpPr>
        <a:xfrm>
          <a:off x="0" y="0"/>
          <a:ext cx="0" cy="0"/>
          <a:chOff x="0" y="0"/>
          <a:chExt cx="0" cy="0"/>
        </a:xfrm>
      </p:grpSpPr>
      <p:sp>
        <p:nvSpPr>
          <p:cNvPr id="2" name="Rectangle 19">
            <a:extLst>
              <a:ext uri="{74600347-49AD-4748-8DAE-BD6F0E2C4691}">
                <a16:creationId xmlns:a16="http://schemas.microsoft.com/office/drawing/2010/main" id="{0BCC0727-AAAD-479A-B35C-FD7DB9D28E63}"/>
              </a:ext>
            </a:extLst>
          </p:cNvPr>
          <p:cNvSpPr/>
          <p:nvPr/>
        </p:nvSpPr>
        <p:spPr>
          <a:xfrm rot="0">
            <a:off x="774703" y="1417637"/>
            <a:ext cx="1850529" cy="2192337"/>
          </a:xfrm>
          <a:prstGeom prst="rect">
            <a:avLst/>
          </a:prstGeom>
          <a:noFill/>
          <a:ln cap="flat" w="6350">
            <a:solidFill>
              <a:schemeClr val="tx1">
                <a:alpha val="48000"/>
                <a:lumMod val="50000"/>
                <a:lumOff val="50000"/>
              </a:schemeClr>
            </a:solidFill>
            <a:prstDash val="solid"/>
            <a:miter lim="800000"/>
          </a:ln>
          <a:effectLst/>
        </p:spPr>
        <p:style>
          <a:lnRef idx="1">
            <a:schemeClr val="accent1"/>
          </a:lnRef>
          <a:fillRef idx="3">
            <a:schemeClr val="accent1"/>
          </a:fillRef>
          <a:effectRef idx="0">
            <a:schemeClr val="accent1"/>
          </a:effectRef>
          <a:fontRef idx="minor">
            <a:srgbClr val="ffffff"/>
          </a:fontRef>
        </p:style>
        <p:txBody>
          <a:bodyPr anchor="ctr" rtlCol="0" vert="horz"/>
          <a:lstStyle/>
          <a:p>
            <a:pPr algn="ctr"/>
            <a:r>
              <a:rPr dirty="0" lang="en-US">
                <a:latin typeface="+mn-lt"/>
              </a:rPr>
              <a:t/>
            </a:r>
            <a:endParaRPr dirty="0" lang="en-US">
              <a:latin typeface="+mn-lt"/>
            </a:endParaRPr>
          </a:p>
        </p:txBody>
      </p:sp>
      <p:sp>
        <p:nvSpPr>
          <p:cNvPr id="3" name="Rectangle 20">
            <a:extLst>
              <a:ext uri="{607592B1-37B1-4205-A5DF-6BE7CA1901F8}">
                <a16:creationId xmlns:a16="http://schemas.microsoft.com/office/drawing/2010/main" id="{7066B40C-2798-4F49-9F39-4C86DDA6AEEA}"/>
              </a:ext>
            </a:extLst>
          </p:cNvPr>
          <p:cNvSpPr/>
          <p:nvPr/>
        </p:nvSpPr>
        <p:spPr>
          <a:xfrm rot="0">
            <a:off x="2774950" y="1417637"/>
            <a:ext cx="3580319" cy="2192337"/>
          </a:xfrm>
          <a:prstGeom prst="rect">
            <a:avLst/>
          </a:prstGeom>
          <a:noFill/>
          <a:ln cap="flat" w="6350">
            <a:solidFill>
              <a:schemeClr val="tx1">
                <a:alpha val="48000"/>
                <a:lumMod val="50000"/>
                <a:lumOff val="50000"/>
              </a:schemeClr>
            </a:solidFill>
            <a:prstDash val="solid"/>
            <a:miter lim="800000"/>
          </a:ln>
          <a:effectLst/>
        </p:spPr>
        <p:style>
          <a:lnRef idx="1">
            <a:schemeClr val="accent1"/>
          </a:lnRef>
          <a:fillRef idx="3">
            <a:schemeClr val="accent1"/>
          </a:fillRef>
          <a:effectRef idx="0">
            <a:schemeClr val="accent1"/>
          </a:effectRef>
          <a:fontRef idx="minor">
            <a:srgbClr val="ffffff"/>
          </a:fontRef>
        </p:style>
        <p:txBody>
          <a:bodyPr anchor="ctr" rtlCol="0" vert="horz"/>
          <a:lstStyle/>
          <a:p>
            <a:pPr algn="ctr"/>
            <a:r>
              <a:rPr dirty="0" lang="en-US">
                <a:latin typeface="+mn-lt"/>
              </a:rPr>
              <a:t/>
            </a:r>
            <a:endParaRPr dirty="0" lang="en-US">
              <a:latin typeface="+mn-lt"/>
            </a:endParaRPr>
          </a:p>
        </p:txBody>
      </p:sp>
      <p:sp>
        <p:nvSpPr>
          <p:cNvPr id="4" name="Rectangle 22">
            <a:extLst>
              <a:ext uri="{3AAB5518-3F2B-4C30-846C-524F28B64AF6}">
                <a16:creationId xmlns:a16="http://schemas.microsoft.com/office/drawing/2010/main" id="{4F362405-94B6-4FA2-9F1F-2D899E40A2DE}"/>
              </a:ext>
            </a:extLst>
          </p:cNvPr>
          <p:cNvSpPr/>
          <p:nvPr/>
        </p:nvSpPr>
        <p:spPr>
          <a:xfrm rot="0">
            <a:off x="6496050" y="1417637"/>
            <a:ext cx="1882776" cy="2192337"/>
          </a:xfrm>
          <a:custGeom>
            <a:avLst/>
            <a:gdLst/>
            <a:ahLst/>
            <a:cxnLst/>
            <a:rect b="b" l="0" r="r" t="0"/>
            <a:pathLst>
              <a:path h="2192337" w="1882776">
                <a:moveTo>
                  <a:pt x="9525" y="0"/>
                </a:moveTo>
                <a:lnTo>
                  <a:pt x="1882777" y="0"/>
                </a:lnTo>
                <a:lnTo>
                  <a:pt x="1882777" y="2192337"/>
                </a:lnTo>
                <a:lnTo>
                  <a:pt x="9525" y="2192337"/>
                </a:lnTo>
                <a:close/>
              </a:path>
            </a:pathLst>
          </a:custGeom>
          <a:noFill/>
          <a:ln cap="flat" w="6350">
            <a:solidFill>
              <a:schemeClr val="tx1">
                <a:alpha val="48000"/>
                <a:lumMod val="50000"/>
                <a:lumOff val="50000"/>
              </a:schemeClr>
            </a:solidFill>
            <a:prstDash val="solid"/>
            <a:miter lim="800000"/>
          </a:ln>
          <a:effectLst/>
        </p:spPr>
        <p:style>
          <a:lnRef idx="1">
            <a:schemeClr val="accent1"/>
          </a:lnRef>
          <a:fillRef idx="3">
            <a:schemeClr val="accent1"/>
          </a:fillRef>
          <a:effectRef idx="0">
            <a:schemeClr val="accent1"/>
          </a:effectRef>
          <a:fontRef idx="minor">
            <a:srgbClr val="ffffff"/>
          </a:fontRef>
        </p:style>
        <p:txBody>
          <a:bodyPr anchor="ctr" rtlCol="0" vert="horz"/>
          <a:lstStyle/>
          <a:p>
            <a:pPr algn="ctr"/>
            <a:r>
              <a:rPr dirty="0" lang="en-US">
                <a:latin typeface="+mn-lt"/>
              </a:rPr>
              <a:t/>
            </a:r>
            <a:endParaRPr dirty="0" lang="en-US">
              <a:latin typeface="+mn-lt"/>
            </a:endParaRPr>
          </a:p>
        </p:txBody>
      </p:sp>
      <p:sp>
        <p:nvSpPr>
          <p:cNvPr id="5" name="Title 1">
            <a:extLst>
              <a:ext uri="{118F7996-93A3-4DFB-BD6C-E06B1FB8E6B4}">
                <a16:creationId xmlns:a16="http://schemas.microsoft.com/office/drawing/2010/main" id="{E0FA8028-1967-4524-ACBE-5DD25AEB7E65}"/>
              </a:ext>
            </a:extLst>
          </p:cNvPr>
          <p:cNvSpPr>
            <a:spLocks noGrp="true"/>
          </p:cNvSpPr>
          <p:nvPr>
            <p:ph type="title"/>
          </p:nvPr>
        </p:nvSpPr>
        <p:spPr/>
        <p:txBody>
          <a:bodyPr rtlCol="0"/>
          <a:lstStyle>
            <a:lvl1pPr lvl="0"/>
          </a:lstStyle>
          <a:p>
            <a:pPr/>
            <a:r>
              <a:rPr dirty="0" lang="en-US"/>
              <a:t>Click to edit Master title style</a:t>
            </a:r>
            <a:endParaRPr dirty="0" lang="en-US"/>
          </a:p>
        </p:txBody>
      </p:sp>
      <p:sp>
        <p:nvSpPr>
          <p:cNvPr id="6" name="Picture Placeholder 2">
            <a:extLst>
              <a:ext uri="{FB627EF9-8CFE-4550-AFCC-F84642606990}">
                <a16:creationId xmlns:a16="http://schemas.microsoft.com/office/drawing/2010/main" id="{E6DDDD87-69D3-45C8-B3AF-4228EC4433D3}"/>
              </a:ext>
            </a:extLst>
          </p:cNvPr>
          <p:cNvSpPr>
            <a:spLocks noGrp="true"/>
          </p:cNvSpPr>
          <p:nvPr>
            <p:ph idx="1" type="pic"/>
          </p:nvPr>
        </p:nvSpPr>
        <p:spPr>
          <a:xfrm rot="0">
            <a:off x="835027" y="1474787"/>
            <a:ext cx="1723499" cy="2074863"/>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7" name="Content Placeholder 2">
            <a:extLst>
              <a:ext uri="{E4E58873-12F9-4C21-87B2-D27DD3BA407C}">
                <a16:creationId xmlns:a16="http://schemas.microsoft.com/office/drawing/2010/main" id="{9791CC04-FCA2-45BC-96BB-E38FE0E509E3}"/>
              </a:ext>
            </a:extLst>
          </p:cNvPr>
          <p:cNvSpPr>
            <a:spLocks noGrp="true"/>
          </p:cNvSpPr>
          <p:nvPr>
            <p:ph idx="2" type="body"/>
          </p:nvPr>
        </p:nvSpPr>
        <p:spPr>
          <a:xfrm rot="0">
            <a:off x="762000" y="3810000"/>
            <a:ext cx="1847850" cy="523875"/>
          </a:xfrm>
          <a:prstGeom prst="rect">
            <a:avLst/>
          </a:prstGeom>
        </p:spPr>
        <p:txBody>
          <a:bodyPr anchor="t" rtlCol="0" vert="horz">
            <a:normAutofit/>
          </a:bodyPr>
          <a:lstStyle>
            <a:lvl1pPr algn="ctr" indent="0" lvl="0" marL="0">
              <a:lnSpc>
                <a:spcPct val="100000"/>
              </a:lnSpc>
              <a:buNone/>
              <a:defRPr b="0" dirty="0" lang="en-US" sz="1200">
                <a:solidFill>
                  <a:schemeClr val="tx1">
                    <a:lumMod val="85000"/>
                    <a:lumOff val="15000"/>
                  </a:schemeClr>
                </a:solidFill>
                <a:latin typeface="+mn-lt"/>
              </a:defRPr>
            </a:lvl1pPr>
            <a:lvl2pPr lvl="1">
              <a:lnSpc>
                <a:spcPct val="129000"/>
              </a:lnSpc>
              <a:defRPr dirty="0" lang="en-US" sz="1000">
                <a:solidFill>
                  <a:schemeClr val="bg1">
                    <a:lumMod val="65000"/>
                  </a:schemeClr>
                </a:solidFill>
              </a:defRPr>
            </a:lvl2pPr>
            <a:lvl3pPr lvl="2">
              <a:lnSpc>
                <a:spcPts val="1200"/>
              </a:lnSpc>
              <a:defRPr dirty="0" i="1" lang="en-US" sz="1050">
                <a:solidFill>
                  <a:schemeClr val="tx2">
                    <a:lumMod val="50000"/>
                    <a:lumOff val="50000"/>
                  </a:schemeClr>
                </a:solidFill>
              </a:defRPr>
            </a:lvl3pPr>
            <a:lvl4pPr lvl="3">
              <a:lnSpc>
                <a:spcPts val="1200"/>
              </a:lnSpc>
              <a:defRPr dirty="0" i="0" lang="en-US" sz="1050">
                <a:solidFill>
                  <a:schemeClr val="tx2">
                    <a:lumMod val="50000"/>
                    <a:lumOff val="50000"/>
                  </a:schemeClr>
                </a:solidFill>
              </a:defRPr>
            </a:lvl4pPr>
            <a:lvl5pPr lvl="4">
              <a:lnSpc>
                <a:spcPts val="1200"/>
              </a:lnSpc>
              <a:buChar char="»"/>
              <a:buFont typeface="Arial"/>
              <a:defRPr dirty="0" i="1" lang="en-US" sz="1050">
                <a:solidFill>
                  <a:schemeClr val="tx2">
                    <a:lumMod val="50000"/>
                    <a:lumOff val="50000"/>
                  </a:schemeClr>
                </a:solidFill>
              </a:defRPr>
            </a:lvl5pPr>
          </a:lstStyle>
          <a:p>
            <a:pPr lvl="0"/>
            <a:r>
              <a:rPr dirty="0" lang="en-US"/>
              <a:t>Click to edit Master text styles</a:t>
            </a:r>
            <a:endParaRPr dirty="0" lang="en-US"/>
          </a:p>
        </p:txBody>
      </p:sp>
      <p:sp>
        <p:nvSpPr>
          <p:cNvPr id="8" name="Picture Placeholder 2">
            <a:extLst>
              <a:ext uri="{FF28F1E7-3F3E-4755-AA47-6419BBAA7157}">
                <a16:creationId xmlns:a16="http://schemas.microsoft.com/office/drawing/2010/main" id="{9EE22BB7-E73C-47D2-A348-111080BDF632}"/>
              </a:ext>
            </a:extLst>
          </p:cNvPr>
          <p:cNvSpPr>
            <a:spLocks noGrp="true"/>
          </p:cNvSpPr>
          <p:nvPr>
            <p:ph idx="3" type="pic"/>
          </p:nvPr>
        </p:nvSpPr>
        <p:spPr>
          <a:xfrm rot="0">
            <a:off x="2835275" y="1474787"/>
            <a:ext cx="3459670" cy="2074863"/>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9" name="Content Placeholder 2">
            <a:extLst>
              <a:ext uri="{5C0C2C93-3849-4451-A521-3A8BD42A2B3E}">
                <a16:creationId xmlns:a16="http://schemas.microsoft.com/office/drawing/2010/main" id="{7E71121D-2B62-4741-A49A-51FB35546E8D}"/>
              </a:ext>
            </a:extLst>
          </p:cNvPr>
          <p:cNvSpPr>
            <a:spLocks noGrp="true"/>
          </p:cNvSpPr>
          <p:nvPr>
            <p:ph idx="4" type="body"/>
          </p:nvPr>
        </p:nvSpPr>
        <p:spPr>
          <a:xfrm rot="0">
            <a:off x="2777561" y="3810000"/>
            <a:ext cx="3577708" cy="523875"/>
          </a:xfrm>
          <a:prstGeom prst="rect">
            <a:avLst/>
          </a:prstGeom>
        </p:spPr>
        <p:txBody>
          <a:bodyPr anchor="t" rtlCol="0" vert="horz">
            <a:normAutofit/>
          </a:bodyPr>
          <a:lstStyle>
            <a:lvl1pPr algn="ctr" indent="0" lvl="0" marL="0">
              <a:lnSpc>
                <a:spcPct val="100000"/>
              </a:lnSpc>
              <a:buNone/>
              <a:defRPr b="0" dirty="0" lang="en-US" sz="1200">
                <a:solidFill>
                  <a:schemeClr val="tx1">
                    <a:lumMod val="85000"/>
                    <a:lumOff val="15000"/>
                  </a:schemeClr>
                </a:solidFill>
                <a:latin typeface="+mn-lt"/>
              </a:defRPr>
            </a:lvl1pPr>
            <a:lvl2pPr lvl="1">
              <a:lnSpc>
                <a:spcPct val="129000"/>
              </a:lnSpc>
              <a:defRPr dirty="0" lang="en-US" sz="1000">
                <a:solidFill>
                  <a:schemeClr val="bg1">
                    <a:lumMod val="65000"/>
                  </a:schemeClr>
                </a:solidFill>
              </a:defRPr>
            </a:lvl2pPr>
            <a:lvl3pPr lvl="2">
              <a:lnSpc>
                <a:spcPts val="1200"/>
              </a:lnSpc>
              <a:defRPr dirty="0" i="1" lang="en-US" sz="1050">
                <a:solidFill>
                  <a:schemeClr val="tx2">
                    <a:lumMod val="50000"/>
                    <a:lumOff val="50000"/>
                  </a:schemeClr>
                </a:solidFill>
              </a:defRPr>
            </a:lvl3pPr>
            <a:lvl4pPr lvl="3">
              <a:lnSpc>
                <a:spcPts val="1200"/>
              </a:lnSpc>
              <a:defRPr dirty="0" i="0" lang="en-US" sz="1050">
                <a:solidFill>
                  <a:schemeClr val="tx2">
                    <a:lumMod val="50000"/>
                    <a:lumOff val="50000"/>
                  </a:schemeClr>
                </a:solidFill>
              </a:defRPr>
            </a:lvl4pPr>
            <a:lvl5pPr lvl="4">
              <a:lnSpc>
                <a:spcPts val="1200"/>
              </a:lnSpc>
              <a:buChar char="»"/>
              <a:buFont typeface="Arial"/>
              <a:defRPr dirty="0" i="1" lang="en-US" sz="1050">
                <a:solidFill>
                  <a:schemeClr val="tx2">
                    <a:lumMod val="50000"/>
                    <a:lumOff val="50000"/>
                  </a:schemeClr>
                </a:solidFill>
              </a:defRPr>
            </a:lvl5pPr>
          </a:lstStyle>
          <a:p>
            <a:pPr lvl="0"/>
            <a:r>
              <a:rPr dirty="0" lang="en-US"/>
              <a:t>Click to edit Master text styles</a:t>
            </a:r>
            <a:endParaRPr dirty="0" lang="en-US"/>
          </a:p>
        </p:txBody>
      </p:sp>
      <p:sp>
        <p:nvSpPr>
          <p:cNvPr id="10" name="Picture Placeholder 2">
            <a:extLst>
              <a:ext uri="{7C954EAC-61A5-4F82-AA2C-2501D72E9B6D}">
                <a16:creationId xmlns:a16="http://schemas.microsoft.com/office/drawing/2010/main" id="{C74B699E-1A7E-4D51-9E45-0DB0ACE9C77B}"/>
              </a:ext>
            </a:extLst>
          </p:cNvPr>
          <p:cNvSpPr>
            <a:spLocks noGrp="true"/>
          </p:cNvSpPr>
          <p:nvPr>
            <p:ph idx="5" type="pic"/>
          </p:nvPr>
        </p:nvSpPr>
        <p:spPr>
          <a:xfrm rot="0">
            <a:off x="6581774" y="1474787"/>
            <a:ext cx="1724025" cy="2074863"/>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11" name="Content Placeholder 2">
            <a:extLst>
              <a:ext uri="{D26F6629-BD44-42C3-A02B-C4712D70C625}">
                <a16:creationId xmlns:a16="http://schemas.microsoft.com/office/drawing/2010/main" id="{45E99FA6-8FB8-4F9E-8CEB-41E28E8E5200}"/>
              </a:ext>
            </a:extLst>
          </p:cNvPr>
          <p:cNvSpPr>
            <a:spLocks noGrp="true"/>
          </p:cNvSpPr>
          <p:nvPr>
            <p:ph idx="6" type="body"/>
          </p:nvPr>
        </p:nvSpPr>
        <p:spPr>
          <a:xfrm rot="0">
            <a:off x="6496050" y="3810000"/>
            <a:ext cx="1882774" cy="523875"/>
          </a:xfrm>
          <a:prstGeom prst="rect">
            <a:avLst/>
          </a:prstGeom>
        </p:spPr>
        <p:txBody>
          <a:bodyPr anchor="t" rtlCol="0" vert="horz">
            <a:normAutofit/>
          </a:bodyPr>
          <a:lstStyle>
            <a:lvl1pPr algn="ctr" indent="0" lvl="0" marL="0">
              <a:lnSpc>
                <a:spcPct val="100000"/>
              </a:lnSpc>
              <a:buNone/>
              <a:defRPr b="0" dirty="0" lang="en-US" sz="1200">
                <a:solidFill>
                  <a:schemeClr val="tx1">
                    <a:lumMod val="85000"/>
                    <a:lumOff val="15000"/>
                  </a:schemeClr>
                </a:solidFill>
                <a:latin typeface="+mn-lt"/>
              </a:defRPr>
            </a:lvl1pPr>
            <a:lvl2pPr lvl="1">
              <a:lnSpc>
                <a:spcPct val="129000"/>
              </a:lnSpc>
              <a:defRPr dirty="0" lang="en-US" sz="1000">
                <a:solidFill>
                  <a:schemeClr val="bg1">
                    <a:lumMod val="65000"/>
                  </a:schemeClr>
                </a:solidFill>
              </a:defRPr>
            </a:lvl2pPr>
            <a:lvl3pPr lvl="2">
              <a:lnSpc>
                <a:spcPts val="1200"/>
              </a:lnSpc>
              <a:defRPr dirty="0" i="1" lang="en-US" sz="1050">
                <a:solidFill>
                  <a:schemeClr val="tx2">
                    <a:lumMod val="50000"/>
                    <a:lumOff val="50000"/>
                  </a:schemeClr>
                </a:solidFill>
              </a:defRPr>
            </a:lvl3pPr>
            <a:lvl4pPr lvl="3">
              <a:lnSpc>
                <a:spcPts val="1200"/>
              </a:lnSpc>
              <a:defRPr dirty="0" i="0" lang="en-US" sz="1050">
                <a:solidFill>
                  <a:schemeClr val="tx2">
                    <a:lumMod val="50000"/>
                    <a:lumOff val="50000"/>
                  </a:schemeClr>
                </a:solidFill>
              </a:defRPr>
            </a:lvl4pPr>
            <a:lvl5pPr lvl="4">
              <a:lnSpc>
                <a:spcPts val="1200"/>
              </a:lnSpc>
              <a:buChar char="»"/>
              <a:buFont typeface="Arial"/>
              <a:defRPr dirty="0" i="1" lang="en-US" sz="1050">
                <a:solidFill>
                  <a:schemeClr val="tx2">
                    <a:lumMod val="50000"/>
                    <a:lumOff val="50000"/>
                  </a:schemeClr>
                </a:solidFill>
              </a:defRPr>
            </a:lvl5pPr>
          </a:lstStyle>
          <a:p>
            <a:pPr lvl="0"/>
            <a:r>
              <a:rPr dirty="0" lang="en-US"/>
              <a:t>Click to edit Master text styles</a:t>
            </a:r>
            <a:endParaRPr dirty="0" lang="en-US"/>
          </a:p>
        </p:txBody>
      </p:sp>
      <p:sp>
        <p:nvSpPr>
          <p:cNvPr id="12" name="Slide Number Placeholder 4">
            <a:extLst>
              <a:ext uri="{40A8E3DF-A2ED-4729-B2AA-377CCE14CBD7}">
                <a16:creationId xmlns:a16="http://schemas.microsoft.com/office/drawing/2010/main" id="{13931C81-D537-40A9-AA97-03E0F61016FA}"/>
              </a:ext>
            </a:extLst>
          </p:cNvPr>
          <p:cNvSpPr>
            <a:spLocks noGrp="true"/>
          </p:cNvSpPr>
          <p:nvPr>
            <p:ph idx="12" sz="quarter" type="sldNum"/>
          </p:nvPr>
        </p:nvSpPr>
        <p:spPr/>
        <p:txBody>
          <a:bodyPr rtlCol="0"/>
          <a:lstStyle/>
          <a:p>
            <a:pPr/>
            <a:r>
              <a:rPr dirty="0" lang="en-US"/>
              <a:t>&lt;#&gt;</a:t>
            </a:r>
            <a:endParaRPr dirty="0" lang="en-US"/>
          </a:p>
        </p:txBody>
      </p:sp>
      <p:sp>
        <p:nvSpPr>
          <p:cNvPr id="13" name="Footer Placeholder 3">
            <a:extLst>
              <a:ext uri="{C8CC7C1C-F021-40E7-94E5-EE15A4BE1476}">
                <a16:creationId xmlns:a16="http://schemas.microsoft.com/office/drawing/2010/main" id="{89D1FCEF-A476-4490-A848-20881B5935BB}"/>
              </a:ext>
            </a:extLst>
          </p:cNvPr>
          <p:cNvSpPr>
            <a:spLocks noGrp="true"/>
          </p:cNvSpPr>
          <p:nvPr>
            <p:ph idx="11" sz="quarter" type="ftr"/>
          </p:nvPr>
        </p:nvSpPr>
        <p:spPr/>
        <p:txBody>
          <a:bodyPr rtlCol="0"/>
          <a:lstStyle/>
          <a:p>
            <a:pPr/>
            <a:r>
              <a:rPr dirty="0" lang="en-US"/>
              <a:t>Footer</a:t>
            </a:r>
            <a:endParaRPr dirty="0" lang="en-US"/>
          </a:p>
        </p:txBody>
      </p:sp>
      <p:sp>
        <p:nvSpPr>
          <p:cNvPr id="14" name="Date Placeholder 1">
            <a:extLst>
              <a:ext uri="{673A4100-0D2C-4CA6-AE1A-9ECC08D40C0C}">
                <a16:creationId xmlns:a16="http://schemas.microsoft.com/office/drawing/2010/main" id="{9D2DC955-07EE-4F71-9051-93FE455CECC5}"/>
              </a:ext>
            </a:extLst>
          </p:cNvPr>
          <p:cNvSpPr>
            <a:spLocks noGrp="true"/>
          </p:cNvSpPr>
          <p:nvPr>
            <p:ph idx="10" sz="half" type="dt"/>
          </p:nvPr>
        </p:nvSpPr>
        <p:spPr/>
        <p:txBody>
          <a:bodyPr rtlCol="0"/>
          <a:lstStyle/>
          <a:p>
            <a:pPr/>
            <a:r>
              <a:rPr dirty="0" lang="en-US"/>
              <a:t>Date</a:t>
            </a:r>
            <a:endParaRPr dirty="0" lang="en-US"/>
          </a:p>
        </p:txBody>
      </p:sp>
    </p:spTree>
    <p:custDataLst>
      <p:tags r:id="rId2"/>
    </p:custDataLst>
    <p:extLst>
      <p:ext uri="{20F5D56C-3906-4ACE-92F9-9F5195E9CD18}">
        <p14:creationId xmlns:p14="http://schemas.microsoft.com/office/powerpoint/2010/main" val="1751263324268"/>
      </p:ext>
    </p:extLst>
  </p:cSld>
  <p:clrMapOvr>
    <a:masterClrMapping/>
  </p:clrMapOvr>
</p:sldLayout>
</file>

<file path=ppt/slideLayouts/slideLayout11.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userDrawn="1">
  <p:cSld name="Title and Images">
    <p:spTree>
      <p:nvGrpSpPr>
        <p:cNvPr id="1" name=""/>
        <p:cNvGrpSpPr/>
        <p:nvPr/>
      </p:nvGrpSpPr>
      <p:grpSpPr>
        <a:xfrm>
          <a:off x="0" y="0"/>
          <a:ext cx="0" cy="0"/>
          <a:chOff x="0" y="0"/>
          <a:chExt cx="0" cy="0"/>
        </a:xfrm>
      </p:grpSpPr>
      <p:sp>
        <p:nvSpPr>
          <p:cNvPr id="2" name="Title 1">
            <a:extLst>
              <a:ext uri="{9BCBB05F-8719-4CB2-8A2F-E751BDE6C91F}">
                <a16:creationId xmlns:a16="http://schemas.microsoft.com/office/drawing/2010/main" id="{7DAF53AD-0893-4F1B-BF0E-A1E5A7C414B6}"/>
              </a:ext>
            </a:extLst>
          </p:cNvPr>
          <p:cNvSpPr>
            <a:spLocks noGrp="true"/>
          </p:cNvSpPr>
          <p:nvPr>
            <p:ph type="title"/>
          </p:nvPr>
        </p:nvSpPr>
        <p:spPr/>
        <p:txBody>
          <a:bodyPr rtlCol="0"/>
          <a:lstStyle>
            <a:lvl1pPr lvl="0"/>
          </a:lstStyle>
          <a:p>
            <a:pPr/>
            <a:r>
              <a:rPr dirty="0" lang="en-US"/>
              <a:t>Click to edit Master title style</a:t>
            </a:r>
            <a:endParaRPr dirty="0" lang="en-US"/>
          </a:p>
        </p:txBody>
      </p:sp>
      <p:sp>
        <p:nvSpPr>
          <p:cNvPr id="3" name="Picture Placeholder 2">
            <a:extLst>
              <a:ext uri="{0ABB38B3-FCA3-4711-9C87-63DDCF28E1D7}">
                <a16:creationId xmlns:a16="http://schemas.microsoft.com/office/drawing/2010/main" id="{2F31C280-AF47-4D28-AE2A-1120360B579C}"/>
              </a:ext>
            </a:extLst>
          </p:cNvPr>
          <p:cNvSpPr>
            <a:spLocks noGrp="true"/>
          </p:cNvSpPr>
          <p:nvPr>
            <p:ph idx="1" type="pic"/>
          </p:nvPr>
        </p:nvSpPr>
        <p:spPr>
          <a:xfrm rot="0">
            <a:off x="304800" y="1733550"/>
            <a:ext cx="2095500" cy="2190750"/>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4" name="Picture Placeholder 2">
            <a:extLst>
              <a:ext uri="{CB4D963E-754A-4F7A-8656-CD93742C4324}">
                <a16:creationId xmlns:a16="http://schemas.microsoft.com/office/drawing/2010/main" id="{75D4FA83-A216-402D-95EA-4F7AABF1772F}"/>
              </a:ext>
            </a:extLst>
          </p:cNvPr>
          <p:cNvSpPr>
            <a:spLocks noGrp="true"/>
          </p:cNvSpPr>
          <p:nvPr>
            <p:ph idx="2" type="pic"/>
          </p:nvPr>
        </p:nvSpPr>
        <p:spPr>
          <a:xfrm rot="0">
            <a:off x="2470149" y="1733550"/>
            <a:ext cx="2095500" cy="2190750"/>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5" name="Picture Placeholder 2">
            <a:extLst>
              <a:ext uri="{B88BD65B-4022-40E3-9681-D62B57082E45}">
                <a16:creationId xmlns:a16="http://schemas.microsoft.com/office/drawing/2010/main" id="{9117FFAA-97B5-43D6-ABD7-119D54C0ADAF}"/>
              </a:ext>
            </a:extLst>
          </p:cNvPr>
          <p:cNvSpPr>
            <a:spLocks noGrp="true"/>
          </p:cNvSpPr>
          <p:nvPr>
            <p:ph idx="3" type="pic"/>
          </p:nvPr>
        </p:nvSpPr>
        <p:spPr>
          <a:xfrm rot="0">
            <a:off x="4635500" y="1733550"/>
            <a:ext cx="2095500" cy="2190750"/>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6" name="Picture Placeholder 2">
            <a:extLst>
              <a:ext uri="{81023243-DBFB-421C-BC5C-ACFECE4F54C6}">
                <a16:creationId xmlns:a16="http://schemas.microsoft.com/office/drawing/2010/main" id="{7FE5C12B-A232-4A1F-A631-38BD88C0A31B}"/>
              </a:ext>
            </a:extLst>
          </p:cNvPr>
          <p:cNvSpPr>
            <a:spLocks noGrp="true"/>
          </p:cNvSpPr>
          <p:nvPr>
            <p:ph idx="4" type="pic"/>
          </p:nvPr>
        </p:nvSpPr>
        <p:spPr>
          <a:xfrm rot="0">
            <a:off x="6800850" y="1733550"/>
            <a:ext cx="2095500" cy="2190750"/>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7" name="Slide Number Placeholder 4">
            <a:extLst>
              <a:ext uri="{3BAE816B-5588-4A2C-96FF-594E6920218F}">
                <a16:creationId xmlns:a16="http://schemas.microsoft.com/office/drawing/2010/main" id="{68A632BD-6168-472E-9B35-AFF7AEBBF2EB}"/>
              </a:ext>
            </a:extLst>
          </p:cNvPr>
          <p:cNvSpPr>
            <a:spLocks noGrp="true"/>
          </p:cNvSpPr>
          <p:nvPr>
            <p:ph idx="12" sz="quarter" type="sldNum"/>
          </p:nvPr>
        </p:nvSpPr>
        <p:spPr/>
        <p:txBody>
          <a:bodyPr rtlCol="0"/>
          <a:lstStyle/>
          <a:p>
            <a:pPr/>
            <a:r>
              <a:rPr dirty="0" lang="en-US"/>
              <a:t>&lt;#&gt;</a:t>
            </a:r>
            <a:endParaRPr dirty="0" lang="en-US"/>
          </a:p>
        </p:txBody>
      </p:sp>
      <p:sp>
        <p:nvSpPr>
          <p:cNvPr id="8" name="Footer Placeholder 3">
            <a:extLst>
              <a:ext uri="{FA93E9D6-DB68-452F-9F76-55D6C368BCD6}">
                <a16:creationId xmlns:a16="http://schemas.microsoft.com/office/drawing/2010/main" id="{F8849D78-42A6-4134-927A-7C4ED148A306}"/>
              </a:ext>
            </a:extLst>
          </p:cNvPr>
          <p:cNvSpPr>
            <a:spLocks noGrp="true"/>
          </p:cNvSpPr>
          <p:nvPr>
            <p:ph idx="11" sz="quarter" type="ftr"/>
          </p:nvPr>
        </p:nvSpPr>
        <p:spPr/>
        <p:txBody>
          <a:bodyPr rtlCol="0"/>
          <a:lstStyle/>
          <a:p>
            <a:pPr/>
            <a:r>
              <a:rPr dirty="0" lang="en-US"/>
              <a:t>Footer</a:t>
            </a:r>
            <a:endParaRPr dirty="0" lang="en-US"/>
          </a:p>
        </p:txBody>
      </p:sp>
      <p:sp>
        <p:nvSpPr>
          <p:cNvPr id="9" name="Date Placeholder 1">
            <a:extLst>
              <a:ext uri="{7969B8DD-9B8C-4EDE-A9E2-1374C399BC4D}">
                <a16:creationId xmlns:a16="http://schemas.microsoft.com/office/drawing/2010/main" id="{5BEED62E-25FC-419A-9600-2D04A12D403C}"/>
              </a:ext>
            </a:extLst>
          </p:cNvPr>
          <p:cNvSpPr>
            <a:spLocks noGrp="true"/>
          </p:cNvSpPr>
          <p:nvPr>
            <p:ph idx="10" sz="half" type="dt"/>
          </p:nvPr>
        </p:nvSpPr>
        <p:spPr/>
        <p:txBody>
          <a:bodyPr rtlCol="0"/>
          <a:lstStyle/>
          <a:p>
            <a:pPr/>
            <a:r>
              <a:rPr dirty="0" lang="en-US"/>
              <a:t>Date</a:t>
            </a:r>
            <a:endParaRPr dirty="0" lang="en-US"/>
          </a:p>
        </p:txBody>
      </p:sp>
    </p:spTree>
    <p:custDataLst>
      <p:tags r:id="rId2"/>
    </p:custDataLst>
    <p:extLst>
      <p:ext uri="{B76E7A14-B37E-450E-A5B6-E77F9CF6E856}">
        <p14:creationId xmlns:p14="http://schemas.microsoft.com/office/powerpoint/2010/main" val="1751263324269"/>
      </p:ext>
    </p:extLst>
  </p:cSld>
  <p:clrMapOvr>
    <a:masterClrMapping/>
  </p:clrMapOvr>
</p:sldLayout>
</file>

<file path=ppt/slideLayouts/slideLayout2.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type="obj">
  <p:cSld name="Title and Content">
    <p:spTree>
      <p:nvGrpSpPr>
        <p:cNvPr id="1" name=""/>
        <p:cNvGrpSpPr/>
        <p:nvPr/>
      </p:nvGrpSpPr>
      <p:grpSpPr>
        <a:xfrm>
          <a:off x="0" y="0"/>
          <a:ext cx="0" cy="0"/>
          <a:chOff x="0" y="0"/>
          <a:chExt cx="0" cy="0"/>
        </a:xfrm>
      </p:grpSpPr>
      <p:sp>
        <p:nvSpPr>
          <p:cNvPr id="2" name="Title 7">
            <a:extLst>
              <a:ext uri="{2BEC3BC0-667C-4DA5-B7C6-21B92574C32A}">
                <a16:creationId xmlns:a16="http://schemas.microsoft.com/office/drawing/2010/main" id="{8E6A214A-EAB7-4ACF-9926-2E287AED1638}"/>
              </a:ext>
            </a:extLst>
          </p:cNvPr>
          <p:cNvSpPr>
            <a:spLocks noGrp="true"/>
          </p:cNvSpPr>
          <p:nvPr>
            <p:ph type="title"/>
          </p:nvPr>
        </p:nvSpPr>
        <p:spPr/>
        <p:txBody>
          <a:bodyPr rtlCol="0"/>
          <a:lstStyle>
            <a:lvl1pPr lvl="0"/>
          </a:lstStyle>
          <a:p>
            <a:pPr/>
            <a:r>
              <a:rPr dirty="0" lang="en-US"/>
              <a:t>Click to edit Master title style</a:t>
            </a:r>
            <a:endParaRPr dirty="0" lang="en-US"/>
          </a:p>
        </p:txBody>
      </p:sp>
      <p:sp>
        <p:nvSpPr>
          <p:cNvPr id="3" name="Content Placeholder 2">
            <a:extLst>
              <a:ext uri="{CFE42A75-F1D1-4FC7-9A14-96F165642DDE}">
                <a16:creationId xmlns:a16="http://schemas.microsoft.com/office/drawing/2010/main" id="{40CD3730-C261-44E7-8E10-2794AF374A59}"/>
              </a:ext>
            </a:extLst>
          </p:cNvPr>
          <p:cNvSpPr>
            <a:spLocks noGrp="true"/>
          </p:cNvSpPr>
          <p:nvPr>
            <p:ph idx="1"/>
          </p:nvPr>
        </p:nvSpPr>
        <p:spPr/>
        <p:txBody>
          <a:bodyPr rtlCol="0"/>
          <a:lstStyle>
            <a:lvl1pPr lvl="0"/>
            <a:lvl2pPr lvl="1"/>
            <a:lvl3pPr lvl="2"/>
            <a:lvl4pPr lvl="3"/>
            <a:lvl5pPr lvl="4"/>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4" name="Slide Number Placeholder 4">
            <a:extLst>
              <a:ext uri="{EF5D548A-F49B-4AA6-9952-2A58578286C7}">
                <a16:creationId xmlns:a16="http://schemas.microsoft.com/office/drawing/2010/main" id="{1423CB3E-08CF-44C8-AEE6-20F41B79F4C2}"/>
              </a:ext>
            </a:extLst>
          </p:cNvPr>
          <p:cNvSpPr>
            <a:spLocks noGrp="true"/>
          </p:cNvSpPr>
          <p:nvPr>
            <p:ph idx="12" sz="quarter" type="sldNum"/>
          </p:nvPr>
        </p:nvSpPr>
        <p:spPr/>
        <p:txBody>
          <a:bodyPr rtlCol="0"/>
          <a:lstStyle/>
          <a:p>
            <a:pPr/>
            <a:r>
              <a:rPr dirty="0" lang="en-US"/>
              <a:t>&lt;#&gt;</a:t>
            </a:r>
            <a:endParaRPr dirty="0" lang="en-US"/>
          </a:p>
        </p:txBody>
      </p:sp>
      <p:sp>
        <p:nvSpPr>
          <p:cNvPr id="5" name="Footer Placeholder 3">
            <a:extLst>
              <a:ext uri="{8AC476EE-7818-4EC9-AD62-31ADD8E8714F}">
                <a16:creationId xmlns:a16="http://schemas.microsoft.com/office/drawing/2010/main" id="{D41B99B5-9B12-4A91-9872-0A32CFE86A0A}"/>
              </a:ext>
            </a:extLst>
          </p:cNvPr>
          <p:cNvSpPr>
            <a:spLocks noGrp="true"/>
          </p:cNvSpPr>
          <p:nvPr>
            <p:ph idx="11" sz="quarter" type="ftr"/>
          </p:nvPr>
        </p:nvSpPr>
        <p:spPr/>
        <p:txBody>
          <a:bodyPr rtlCol="0"/>
          <a:lstStyle/>
          <a:p>
            <a:pPr/>
            <a:r>
              <a:rPr dirty="0" lang="en-US"/>
              <a:t>Footer</a:t>
            </a:r>
            <a:endParaRPr dirty="0" lang="en-US"/>
          </a:p>
        </p:txBody>
      </p:sp>
      <p:sp>
        <p:nvSpPr>
          <p:cNvPr id="6" name="Date Placeholder 1">
            <a:extLst>
              <a:ext uri="{3EA9EAB3-FA2A-4B7F-8887-E77630F4BB78}">
                <a16:creationId xmlns:a16="http://schemas.microsoft.com/office/drawing/2010/main" id="{87BA7333-983B-43D2-955C-49B52202A68A}"/>
              </a:ext>
            </a:extLst>
          </p:cNvPr>
          <p:cNvSpPr>
            <a:spLocks noGrp="true"/>
          </p:cNvSpPr>
          <p:nvPr>
            <p:ph idx="10" sz="half" type="dt"/>
          </p:nvPr>
        </p:nvSpPr>
        <p:spPr/>
        <p:txBody>
          <a:bodyPr rtlCol="0"/>
          <a:lstStyle/>
          <a:p>
            <a:pPr/>
            <a:r>
              <a:rPr dirty="0" lang="en-US"/>
              <a:t>Date</a:t>
            </a:r>
            <a:endParaRPr dirty="0" lang="en-US"/>
          </a:p>
        </p:txBody>
      </p:sp>
    </p:spTree>
    <p:extLst>
      <p:ext uri="{A4771186-809B-447E-B219-43F4BD6BE031}">
        <p14:creationId xmlns:p14="http://schemas.microsoft.com/office/powerpoint/2010/main" val="1751263324261"/>
      </p:ext>
    </p:extLst>
  </p:cSld>
  <p:clrMapOvr>
    <a:masterClrMapping/>
  </p:clrMapOvr>
</p:sldLayout>
</file>

<file path=ppt/slideLayouts/slideLayout3.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showMasterSp="true" type="secHead">
  <p:cSld name="Section Header">
    <p:spTree>
      <p:nvGrpSpPr>
        <p:cNvPr id="1" name=""/>
        <p:cNvGrpSpPr/>
        <p:nvPr/>
      </p:nvGrpSpPr>
      <p:grpSpPr>
        <a:xfrm>
          <a:off x="0" y="0"/>
          <a:ext cx="0" cy="0"/>
          <a:chOff x="0" y="0"/>
          <a:chExt cx="0" cy="0"/>
        </a:xfrm>
      </p:grpSpPr>
      <p:sp>
        <p:nvSpPr>
          <p:cNvPr id="2" name="Text Placeholder 2">
            <a:extLst>
              <a:ext uri="{EE69229C-0AC4-419B-9A8B-627DB49186CB}">
                <a16:creationId xmlns:a16="http://schemas.microsoft.com/office/drawing/2010/main" id="{786AADC1-DB15-4C0C-B4EA-7EEE18AE5665}"/>
              </a:ext>
            </a:extLst>
          </p:cNvPr>
          <p:cNvSpPr>
            <a:spLocks noGrp="true"/>
          </p:cNvSpPr>
          <p:nvPr>
            <p:ph type="body"/>
          </p:nvPr>
        </p:nvSpPr>
        <p:spPr>
          <a:xfrm rot="0">
            <a:off x="762000" y="2192059"/>
            <a:ext cx="7620000" cy="511812"/>
          </a:xfrm>
          <a:prstGeom prst="rect">
            <a:avLst/>
          </a:prstGeom>
        </p:spPr>
        <p:txBody>
          <a:bodyPr anchor="b" rtlCol="0" vert="horz">
            <a:normAutofit/>
          </a:bodyPr>
          <a:lstStyle>
            <a:lvl1pPr indent="0" lvl="0" marL="0">
              <a:lnSpc>
                <a:spcPct val="100000"/>
              </a:lnSpc>
              <a:buNone/>
              <a:defRPr b="0" dirty="0" i="0" lang="en-US" sz="1400">
                <a:solidFill>
                  <a:schemeClr val="accent1"/>
                </a:solidFill>
                <a:latin typeface="+mn-lt"/>
              </a:defRPr>
            </a:lvl1pPr>
            <a:lvl2pPr indent="0" lvl="1" marL="457200">
              <a:buNone/>
              <a:defRPr dirty="0" lang="en-US" sz="1800">
                <a:solidFill>
                  <a:schemeClr val="tx1">
                    <a:tint val="75000"/>
                  </a:schemeClr>
                </a:solidFill>
              </a:defRPr>
            </a:lvl2pPr>
            <a:lvl3pPr indent="0" lvl="2" marL="914400">
              <a:buNone/>
              <a:defRPr dirty="0" lang="en-US" sz="1600">
                <a:solidFill>
                  <a:schemeClr val="tx1">
                    <a:tint val="75000"/>
                  </a:schemeClr>
                </a:solidFill>
              </a:defRPr>
            </a:lvl3pPr>
            <a:lvl4pPr indent="0" lvl="3" marL="1371600">
              <a:buNone/>
              <a:defRPr dirty="0" lang="en-US" sz="1400">
                <a:solidFill>
                  <a:schemeClr val="tx1">
                    <a:tint val="75000"/>
                  </a:schemeClr>
                </a:solidFill>
              </a:defRPr>
            </a:lvl4pPr>
            <a:lvl5pPr indent="0" lvl="4" marL="1828800">
              <a:buNone/>
              <a:defRPr dirty="0" lang="en-US" sz="1400">
                <a:solidFill>
                  <a:schemeClr val="tx1">
                    <a:tint val="75000"/>
                  </a:schemeClr>
                </a:solidFill>
              </a:defRPr>
            </a:lvl5pPr>
            <a:lvl6pPr indent="0" lvl="5" marL="2286000">
              <a:buNone/>
              <a:defRPr dirty="0" lang="en-US" sz="1400">
                <a:solidFill>
                  <a:schemeClr val="tx1">
                    <a:tint val="75000"/>
                  </a:schemeClr>
                </a:solidFill>
              </a:defRPr>
            </a:lvl6pPr>
            <a:lvl7pPr indent="0" lvl="6" marL="2743200">
              <a:buNone/>
              <a:defRPr dirty="0" lang="en-US" sz="1400">
                <a:solidFill>
                  <a:schemeClr val="tx1">
                    <a:tint val="75000"/>
                  </a:schemeClr>
                </a:solidFill>
              </a:defRPr>
            </a:lvl7pPr>
            <a:lvl8pPr indent="0" lvl="7" marL="3200400">
              <a:buNone/>
              <a:defRPr dirty="0" lang="en-US" sz="1400">
                <a:solidFill>
                  <a:schemeClr val="tx1">
                    <a:tint val="75000"/>
                  </a:schemeClr>
                </a:solidFill>
              </a:defRPr>
            </a:lvl8pPr>
            <a:lvl9pPr indent="0" lvl="8" marL="3657600">
              <a:buNone/>
              <a:defRPr dirty="0" lang="en-US" sz="1400">
                <a:solidFill>
                  <a:schemeClr val="tx1">
                    <a:tint val="75000"/>
                  </a:schemeClr>
                </a:solidFill>
              </a:defRPr>
            </a:lvl9pPr>
          </a:lstStyle>
          <a:p>
            <a:pPr lvl="0"/>
            <a:r>
              <a:rPr dirty="0" lang="en-US"/>
              <a:t>Click to edit Master text styles</a:t>
            </a:r>
            <a:endParaRPr dirty="0" lang="en-US"/>
          </a:p>
        </p:txBody>
      </p:sp>
      <p:sp>
        <p:nvSpPr>
          <p:cNvPr hidden="false" id="3" name="Title 1">
            <a:extLst>
              <a:ext uri="{43D0985D-944D-49F9-9FCE-9CFF8C11C74B}">
                <a16:creationId xmlns:a16="http://schemas.microsoft.com/office/drawing/2010/main" id="{E397EED3-3ADB-418D-AF18-918DBC93FDA9}"/>
              </a:ext>
            </a:extLst>
          </p:cNvPr>
          <p:cNvSpPr>
            <a:spLocks noGrp="true"/>
          </p:cNvSpPr>
          <p:nvPr>
            <p:ph idx="1" type="title"/>
          </p:nvPr>
        </p:nvSpPr>
        <p:spPr>
          <a:xfrm rot="0">
            <a:off x="762000" y="2735662"/>
            <a:ext cx="7620000" cy="882263"/>
          </a:xfrm>
          <a:prstGeom prst="rect">
            <a:avLst/>
          </a:prstGeom>
        </p:spPr>
        <p:txBody>
          <a:bodyPr anchor="t" rtlCol="0" vert="horz"/>
          <a:lstStyle>
            <a:lvl1pPr lvl="0">
              <a:defRPr dirty="0" lang="en-US" sz="4000"/>
            </a:lvl1pPr>
          </a:lstStyle>
          <a:p>
            <a:pPr/>
            <a:r>
              <a:rPr dirty="0" lang="en-US"/>
              <a:t>Click to edit Master title style</a:t>
            </a:r>
            <a:endParaRPr dirty="0" lang="en-US"/>
          </a:p>
        </p:txBody>
      </p:sp>
      <p:sp>
        <p:nvSpPr>
          <p:cNvPr id="4" name="Slide Number Placeholder 5">
            <a:extLst>
              <a:ext uri="{F50A26E2-60F9-4FA0-B304-540133987BF6}">
                <a16:creationId xmlns:a16="http://schemas.microsoft.com/office/drawing/2010/main" id="{41AF1007-E539-4770-8FDB-D2FF63FD11B0}"/>
              </a:ext>
            </a:extLst>
          </p:cNvPr>
          <p:cNvSpPr>
            <a:spLocks noGrp="true"/>
          </p:cNvSpPr>
          <p:nvPr>
            <p:ph idx="12" sz="quarter" type="sldNum"/>
          </p:nvPr>
        </p:nvSpPr>
        <p:spPr/>
        <p:txBody>
          <a:bodyPr rtlCol="0"/>
          <a:lstStyle>
            <a:lvl1pPr lvl="0"/>
          </a:lstStyle>
          <a:p>
            <a:pPr/>
            <a:r>
              <a:rPr dirty="0" lang="en-US"/>
              <a:t>&lt;#&gt;</a:t>
            </a:r>
            <a:endParaRPr dirty="0" lang="en-US"/>
          </a:p>
        </p:txBody>
      </p:sp>
      <p:sp>
        <p:nvSpPr>
          <p:cNvPr id="5" name="Footer Placeholder 4">
            <a:extLst>
              <a:ext uri="{E26B52A0-3022-462E-99D5-62B2CF7D17A0}">
                <a16:creationId xmlns:a16="http://schemas.microsoft.com/office/drawing/2010/main" id="{BC2E9E5B-6D4C-42EE-92A2-CD1A11C27247}"/>
              </a:ext>
            </a:extLst>
          </p:cNvPr>
          <p:cNvSpPr>
            <a:spLocks noGrp="true"/>
          </p:cNvSpPr>
          <p:nvPr>
            <p:ph idx="11" sz="quarter" type="ftr"/>
          </p:nvPr>
        </p:nvSpPr>
        <p:spPr/>
        <p:txBody>
          <a:bodyPr rtlCol="0"/>
          <a:lstStyle>
            <a:lvl1pPr lvl="0"/>
          </a:lstStyle>
          <a:p>
            <a:pPr/>
            <a:r>
              <a:rPr dirty="0" lang="en-US"/>
              <a:t>Footer</a:t>
            </a:r>
            <a:endParaRPr dirty="0" lang="en-US"/>
          </a:p>
        </p:txBody>
      </p:sp>
      <p:sp>
        <p:nvSpPr>
          <p:cNvPr id="6" name="Date Placeholder 3">
            <a:extLst>
              <a:ext uri="{F8A320E0-62F6-4680-93CD-0CFB544A6257}">
                <a16:creationId xmlns:a16="http://schemas.microsoft.com/office/drawing/2010/main" id="{E08CA367-804E-4981-9EE9-A29278DC6F81}"/>
              </a:ext>
            </a:extLst>
          </p:cNvPr>
          <p:cNvSpPr>
            <a:spLocks noGrp="true"/>
          </p:cNvSpPr>
          <p:nvPr>
            <p:ph idx="10" sz="half" type="dt"/>
          </p:nvPr>
        </p:nvSpPr>
        <p:spPr/>
        <p:txBody>
          <a:bodyPr rtlCol="0"/>
          <a:lstStyle>
            <a:lvl1pPr lvl="0"/>
          </a:lstStyle>
          <a:p>
            <a:pPr/>
            <a:r>
              <a:rPr dirty="0" lang="en-US"/>
              <a:t>Date</a:t>
            </a:r>
            <a:endParaRPr dirty="0" lang="en-US"/>
          </a:p>
        </p:txBody>
      </p:sp>
    </p:spTree>
    <p:extLst>
      <p:ext uri="{0DC0541E-DB10-48FA-8A31-075B092B57BA}">
        <p14:creationId xmlns:p14="http://schemas.microsoft.com/office/powerpoint/2010/main" val="1751263324261"/>
      </p:ext>
    </p:extLst>
  </p:cSld>
  <p:clrMapOvr>
    <a:masterClrMapping/>
  </p:clrMapOvr>
</p:sldLayout>
</file>

<file path=ppt/slideLayouts/slideLayout4.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type="twoObj">
  <p:cSld name="Two Content">
    <p:spTree>
      <p:nvGrpSpPr>
        <p:cNvPr id="1" name=""/>
        <p:cNvGrpSpPr/>
        <p:nvPr/>
      </p:nvGrpSpPr>
      <p:grpSpPr>
        <a:xfrm>
          <a:off x="0" y="0"/>
          <a:ext cx="0" cy="0"/>
          <a:chOff x="0" y="0"/>
          <a:chExt cx="0" cy="0"/>
        </a:xfrm>
      </p:grpSpPr>
      <p:sp>
        <p:nvSpPr>
          <p:cNvPr id="2" name="Title 1">
            <a:extLst>
              <a:ext uri="{2458BA27-B60F-49C7-BB65-567338C1EF9B}">
                <a16:creationId xmlns:a16="http://schemas.microsoft.com/office/drawing/2010/main" id="{72478B52-FF97-400F-A59A-76D2791C3C86}"/>
              </a:ext>
            </a:extLst>
          </p:cNvPr>
          <p:cNvSpPr>
            <a:spLocks noGrp="true"/>
          </p:cNvSpPr>
          <p:nvPr>
            <p:ph type="title"/>
          </p:nvPr>
        </p:nvSpPr>
        <p:spPr/>
        <p:txBody>
          <a:bodyPr rtlCol="0"/>
          <a:lstStyle>
            <a:lvl1pPr lvl="0"/>
          </a:lstStyle>
          <a:p>
            <a:pPr/>
            <a:r>
              <a:rPr dirty="0" lang="en-US"/>
              <a:t>Click to edit Master title style</a:t>
            </a:r>
            <a:endParaRPr dirty="0" lang="en-US"/>
          </a:p>
        </p:txBody>
      </p:sp>
      <p:sp>
        <p:nvSpPr>
          <p:cNvPr id="3" name="Content Placeholder 2">
            <a:extLst>
              <a:ext uri="{4FD80E7E-EC95-4E99-978A-F316BBDA6A6A}">
                <a16:creationId xmlns:a16="http://schemas.microsoft.com/office/drawing/2010/main" id="{AE8319BC-104E-44F5-9D6C-62194A73C030}"/>
              </a:ext>
            </a:extLst>
          </p:cNvPr>
          <p:cNvSpPr>
            <a:spLocks noGrp="true"/>
          </p:cNvSpPr>
          <p:nvPr>
            <p:ph idx="1"/>
          </p:nvPr>
        </p:nvSpPr>
        <p:spPr>
          <a:xfrm rot="0">
            <a:off x="762000" y="1403352"/>
            <a:ext cx="3619500" cy="3069050"/>
          </a:xfrm>
        </p:spPr>
        <p:txBody>
          <a:bodyPr rtlCol="0"/>
          <a:lstStyle>
            <a:lvl1pPr lvl="0"/>
            <a:lvl2pPr lvl="1"/>
            <a:lvl3pPr lvl="2"/>
            <a:lvl4pPr lvl="3"/>
            <a:lvl5pPr lvl="4"/>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4" name="Content Placeholder 2">
            <a:extLst>
              <a:ext uri="{8D08B72A-B2AA-4533-A525-42E881739B88}">
                <a16:creationId xmlns:a16="http://schemas.microsoft.com/office/drawing/2010/main" id="{6F2A58B9-40AA-484E-B5BD-07B857662303}"/>
              </a:ext>
            </a:extLst>
          </p:cNvPr>
          <p:cNvSpPr>
            <a:spLocks noGrp="true"/>
          </p:cNvSpPr>
          <p:nvPr>
            <p:ph idx="2"/>
          </p:nvPr>
        </p:nvSpPr>
        <p:spPr>
          <a:xfrm rot="0">
            <a:off x="4752975" y="1403352"/>
            <a:ext cx="3619500" cy="3069050"/>
          </a:xfrm>
        </p:spPr>
        <p:txBody>
          <a:bodyPr rtlCol="0"/>
          <a:lstStyle>
            <a:lvl1pPr lvl="0"/>
            <a:lvl2pPr lvl="1"/>
            <a:lvl3pPr lvl="2"/>
            <a:lvl4pPr lvl="3"/>
            <a:lvl5pPr lvl="4"/>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5" name="Slide Number Placeholder 6">
            <a:extLst>
              <a:ext uri="{DA1DFD76-CC2C-4421-801F-9A117F22E255}">
                <a16:creationId xmlns:a16="http://schemas.microsoft.com/office/drawing/2010/main" id="{AEF5BE8E-FC1B-4485-8A87-27A3A25CEED8}"/>
              </a:ext>
            </a:extLst>
          </p:cNvPr>
          <p:cNvSpPr>
            <a:spLocks noGrp="true"/>
          </p:cNvSpPr>
          <p:nvPr>
            <p:ph idx="12" sz="quarter" type="sldNum"/>
          </p:nvPr>
        </p:nvSpPr>
        <p:spPr/>
        <p:txBody>
          <a:bodyPr rtlCol="0"/>
          <a:lstStyle/>
          <a:p>
            <a:pPr/>
            <a:r>
              <a:rPr dirty="0" lang="en-US"/>
              <a:t>&lt;#&gt;</a:t>
            </a:r>
            <a:endParaRPr dirty="0" lang="en-US"/>
          </a:p>
        </p:txBody>
      </p:sp>
      <p:sp>
        <p:nvSpPr>
          <p:cNvPr id="6" name="Footer Placeholder 5">
            <a:extLst>
              <a:ext uri="{31E04EA7-7198-47F4-8B7D-EB2630F8B475}">
                <a16:creationId xmlns:a16="http://schemas.microsoft.com/office/drawing/2010/main" id="{1CAF931B-C524-4167-A915-21F9E89048E1}"/>
              </a:ext>
            </a:extLst>
          </p:cNvPr>
          <p:cNvSpPr>
            <a:spLocks noGrp="true"/>
          </p:cNvSpPr>
          <p:nvPr>
            <p:ph idx="11" sz="quarter" type="ftr"/>
          </p:nvPr>
        </p:nvSpPr>
        <p:spPr/>
        <p:txBody>
          <a:bodyPr rtlCol="0"/>
          <a:lstStyle/>
          <a:p>
            <a:pPr/>
            <a:r>
              <a:rPr dirty="0" lang="en-US"/>
              <a:t>Footer</a:t>
            </a:r>
            <a:endParaRPr dirty="0" lang="en-US"/>
          </a:p>
        </p:txBody>
      </p:sp>
      <p:sp>
        <p:nvSpPr>
          <p:cNvPr id="7" name="Date Placeholder 4">
            <a:extLst>
              <a:ext uri="{A4430AC7-5304-4751-A851-B2B44A2E79B5}">
                <a16:creationId xmlns:a16="http://schemas.microsoft.com/office/drawing/2010/main" id="{0738B9C5-6D2E-41A6-A4FE-BBB65DEF08DC}"/>
              </a:ext>
            </a:extLst>
          </p:cNvPr>
          <p:cNvSpPr>
            <a:spLocks noGrp="true"/>
          </p:cNvSpPr>
          <p:nvPr>
            <p:ph idx="10" sz="half" type="dt"/>
          </p:nvPr>
        </p:nvSpPr>
        <p:spPr/>
        <p:txBody>
          <a:bodyPr rtlCol="0"/>
          <a:lstStyle/>
          <a:p>
            <a:pPr/>
            <a:r>
              <a:rPr dirty="0" lang="en-US"/>
              <a:t>Date</a:t>
            </a:r>
            <a:endParaRPr dirty="0" lang="en-US"/>
          </a:p>
        </p:txBody>
      </p:sp>
    </p:spTree>
    <p:extLst>
      <p:ext uri="{07E3EF45-3833-475B-BEC7-D29989FB1D4F}">
        <p14:creationId xmlns:p14="http://schemas.microsoft.com/office/powerpoint/2010/main" val="1751263324262"/>
      </p:ext>
    </p:extLst>
  </p:cSld>
  <p:clrMapOvr>
    <a:masterClrMapping/>
  </p:clrMapOvr>
</p:sldLayout>
</file>

<file path=ppt/slideLayouts/slideLayout5.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type="twoTxTwoObj">
  <p:cSld name="Comparison">
    <p:spTree>
      <p:nvGrpSpPr>
        <p:cNvPr id="1" name=""/>
        <p:cNvGrpSpPr/>
        <p:nvPr/>
      </p:nvGrpSpPr>
      <p:grpSpPr>
        <a:xfrm>
          <a:off x="0" y="0"/>
          <a:ext cx="0" cy="0"/>
          <a:chOff x="0" y="0"/>
          <a:chExt cx="0" cy="0"/>
        </a:xfrm>
      </p:grpSpPr>
      <p:sp>
        <p:nvSpPr>
          <p:cNvPr id="2" name="Text Placeholder 2">
            <a:extLst>
              <a:ext uri="{015216A2-C9B1-49C0-828F-FF851EE63231}">
                <a16:creationId xmlns:a16="http://schemas.microsoft.com/office/drawing/2010/main" id="{03CCA85B-85BF-440C-8810-D87E71CE3B04}"/>
              </a:ext>
            </a:extLst>
          </p:cNvPr>
          <p:cNvSpPr>
            <a:spLocks noGrp="true"/>
          </p:cNvSpPr>
          <p:nvPr>
            <p:ph type="body"/>
          </p:nvPr>
        </p:nvSpPr>
        <p:spPr>
          <a:xfrm rot="0">
            <a:off x="762000" y="1400175"/>
            <a:ext cx="3619500" cy="540644"/>
          </a:xfrm>
          <a:prstGeom prst="rect">
            <a:avLst/>
          </a:prstGeom>
        </p:spPr>
        <p:txBody>
          <a:bodyPr anchor="ctr" rtlCol="0" vert="horz">
            <a:normAutofit fontScale="100000" lnSpcReduction="0"/>
          </a:bodyPr>
          <a:lstStyle>
            <a:lvl1pPr indent="0" lvl="0" marL="0">
              <a:buNone/>
              <a:defRPr b="0" cap="none" dirty="0" i="0" lang="en-US" sz="1600">
                <a:solidFill>
                  <a:schemeClr val="accent1"/>
                </a:solidFill>
                <a:latin typeface="+mn-lt"/>
              </a:defRPr>
            </a:lvl1pPr>
            <a:lvl2pPr indent="0" lvl="1" marL="457200">
              <a:buNone/>
              <a:defRPr b="1" dirty="0" lang="en-US" sz="2000">
                <a:latin typeface="+mn-lt"/>
              </a:defRPr>
            </a:lvl2pPr>
            <a:lvl3pPr indent="0" lvl="2" marL="914400">
              <a:buNone/>
              <a:defRPr b="1" dirty="0" lang="en-US" sz="1800">
                <a:latin typeface="+mn-lt"/>
              </a:defRPr>
            </a:lvl3pPr>
            <a:lvl4pPr indent="0" lvl="3" marL="1371600">
              <a:buNone/>
              <a:defRPr b="1" dirty="0" lang="en-US" sz="1600">
                <a:latin typeface="+mn-lt"/>
              </a:defRPr>
            </a:lvl4pPr>
            <a:lvl5pPr indent="0" lvl="4" marL="1828800">
              <a:buNone/>
              <a:defRPr b="1" dirty="0" lang="en-US" sz="1600">
                <a:latin typeface="+mn-lt"/>
              </a:defRPr>
            </a:lvl5pPr>
            <a:lvl6pPr indent="0" lvl="5" marL="2286000">
              <a:buNone/>
              <a:defRPr b="1" dirty="0" lang="en-US" sz="1600">
                <a:latin typeface="+mn-lt"/>
              </a:defRPr>
            </a:lvl6pPr>
            <a:lvl7pPr indent="0" lvl="6" marL="2743200">
              <a:buNone/>
              <a:defRPr b="1" dirty="0" lang="en-US" sz="1600">
                <a:latin typeface="+mn-lt"/>
              </a:defRPr>
            </a:lvl7pPr>
            <a:lvl8pPr indent="0" lvl="7" marL="3200400">
              <a:buNone/>
              <a:defRPr b="1" dirty="0" lang="en-US" sz="1600">
                <a:latin typeface="+mn-lt"/>
              </a:defRPr>
            </a:lvl8pPr>
            <a:lvl9pPr indent="0" lvl="8" marL="3657600">
              <a:buNone/>
              <a:defRPr b="1" dirty="0" lang="en-US" sz="1600">
                <a:latin typeface="+mn-lt"/>
              </a:defRPr>
            </a:lvl9pPr>
          </a:lstStyle>
          <a:p>
            <a:pPr lvl="0"/>
            <a:r>
              <a:rPr dirty="0" lang="en-US"/>
              <a:t>Click to edit Master text styles</a:t>
            </a:r>
            <a:endParaRPr dirty="0" lang="en-US"/>
          </a:p>
        </p:txBody>
      </p:sp>
      <p:sp>
        <p:nvSpPr>
          <p:cNvPr id="3" name="Text Placeholder 4">
            <a:extLst>
              <a:ext uri="{49E6FAD2-9E85-4499-8B19-F123DAC6852C}">
                <a16:creationId xmlns:a16="http://schemas.microsoft.com/office/drawing/2010/main" id="{A60DDB68-D90C-4470-8766-D77CC0AC096E}"/>
              </a:ext>
            </a:extLst>
          </p:cNvPr>
          <p:cNvSpPr>
            <a:spLocks noGrp="true"/>
          </p:cNvSpPr>
          <p:nvPr>
            <p:ph idx="1" type="body"/>
          </p:nvPr>
        </p:nvSpPr>
        <p:spPr>
          <a:xfrm rot="0">
            <a:off x="4754717" y="1400175"/>
            <a:ext cx="3619500" cy="540644"/>
          </a:xfrm>
          <a:prstGeom prst="rect">
            <a:avLst/>
          </a:prstGeom>
        </p:spPr>
        <p:txBody>
          <a:bodyPr anchor="ctr" rtlCol="0" vert="horz">
            <a:normAutofit fontScale="100000" lnSpcReduction="0"/>
          </a:bodyPr>
          <a:lstStyle>
            <a:lvl1pPr indent="0" lvl="0" marL="0">
              <a:buNone/>
              <a:defRPr b="0" cap="none" dirty="0" i="0" lang="en-US" sz="1600">
                <a:solidFill>
                  <a:schemeClr val="accent1"/>
                </a:solidFill>
                <a:latin typeface="+mn-lt"/>
              </a:defRPr>
            </a:lvl1pPr>
            <a:lvl2pPr indent="0" lvl="1" marL="457200">
              <a:buNone/>
              <a:defRPr b="1" dirty="0" lang="en-US" sz="2000">
                <a:latin typeface="+mn-lt"/>
              </a:defRPr>
            </a:lvl2pPr>
            <a:lvl3pPr indent="0" lvl="2" marL="914400">
              <a:buNone/>
              <a:defRPr b="1" dirty="0" lang="en-US" sz="1800">
                <a:latin typeface="+mn-lt"/>
              </a:defRPr>
            </a:lvl3pPr>
            <a:lvl4pPr indent="0" lvl="3" marL="1371600">
              <a:buNone/>
              <a:defRPr b="1" dirty="0" lang="en-US" sz="1600">
                <a:latin typeface="+mn-lt"/>
              </a:defRPr>
            </a:lvl4pPr>
            <a:lvl5pPr indent="0" lvl="4" marL="1828800">
              <a:buNone/>
              <a:defRPr b="1" dirty="0" lang="en-US" sz="1600">
                <a:latin typeface="+mn-lt"/>
              </a:defRPr>
            </a:lvl5pPr>
            <a:lvl6pPr indent="0" lvl="5" marL="2286000">
              <a:buNone/>
              <a:defRPr b="1" dirty="0" lang="en-US" sz="1600">
                <a:latin typeface="+mn-lt"/>
              </a:defRPr>
            </a:lvl6pPr>
            <a:lvl7pPr indent="0" lvl="6" marL="2743200">
              <a:buNone/>
              <a:defRPr b="1" dirty="0" lang="en-US" sz="1600">
                <a:latin typeface="+mn-lt"/>
              </a:defRPr>
            </a:lvl7pPr>
            <a:lvl8pPr indent="0" lvl="7" marL="3200400">
              <a:buNone/>
              <a:defRPr b="1" dirty="0" lang="en-US" sz="1600">
                <a:latin typeface="+mn-lt"/>
              </a:defRPr>
            </a:lvl8pPr>
            <a:lvl9pPr indent="0" lvl="8" marL="3657600">
              <a:buNone/>
              <a:defRPr b="1" dirty="0" lang="en-US" sz="1600">
                <a:latin typeface="+mn-lt"/>
              </a:defRPr>
            </a:lvl9pPr>
          </a:lstStyle>
          <a:p>
            <a:pPr lvl="0"/>
            <a:r>
              <a:rPr dirty="0" lang="en-US"/>
              <a:t>Click to edit Master text styles</a:t>
            </a:r>
            <a:endParaRPr dirty="0" lang="en-US"/>
          </a:p>
        </p:txBody>
      </p:sp>
      <p:sp>
        <p:nvSpPr>
          <p:cNvPr id="4" name="Content Placeholder 2">
            <a:extLst>
              <a:ext uri="{673EC90A-EED5-4A82-9090-D7CCBE18D170}">
                <a16:creationId xmlns:a16="http://schemas.microsoft.com/office/drawing/2010/main" id="{EB037A53-6851-46DD-BCE9-A0683C531E7D}"/>
              </a:ext>
            </a:extLst>
          </p:cNvPr>
          <p:cNvSpPr>
            <a:spLocks noGrp="true"/>
          </p:cNvSpPr>
          <p:nvPr>
            <p:ph idx="2"/>
          </p:nvPr>
        </p:nvSpPr>
        <p:spPr>
          <a:xfrm rot="0">
            <a:off x="762000" y="1961537"/>
            <a:ext cx="3619500" cy="2510865"/>
          </a:xfrm>
        </p:spPr>
        <p:txBody>
          <a:bodyPr rtlCol="0"/>
          <a:lstStyle>
            <a:lvl1pPr lvl="0"/>
            <a:lvl2pPr lvl="1"/>
            <a:lvl3pPr lvl="2"/>
            <a:lvl4pPr lvl="3"/>
            <a:lvl5pPr lvl="4"/>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5" name="Title 1">
            <a:extLst>
              <a:ext uri="{6F77F596-6E46-4398-91E2-C8AAC674AA38}">
                <a16:creationId xmlns:a16="http://schemas.microsoft.com/office/drawing/2010/main" id="{4D3FF4C5-EA09-4770-83D8-C81CA764E051}"/>
              </a:ext>
            </a:extLst>
          </p:cNvPr>
          <p:cNvSpPr>
            <a:spLocks noGrp="true"/>
          </p:cNvSpPr>
          <p:nvPr>
            <p:ph idx="3" type="title"/>
          </p:nvPr>
        </p:nvSpPr>
        <p:spPr/>
        <p:txBody>
          <a:bodyPr rtlCol="0"/>
          <a:lstStyle>
            <a:lvl1pPr lvl="0"/>
          </a:lstStyle>
          <a:p>
            <a:pPr/>
            <a:r>
              <a:rPr dirty="0" lang="en-US"/>
              <a:t>Click to edit Master title style</a:t>
            </a:r>
            <a:endParaRPr dirty="0" lang="en-US"/>
          </a:p>
        </p:txBody>
      </p:sp>
      <p:sp>
        <p:nvSpPr>
          <p:cNvPr id="6" name="Content Placeholder 2">
            <a:extLst>
              <a:ext uri="{51606E4E-9564-4565-A5FD-674741454482}">
                <a16:creationId xmlns:a16="http://schemas.microsoft.com/office/drawing/2010/main" id="{7E5E188D-718F-479D-B568-ADE6E4CA9142}"/>
              </a:ext>
            </a:extLst>
          </p:cNvPr>
          <p:cNvSpPr>
            <a:spLocks noGrp="true"/>
          </p:cNvSpPr>
          <p:nvPr>
            <p:ph idx="4"/>
          </p:nvPr>
        </p:nvSpPr>
        <p:spPr>
          <a:xfrm rot="0">
            <a:off x="4751443" y="1961537"/>
            <a:ext cx="3619500" cy="2510865"/>
          </a:xfrm>
        </p:spPr>
        <p:txBody>
          <a:bodyPr rtlCol="0"/>
          <a:lstStyle>
            <a:lvl1pPr lvl="0"/>
            <a:lvl2pPr lvl="1"/>
            <a:lvl3pPr lvl="2"/>
            <a:lvl4pPr lvl="3"/>
            <a:lvl5pPr lvl="4"/>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7" name="Date Placeholder 4">
            <a:extLst>
              <a:ext uri="{B6D3155D-D696-429B-8274-09A876B048E1}">
                <a16:creationId xmlns:a16="http://schemas.microsoft.com/office/drawing/2010/main" id="{43D6D2F9-0C7B-440A-B15C-9795561186B5}"/>
              </a:ext>
            </a:extLst>
          </p:cNvPr>
          <p:cNvSpPr>
            <a:spLocks noGrp="true"/>
          </p:cNvSpPr>
          <p:nvPr>
            <p:ph idx="10" sz="half" type="dt"/>
          </p:nvPr>
        </p:nvSpPr>
        <p:spPr/>
        <p:txBody>
          <a:bodyPr rtlCol="0"/>
          <a:lstStyle/>
          <a:p>
            <a:pPr/>
            <a:r>
              <a:rPr dirty="0" lang="en-US"/>
              <a:t>Date</a:t>
            </a:r>
            <a:endParaRPr dirty="0" lang="en-US"/>
          </a:p>
        </p:txBody>
      </p:sp>
      <p:sp>
        <p:nvSpPr>
          <p:cNvPr id="8" name="Footer Placeholder 5">
            <a:extLst>
              <a:ext uri="{0AB4DB3C-818E-4616-9F6D-ED6FD25B082F}">
                <a16:creationId xmlns:a16="http://schemas.microsoft.com/office/drawing/2010/main" id="{9C8ECE04-0FC4-4A30-998E-3FE5E5E2E278}"/>
              </a:ext>
            </a:extLst>
          </p:cNvPr>
          <p:cNvSpPr>
            <a:spLocks noGrp="true"/>
          </p:cNvSpPr>
          <p:nvPr>
            <p:ph idx="11" sz="quarter" type="ftr"/>
          </p:nvPr>
        </p:nvSpPr>
        <p:spPr/>
        <p:txBody>
          <a:bodyPr rtlCol="0"/>
          <a:lstStyle/>
          <a:p>
            <a:pPr/>
            <a:r>
              <a:rPr dirty="0" lang="en-US"/>
              <a:t>Footer</a:t>
            </a:r>
            <a:endParaRPr dirty="0" lang="en-US"/>
          </a:p>
        </p:txBody>
      </p:sp>
      <p:sp>
        <p:nvSpPr>
          <p:cNvPr id="9" name="Slide Number Placeholder 6">
            <a:extLst>
              <a:ext uri="{D5973D23-F63C-4E73-B6DD-F9FB38EF5FF8}">
                <a16:creationId xmlns:a16="http://schemas.microsoft.com/office/drawing/2010/main" id="{D1955912-A752-448F-B0B3-B95FCB51A297}"/>
              </a:ext>
            </a:extLst>
          </p:cNvPr>
          <p:cNvSpPr>
            <a:spLocks noGrp="true"/>
          </p:cNvSpPr>
          <p:nvPr>
            <p:ph idx="12" sz="quarter" type="sldNum"/>
          </p:nvPr>
        </p:nvSpPr>
        <p:spPr/>
        <p:txBody>
          <a:bodyPr rtlCol="0"/>
          <a:lstStyle/>
          <a:p>
            <a:pPr/>
            <a:r>
              <a:rPr dirty="0" lang="en-US"/>
              <a:t>&lt;#&gt;</a:t>
            </a:r>
            <a:endParaRPr dirty="0" lang="en-US"/>
          </a:p>
        </p:txBody>
      </p:sp>
    </p:spTree>
    <p:extLst>
      <p:ext uri="{FFA7948D-AAE9-4B2F-99BC-EBE88DFD4117}">
        <p14:creationId xmlns:p14="http://schemas.microsoft.com/office/powerpoint/2010/main" val="1751263324263"/>
      </p:ext>
    </p:extLst>
  </p:cSld>
  <p:clrMapOvr>
    <a:masterClrMapping/>
  </p:clrMapOvr>
</p:sldLayout>
</file>

<file path=ppt/slideLayouts/slideLayout6.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type="titleOnly">
  <p:cSld name="Title Only">
    <p:spTree>
      <p:nvGrpSpPr>
        <p:cNvPr id="1" name=""/>
        <p:cNvGrpSpPr/>
        <p:nvPr/>
      </p:nvGrpSpPr>
      <p:grpSpPr>
        <a:xfrm>
          <a:off x="0" y="0"/>
          <a:ext cx="0" cy="0"/>
          <a:chOff x="0" y="0"/>
          <a:chExt cx="0" cy="0"/>
        </a:xfrm>
      </p:grpSpPr>
      <p:sp>
        <p:nvSpPr>
          <p:cNvPr id="2" name="Title 1">
            <a:extLst>
              <a:ext uri="{A117103A-7AC0-4344-9259-0F14E30D3529}">
                <a16:creationId xmlns:a16="http://schemas.microsoft.com/office/drawing/2010/main" id="{134A9EB5-C979-40F3-B38A-8891B79254E9}"/>
              </a:ext>
            </a:extLst>
          </p:cNvPr>
          <p:cNvSpPr>
            <a:spLocks noGrp="true"/>
          </p:cNvSpPr>
          <p:nvPr>
            <p:ph type="title"/>
          </p:nvPr>
        </p:nvSpPr>
        <p:spPr>
          <a:xfrm rot="0">
            <a:off x="762000" y="1914525"/>
            <a:ext cx="7620000" cy="857250"/>
          </a:xfrm>
        </p:spPr>
        <p:txBody>
          <a:bodyPr anchor="ctr" rtlCol="0" vert="horz"/>
          <a:lstStyle>
            <a:lvl1pPr algn="ctr" lvl="0">
              <a:defRPr dirty="0" lang="en-US" sz="3600"/>
            </a:lvl1pPr>
          </a:lstStyle>
          <a:p>
            <a:pPr/>
            <a:r>
              <a:rPr dirty="0" lang="en-US"/>
              <a:t>Click to edit Master title style</a:t>
            </a:r>
            <a:endParaRPr dirty="0" lang="en-US"/>
          </a:p>
        </p:txBody>
      </p:sp>
      <p:sp>
        <p:nvSpPr>
          <p:cNvPr id="3" name="Slide Number Placeholder 3">
            <a:extLst>
              <a:ext uri="{463DF468-07C1-4FC2-8D79-E5C3DABF8BE6}">
                <a16:creationId xmlns:a16="http://schemas.microsoft.com/office/drawing/2010/main" id="{07B166CB-FC59-4E69-9818-4153EAF3C2F1}"/>
              </a:ext>
            </a:extLst>
          </p:cNvPr>
          <p:cNvSpPr>
            <a:spLocks noGrp="true"/>
          </p:cNvSpPr>
          <p:nvPr>
            <p:ph idx="12" sz="quarter" type="sldNum"/>
          </p:nvPr>
        </p:nvSpPr>
        <p:spPr/>
        <p:txBody>
          <a:bodyPr rtlCol="0"/>
          <a:lstStyle/>
          <a:p>
            <a:pPr/>
            <a:r>
              <a:rPr dirty="0" lang="en-US"/>
              <a:t>&lt;#&gt;</a:t>
            </a:r>
            <a:endParaRPr dirty="0" lang="en-US"/>
          </a:p>
        </p:txBody>
      </p:sp>
      <p:sp>
        <p:nvSpPr>
          <p:cNvPr id="4" name="Footer Placeholder 2">
            <a:extLst>
              <a:ext uri="{F2B157EC-5B7B-40DF-839E-55756F8C09D6}">
                <a16:creationId xmlns:a16="http://schemas.microsoft.com/office/drawing/2010/main" id="{8D513F42-0DAE-4D01-8C63-606856ED90AF}"/>
              </a:ext>
            </a:extLst>
          </p:cNvPr>
          <p:cNvSpPr>
            <a:spLocks noGrp="true"/>
          </p:cNvSpPr>
          <p:nvPr>
            <p:ph idx="11" sz="quarter" type="ftr"/>
          </p:nvPr>
        </p:nvSpPr>
        <p:spPr/>
        <p:txBody>
          <a:bodyPr rtlCol="0"/>
          <a:lstStyle/>
          <a:p>
            <a:pPr/>
            <a:r>
              <a:rPr dirty="0" lang="en-US"/>
              <a:t>Footer</a:t>
            </a:r>
            <a:endParaRPr dirty="0" lang="en-US"/>
          </a:p>
        </p:txBody>
      </p:sp>
      <p:sp>
        <p:nvSpPr>
          <p:cNvPr id="5" name="Date Placeholder 1">
            <a:extLst>
              <a:ext uri="{BB2A7406-8EA5-4B8F-8EAF-03F286AFD0DC}">
                <a16:creationId xmlns:a16="http://schemas.microsoft.com/office/drawing/2010/main" id="{47E90C46-3E00-4976-B7CE-7591C1407541}"/>
              </a:ext>
            </a:extLst>
          </p:cNvPr>
          <p:cNvSpPr>
            <a:spLocks noGrp="true"/>
          </p:cNvSpPr>
          <p:nvPr>
            <p:ph idx="10" sz="half" type="dt"/>
          </p:nvPr>
        </p:nvSpPr>
        <p:spPr/>
        <p:txBody>
          <a:bodyPr rtlCol="0"/>
          <a:lstStyle/>
          <a:p>
            <a:pPr/>
            <a:r>
              <a:rPr dirty="0" lang="en-US"/>
              <a:t>Date</a:t>
            </a:r>
            <a:endParaRPr dirty="0" lang="en-US"/>
          </a:p>
        </p:txBody>
      </p:sp>
    </p:spTree>
    <p:extLst>
      <p:ext uri="{91F8536E-9963-41A8-ADC7-9B41774AD16E}">
        <p14:creationId xmlns:p14="http://schemas.microsoft.com/office/powerpoint/2010/main" val="1751263324264"/>
      </p:ext>
    </p:extLst>
  </p:cSld>
  <p:clrMapOvr>
    <a:masterClrMapping/>
  </p:clrMapOvr>
</p:sldLayout>
</file>

<file path=ppt/slideLayouts/slideLayout7.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showMasterSp="true" type="blank">
  <p:cSld name="Blank">
    <p:spTree>
      <p:nvGrpSpPr>
        <p:cNvPr id="1" name=""/>
        <p:cNvGrpSpPr/>
        <p:nvPr/>
      </p:nvGrpSpPr>
      <p:grpSpPr>
        <a:xfrm>
          <a:off x="0" y="0"/>
          <a:ext cx="0" cy="0"/>
          <a:chOff x="0" y="0"/>
          <a:chExt cx="0" cy="0"/>
        </a:xfrm>
      </p:grpSpPr>
      <p:sp>
        <p:nvSpPr>
          <p:cNvPr id="2" name="Slide Number Placeholder 3">
            <a:extLst>
              <a:ext uri="{27459734-1C77-42E1-BA83-1B4DF44EB8F0}">
                <a16:creationId xmlns:a16="http://schemas.microsoft.com/office/drawing/2010/main" id="{90A2CC74-FBDA-49AD-9895-B3A893FB8086}"/>
              </a:ext>
            </a:extLst>
          </p:cNvPr>
          <p:cNvSpPr>
            <a:spLocks noGrp="true"/>
          </p:cNvSpPr>
          <p:nvPr>
            <p:ph idx="12" sz="quarter" type="sldNum"/>
          </p:nvPr>
        </p:nvSpPr>
        <p:spPr/>
        <p:txBody>
          <a:bodyPr rtlCol="0"/>
          <a:lstStyle/>
          <a:p>
            <a:pPr/>
            <a:r>
              <a:rPr dirty="0" lang="en-US"/>
              <a:t>&lt;#&gt;</a:t>
            </a:r>
            <a:endParaRPr dirty="0" lang="en-US"/>
          </a:p>
        </p:txBody>
      </p:sp>
      <p:sp>
        <p:nvSpPr>
          <p:cNvPr id="3" name="Footer Placeholder 2">
            <a:extLst>
              <a:ext uri="{29DDCD04-37AD-4563-9756-DD039B9AE288}">
                <a16:creationId xmlns:a16="http://schemas.microsoft.com/office/drawing/2010/main" id="{841448A3-4545-4BC5-88F0-D6553C842088}"/>
              </a:ext>
            </a:extLst>
          </p:cNvPr>
          <p:cNvSpPr>
            <a:spLocks noGrp="true"/>
          </p:cNvSpPr>
          <p:nvPr>
            <p:ph idx="11" sz="quarter" type="ftr"/>
          </p:nvPr>
        </p:nvSpPr>
        <p:spPr/>
        <p:txBody>
          <a:bodyPr rtlCol="0"/>
          <a:lstStyle/>
          <a:p>
            <a:pPr/>
            <a:r>
              <a:rPr dirty="0" lang="en-US"/>
              <a:t>Footer</a:t>
            </a:r>
            <a:endParaRPr dirty="0" lang="en-US"/>
          </a:p>
        </p:txBody>
      </p:sp>
      <p:sp>
        <p:nvSpPr>
          <p:cNvPr id="4" name="Date Placeholder 1">
            <a:extLst>
              <a:ext uri="{8E7A14F6-56A1-4A7B-9F94-C04BCF094462}">
                <a16:creationId xmlns:a16="http://schemas.microsoft.com/office/drawing/2010/main" id="{8FAA2AFB-6049-4F95-8347-88A270EB4CE9}"/>
              </a:ext>
            </a:extLst>
          </p:cNvPr>
          <p:cNvSpPr>
            <a:spLocks noGrp="true"/>
          </p:cNvSpPr>
          <p:nvPr>
            <p:ph idx="10" sz="half" type="dt"/>
          </p:nvPr>
        </p:nvSpPr>
        <p:spPr/>
        <p:txBody>
          <a:bodyPr rtlCol="0"/>
          <a:lstStyle/>
          <a:p>
            <a:pPr/>
            <a:r>
              <a:rPr dirty="0" lang="en-US"/>
              <a:t>Date</a:t>
            </a:r>
            <a:endParaRPr dirty="0" lang="en-US"/>
          </a:p>
        </p:txBody>
      </p:sp>
    </p:spTree>
    <p:extLst>
      <p:ext uri="{79D1121E-39D8-418B-99FC-C1ED980BFEDD}">
        <p14:creationId xmlns:p14="http://schemas.microsoft.com/office/powerpoint/2010/main" val="1751263324264"/>
      </p:ext>
    </p:extLst>
  </p:cSld>
  <p:clrMapOvr>
    <a:masterClrMapping/>
  </p:clrMapOvr>
</p:sldLayout>
</file>

<file path=ppt/slideLayouts/slideLayout8.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showMasterSp="true" type="objTx">
  <p:cSld name="Content with Caption">
    <p:spTree>
      <p:nvGrpSpPr>
        <p:cNvPr id="1" name=""/>
        <p:cNvGrpSpPr/>
        <p:nvPr/>
      </p:nvGrpSpPr>
      <p:grpSpPr>
        <a:xfrm>
          <a:off x="0" y="0"/>
          <a:ext cx="0" cy="0"/>
          <a:chOff x="0" y="0"/>
          <a:chExt cx="0" cy="0"/>
        </a:xfrm>
      </p:grpSpPr>
      <p:sp>
        <p:nvSpPr>
          <p:cNvPr id="2" name="Title 1">
            <a:extLst>
              <a:ext uri="{2C7CDD12-34EC-4EF2-81FC-C85B5796D59E}">
                <a16:creationId xmlns:a16="http://schemas.microsoft.com/office/drawing/2010/main" id="{8EA6CC93-CFBD-4362-8122-4BDCD2548967}"/>
              </a:ext>
            </a:extLst>
          </p:cNvPr>
          <p:cNvSpPr>
            <a:spLocks noGrp="true"/>
          </p:cNvSpPr>
          <p:nvPr>
            <p:ph type="title"/>
          </p:nvPr>
        </p:nvSpPr>
        <p:spPr/>
        <p:txBody>
          <a:bodyPr rtlCol="0"/>
          <a:lstStyle>
            <a:lvl1pPr lvl="0"/>
          </a:lstStyle>
          <a:p>
            <a:pPr/>
            <a:r>
              <a:rPr dirty="0" lang="en-US"/>
              <a:t>Click to edit Master title style</a:t>
            </a:r>
            <a:endParaRPr dirty="0" lang="en-US"/>
          </a:p>
        </p:txBody>
      </p:sp>
      <p:sp>
        <p:nvSpPr>
          <p:cNvPr id="3" name="Text Placeholder 3">
            <a:extLst>
              <a:ext uri="{647E8A25-3298-4163-945D-385B8358D8BC}">
                <a16:creationId xmlns:a16="http://schemas.microsoft.com/office/drawing/2010/main" id="{20CB1A1F-9FA3-4970-A2D4-E50205AC4459}"/>
              </a:ext>
            </a:extLst>
          </p:cNvPr>
          <p:cNvSpPr>
            <a:spLocks noGrp="true"/>
          </p:cNvSpPr>
          <p:nvPr>
            <p:ph idx="1" type="body"/>
          </p:nvPr>
        </p:nvSpPr>
        <p:spPr>
          <a:xfrm rot="0">
            <a:off x="762000" y="1455900"/>
            <a:ext cx="2822399" cy="2984400"/>
          </a:xfrm>
        </p:spPr>
        <p:txBody>
          <a:bodyPr anchor="t" bIns="45720" lIns="91440" rIns="91440" rtlCol="0" tIns="93600" vert="horz">
            <a:normAutofit/>
          </a:bodyPr>
          <a:lstStyle>
            <a:lvl1pPr indent="0" lvl="0" marL="0">
              <a:lnSpc>
                <a:spcPct val="100000"/>
              </a:lnSpc>
              <a:buNone/>
              <a:defRPr b="0" dirty="0" lang="en-US">
                <a:latin typeface="+mn-lt"/>
              </a:defRPr>
            </a:lvl1pPr>
          </a:lstStyle>
          <a:p>
            <a:pPr/>
            <a:r>
              <a:rPr dirty="0" lang="en-US"/>
              <a:t>Click to edit Master text styles</a:t>
            </a:r>
            <a:endParaRPr dirty="0" lang="en-US"/>
          </a:p>
        </p:txBody>
      </p:sp>
      <p:sp>
        <p:nvSpPr>
          <p:cNvPr id="4" name="Content Placeholder 2">
            <a:extLst>
              <a:ext uri="{BF5F24C0-EC88-4F3C-8C3C-FB386E95AD57}">
                <a16:creationId xmlns:a16="http://schemas.microsoft.com/office/drawing/2010/main" id="{54027717-2B11-4652-B67F-40493C88E031}"/>
              </a:ext>
            </a:extLst>
          </p:cNvPr>
          <p:cNvSpPr>
            <a:spLocks noGrp="true"/>
          </p:cNvSpPr>
          <p:nvPr>
            <p:ph idx="2"/>
          </p:nvPr>
        </p:nvSpPr>
        <p:spPr>
          <a:xfrm rot="0">
            <a:off x="3776758" y="1447800"/>
            <a:ext cx="4605242" cy="3000375"/>
          </a:xfrm>
        </p:spPr>
        <p:txBody>
          <a:bodyPr rtlCol="0"/>
          <a:lstStyle>
            <a:lvl1pPr lvl="0"/>
            <a:lvl2pPr lvl="1"/>
            <a:lvl3pPr lvl="2"/>
            <a:lvl4pPr lvl="3"/>
            <a:lvl5pPr lvl="4"/>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5" name="Slide Number Placeholder 3">
            <a:extLst>
              <a:ext uri="{26BC1EEC-C4C7-4BB4-AFDC-A93C1BF053A0}">
                <a16:creationId xmlns:a16="http://schemas.microsoft.com/office/drawing/2010/main" id="{0329DB99-D254-46BF-90FD-677FFF87AF3C}"/>
              </a:ext>
            </a:extLst>
          </p:cNvPr>
          <p:cNvSpPr>
            <a:spLocks noGrp="true"/>
          </p:cNvSpPr>
          <p:nvPr>
            <p:ph idx="12" sz="quarter" type="sldNum"/>
          </p:nvPr>
        </p:nvSpPr>
        <p:spPr/>
        <p:txBody>
          <a:bodyPr rtlCol="0"/>
          <a:lstStyle/>
          <a:p>
            <a:pPr/>
            <a:r>
              <a:rPr dirty="0" lang="en-US"/>
              <a:t>&lt;#&gt;</a:t>
            </a:r>
            <a:endParaRPr dirty="0" lang="en-US"/>
          </a:p>
        </p:txBody>
      </p:sp>
      <p:sp>
        <p:nvSpPr>
          <p:cNvPr id="6" name="Footer Placeholder 2">
            <a:extLst>
              <a:ext uri="{838499E5-57E3-408A-9762-C9A08560A1D9}">
                <a16:creationId xmlns:a16="http://schemas.microsoft.com/office/drawing/2010/main" id="{4413C558-92FD-4D7A-A315-2B4E19269B1D}"/>
              </a:ext>
            </a:extLst>
          </p:cNvPr>
          <p:cNvSpPr>
            <a:spLocks noGrp="true"/>
          </p:cNvSpPr>
          <p:nvPr>
            <p:ph idx="11" sz="quarter" type="ftr"/>
          </p:nvPr>
        </p:nvSpPr>
        <p:spPr/>
        <p:txBody>
          <a:bodyPr rtlCol="0"/>
          <a:lstStyle/>
          <a:p>
            <a:pPr/>
            <a:r>
              <a:rPr dirty="0" lang="en-US"/>
              <a:t>Footer</a:t>
            </a:r>
            <a:endParaRPr dirty="0" lang="en-US"/>
          </a:p>
        </p:txBody>
      </p:sp>
      <p:sp>
        <p:nvSpPr>
          <p:cNvPr id="7" name="Date Placeholder 1">
            <a:extLst>
              <a:ext uri="{4B4E5C45-FE5C-427E-B517-E6F547CD5D6B}">
                <a16:creationId xmlns:a16="http://schemas.microsoft.com/office/drawing/2010/main" id="{28927D54-084E-4A33-9B6B-C1AD0B17A748}"/>
              </a:ext>
            </a:extLst>
          </p:cNvPr>
          <p:cNvSpPr>
            <a:spLocks noGrp="true"/>
          </p:cNvSpPr>
          <p:nvPr>
            <p:ph idx="10" sz="half" type="dt"/>
          </p:nvPr>
        </p:nvSpPr>
        <p:spPr/>
        <p:txBody>
          <a:bodyPr rtlCol="0"/>
          <a:lstStyle/>
          <a:p>
            <a:pPr/>
            <a:r>
              <a:rPr dirty="0" lang="en-US"/>
              <a:t>Date</a:t>
            </a:r>
            <a:endParaRPr dirty="0" lang="en-US"/>
          </a:p>
        </p:txBody>
      </p:sp>
    </p:spTree>
    <p:extLst>
      <p:ext uri="{0AFAAB62-1D95-42EB-B3BF-730C3F61986C}">
        <p14:creationId xmlns:p14="http://schemas.microsoft.com/office/powerpoint/2010/main" val="1751263324265"/>
      </p:ext>
    </p:extLst>
  </p:cSld>
  <p:clrMapOvr>
    <a:masterClrMapping/>
  </p:clrMapOvr>
</p:sldLayout>
</file>

<file path=ppt/slideLayouts/slideLayout9.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type="picTx">
  <p:cSld name="Picture with Caption">
    <p:spTree>
      <p:nvGrpSpPr>
        <p:cNvPr id="1" name=""/>
        <p:cNvGrpSpPr/>
        <p:nvPr/>
      </p:nvGrpSpPr>
      <p:grpSpPr>
        <a:xfrm>
          <a:off x="0" y="0"/>
          <a:ext cx="0" cy="0"/>
          <a:chOff x="0" y="0"/>
          <a:chExt cx="0" cy="0"/>
        </a:xfrm>
      </p:grpSpPr>
      <p:sp>
        <p:nvSpPr>
          <p:cNvPr id="2" name="Rectangle 16">
            <a:extLst>
              <a:ext uri="{B020D4EB-1607-45CF-A204-CE6083515290}">
                <a16:creationId xmlns:a16="http://schemas.microsoft.com/office/drawing/2010/main" id="{187592D3-8863-4FB1-BABF-718625B096E4}"/>
              </a:ext>
            </a:extLst>
          </p:cNvPr>
          <p:cNvSpPr/>
          <p:nvPr/>
        </p:nvSpPr>
        <p:spPr>
          <a:xfrm rot="0">
            <a:off x="3718307" y="1437411"/>
            <a:ext cx="4663692" cy="3037029"/>
          </a:xfrm>
          <a:prstGeom prst="rect">
            <a:avLst/>
          </a:prstGeom>
          <a:noFill/>
          <a:ln cap="flat" w="6350">
            <a:solidFill>
              <a:schemeClr val="bg1">
                <a:lumMod val="75000"/>
              </a:schemeClr>
            </a:solidFill>
            <a:miter lim="800000"/>
          </a:ln>
          <a:effectLst/>
        </p:spPr>
        <p:style>
          <a:lnRef idx="1">
            <a:schemeClr val="accent1"/>
          </a:lnRef>
          <a:fillRef idx="3">
            <a:schemeClr val="accent1"/>
          </a:fillRef>
          <a:effectRef idx="0">
            <a:schemeClr val="accent1"/>
          </a:effectRef>
          <a:fontRef idx="minor">
            <a:srgbClr val="ffffff"/>
          </a:fontRef>
        </p:style>
        <p:txBody>
          <a:bodyPr anchor="ctr" rtlCol="0" vert="horz"/>
          <a:lstStyle/>
          <a:p>
            <a:pPr algn="ctr"/>
            <a:r>
              <a:rPr dirty="0" lang="en-US">
                <a:latin typeface="+mn-lt"/>
              </a:rPr>
              <a:t/>
            </a:r>
            <a:endParaRPr dirty="0" lang="en-US">
              <a:latin typeface="+mn-lt"/>
            </a:endParaRPr>
          </a:p>
        </p:txBody>
      </p:sp>
      <p:sp>
        <p:nvSpPr>
          <p:cNvPr id="3" name="Title 1">
            <a:extLst>
              <a:ext uri="{990D7A8A-BA30-42CC-A0B0-36F4C8C3F6A9}">
                <a16:creationId xmlns:a16="http://schemas.microsoft.com/office/drawing/2010/main" id="{2AD8633A-563A-491C-A567-2AE770F82180}"/>
              </a:ext>
            </a:extLst>
          </p:cNvPr>
          <p:cNvSpPr>
            <a:spLocks noGrp="true"/>
          </p:cNvSpPr>
          <p:nvPr>
            <p:ph type="title"/>
          </p:nvPr>
        </p:nvSpPr>
        <p:spPr/>
        <p:txBody>
          <a:bodyPr rtlCol="0"/>
          <a:lstStyle>
            <a:lvl1pPr lvl="0"/>
          </a:lstStyle>
          <a:p>
            <a:pPr/>
            <a:r>
              <a:rPr dirty="0" lang="en-US"/>
              <a:t>Click to edit Master title style</a:t>
            </a:r>
            <a:endParaRPr dirty="0" lang="en-US"/>
          </a:p>
        </p:txBody>
      </p:sp>
      <p:sp>
        <p:nvSpPr>
          <p:cNvPr id="4" name="Text Placeholder 3">
            <a:extLst>
              <a:ext uri="{DD21DAD6-AA62-403C-817F-5EE8C59FAF04}">
                <a16:creationId xmlns:a16="http://schemas.microsoft.com/office/drawing/2010/main" id="{EA7CB859-835A-4B88-B21A-8FDFF8C551BA}"/>
              </a:ext>
            </a:extLst>
          </p:cNvPr>
          <p:cNvSpPr>
            <a:spLocks noGrp="true"/>
          </p:cNvSpPr>
          <p:nvPr>
            <p:ph idx="1" type="body"/>
          </p:nvPr>
        </p:nvSpPr>
        <p:spPr>
          <a:xfrm rot="0">
            <a:off x="762000" y="1455900"/>
            <a:ext cx="2822399" cy="2984400"/>
          </a:xfrm>
        </p:spPr>
        <p:txBody>
          <a:bodyPr anchor="t" bIns="45720" lIns="91440" rIns="91440" rtlCol="0" tIns="93600" vert="horz">
            <a:normAutofit/>
          </a:bodyPr>
          <a:lstStyle>
            <a:lvl1pPr indent="0" lvl="0" marL="0">
              <a:lnSpc>
                <a:spcPct val="100000"/>
              </a:lnSpc>
              <a:buNone/>
              <a:defRPr b="0" dirty="0" lang="en-US">
                <a:latin typeface="+mn-lt"/>
              </a:defRPr>
            </a:lvl1pPr>
          </a:lstStyle>
          <a:p>
            <a:pPr/>
            <a:r>
              <a:rPr dirty="0" lang="en-US"/>
              <a:t>Click to edit Master text styles</a:t>
            </a:r>
            <a:endParaRPr dirty="0" lang="en-US"/>
          </a:p>
        </p:txBody>
      </p:sp>
      <p:sp>
        <p:nvSpPr>
          <p:cNvPr id="5" name="Picture Placeholder 2">
            <a:extLst>
              <a:ext uri="{1B41A3B8-76D1-4CB8-BE5E-B95F0ABCEB11}">
                <a16:creationId xmlns:a16="http://schemas.microsoft.com/office/drawing/2010/main" id="{06957932-365C-422D-B7DC-910BE4158A4A}"/>
              </a:ext>
            </a:extLst>
          </p:cNvPr>
          <p:cNvSpPr>
            <a:spLocks noGrp="true"/>
          </p:cNvSpPr>
          <p:nvPr>
            <p:ph idx="2" type="pic"/>
          </p:nvPr>
        </p:nvSpPr>
        <p:spPr>
          <a:xfrm rot="0">
            <a:off x="3775220" y="1492944"/>
            <a:ext cx="4543283" cy="2925962"/>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6" name="Slide Number Placeholder 4">
            <a:extLst>
              <a:ext uri="{607A7734-F20D-4A8E-8B90-E6637E79DE93}">
                <a16:creationId xmlns:a16="http://schemas.microsoft.com/office/drawing/2010/main" id="{9006153D-90E8-44C1-970B-90FCB4C50C8E}"/>
              </a:ext>
            </a:extLst>
          </p:cNvPr>
          <p:cNvSpPr>
            <a:spLocks noGrp="true"/>
          </p:cNvSpPr>
          <p:nvPr>
            <p:ph idx="12" sz="quarter" type="sldNum"/>
          </p:nvPr>
        </p:nvSpPr>
        <p:spPr/>
        <p:txBody>
          <a:bodyPr rtlCol="0"/>
          <a:lstStyle/>
          <a:p>
            <a:pPr/>
            <a:r>
              <a:rPr dirty="0" lang="en-US"/>
              <a:t>&lt;#&gt;</a:t>
            </a:r>
            <a:endParaRPr dirty="0" lang="en-US"/>
          </a:p>
        </p:txBody>
      </p:sp>
      <p:sp>
        <p:nvSpPr>
          <p:cNvPr id="7" name="Footer Placeholder 3">
            <a:extLst>
              <a:ext uri="{F868AD60-601A-4DF0-BF97-F226E2A02585}">
                <a16:creationId xmlns:a16="http://schemas.microsoft.com/office/drawing/2010/main" id="{42FD3CA8-3DC2-48D8-93FD-90AC9DBC6E1A}"/>
              </a:ext>
            </a:extLst>
          </p:cNvPr>
          <p:cNvSpPr>
            <a:spLocks noGrp="true"/>
          </p:cNvSpPr>
          <p:nvPr>
            <p:ph idx="11" sz="quarter" type="ftr"/>
          </p:nvPr>
        </p:nvSpPr>
        <p:spPr/>
        <p:txBody>
          <a:bodyPr rtlCol="0"/>
          <a:lstStyle/>
          <a:p>
            <a:pPr/>
            <a:r>
              <a:rPr dirty="0" lang="en-US"/>
              <a:t>Footer</a:t>
            </a:r>
            <a:endParaRPr dirty="0" lang="en-US"/>
          </a:p>
        </p:txBody>
      </p:sp>
      <p:sp>
        <p:nvSpPr>
          <p:cNvPr id="8" name="Date Placeholder 1">
            <a:extLst>
              <a:ext uri="{2FFF3C07-15C5-404B-AC03-9AABE27AD4DE}">
                <a16:creationId xmlns:a16="http://schemas.microsoft.com/office/drawing/2010/main" id="{462ECEEE-A06B-41BA-9F1F-084B35F1163E}"/>
              </a:ext>
            </a:extLst>
          </p:cNvPr>
          <p:cNvSpPr>
            <a:spLocks noGrp="true"/>
          </p:cNvSpPr>
          <p:nvPr>
            <p:ph idx="10" sz="half" type="dt"/>
          </p:nvPr>
        </p:nvSpPr>
        <p:spPr/>
        <p:txBody>
          <a:bodyPr rtlCol="0"/>
          <a:lstStyle/>
          <a:p>
            <a:pPr/>
            <a:r>
              <a:rPr dirty="0" lang="en-US"/>
              <a:t>Date</a:t>
            </a:r>
            <a:endParaRPr dirty="0" lang="en-US"/>
          </a:p>
        </p:txBody>
      </p:sp>
    </p:spTree>
    <p:extLst>
      <p:ext uri="{C88B574B-8DD2-45A7-97C3-F64987F48405}">
        <p14:creationId xmlns:p14="http://schemas.microsoft.com/office/powerpoint/2010/main" val="1751263324266"/>
      </p:ext>
    </p:extLst>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s>
</file>

<file path=ppt/slideMasters/slideMaster1.xml><?xml version="1.0" encoding="utf-8"?>
<p:sldMaster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Master1">
    <p:bg>
      <p:bgPr>
        <a:solidFill>
          <a:schemeClr val="bg1"/>
        </a:solidFill>
        <a:effectLst/>
      </p:bgPr>
    </p:bg>
    <p:spTree>
      <p:nvGrpSpPr>
        <p:cNvPr id="1" name=""/>
        <p:cNvGrpSpPr/>
        <p:nvPr/>
      </p:nvGrpSpPr>
      <p:grpSpPr>
        <a:xfrm>
          <a:off x="0" y="0"/>
          <a:ext cx="0" cy="0"/>
          <a:chOff x="0" y="0"/>
          <a:chExt cx="0" cy="0"/>
        </a:xfrm>
      </p:grpSpPr>
      <p:sp>
        <p:nvSpPr>
          <p:cNvPr hidden="true" id="2" name="Slide Number Placeholder 5">
            <a:extLst>
              <a:ext uri="{65E05511-A833-4211-83BB-264903052824}">
                <a16:creationId xmlns:a16="http://schemas.microsoft.com/office/drawing/2010/main" id="{C658B194-9AF2-484F-A8F1-98B25C1FE1D2}"/>
              </a:ext>
            </a:extLst>
          </p:cNvPr>
          <p:cNvSpPr txBox="1">
            <a:spLocks noGrp="true"/>
          </p:cNvSpPr>
          <p:nvPr/>
        </p:nvSpPr>
        <p:spPr>
          <a:xfrm rot="0">
            <a:off x="6123448" y="4771233"/>
            <a:ext cx="2133600" cy="273844"/>
          </a:xfrm>
          <a:prstGeom prst="rect">
            <a:avLst/>
          </a:prstGeom>
        </p:spPr>
        <p:txBody>
          <a:bodyPr anchor="ctr" bIns="45720" lIns="91440" numCol="1" rIns="91440" rtlCol="0" spcCol="0" tIns="45720" vert="horz"/>
          <a:lstStyle>
            <a:lvl1pPr algn="r"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r" lvl="0" marL="0" rtl="false">
              <a:defRPr b="0" dirty="0" i="0" lang="en-US" sz="600">
                <a:solidFill>
                  <a:schemeClr val="bg1">
                    <a:lumMod val="50000"/>
                  </a:schemeClr>
                </a:solidFill>
                <a:latin typeface="+mn-lt"/>
              </a:defRPr>
            </a:pPr>
            <a:r>
              <a:rPr dirty="0" lang="en-US"/>
              <a:t>&lt;#&gt;</a:t>
            </a:r>
            <a:endParaRPr dirty="0" lang="en-US"/>
          </a:p>
        </p:txBody>
      </p:sp>
      <p:sp>
        <p:nvSpPr>
          <p:cNvPr hidden="true" id="3" name="Footer Placeholder 4">
            <a:extLst>
              <a:ext uri="{6A72BA99-36B0-487D-BBE6-9D1D6B925F79}">
                <a16:creationId xmlns:a16="http://schemas.microsoft.com/office/drawing/2010/main" id="{7F9D7F92-2C64-495C-9DF0-4E38915A0494}"/>
              </a:ext>
            </a:extLst>
          </p:cNvPr>
          <p:cNvSpPr txBox="1">
            <a:spLocks noGrp="true"/>
          </p:cNvSpPr>
          <p:nvPr/>
        </p:nvSpPr>
        <p:spPr>
          <a:xfrm rot="0">
            <a:off x="3124200" y="4771233"/>
            <a:ext cx="2895600" cy="273844"/>
          </a:xfrm>
          <a:prstGeom prst="rect">
            <a:avLst/>
          </a:prstGeom>
        </p:spPr>
        <p:txBody>
          <a:bodyPr anchor="ctr" bIns="45720" lIns="91440" numCol="1" rIns="91440" rtlCol="0" spcCol="0" tIns="45720" vert="horz"/>
          <a:lstStyle>
            <a:lvl1pPr algn="ctr"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ctr" lvl="0" marL="0" rtl="false">
              <a:defRPr b="0" dirty="0" i="0" lang="en-US" sz="600">
                <a:solidFill>
                  <a:schemeClr val="bg1">
                    <a:lumMod val="50000"/>
                  </a:schemeClr>
                </a:solidFill>
                <a:latin typeface="+mn-lt"/>
              </a:defRPr>
            </a:pPr>
            <a:r>
              <a:rPr dirty="0" lang="en-US"/>
              <a:t>Footer</a:t>
            </a:r>
            <a:endParaRPr dirty="0" lang="en-US"/>
          </a:p>
        </p:txBody>
      </p:sp>
      <p:sp>
        <p:nvSpPr>
          <p:cNvPr hidden="true" id="4" name="Date Placeholder 3">
            <a:extLst>
              <a:ext uri="{F697535A-7730-4BAF-8911-8D0C4C5BEA70}">
                <a16:creationId xmlns:a16="http://schemas.microsoft.com/office/drawing/2010/main" id="{F78B530E-83E7-4680-B55F-9EC6B195FC83}"/>
              </a:ext>
            </a:extLst>
          </p:cNvPr>
          <p:cNvSpPr txBox="1">
            <a:spLocks noGrp="true"/>
          </p:cNvSpPr>
          <p:nvPr/>
        </p:nvSpPr>
        <p:spPr>
          <a:xfrm rot="0">
            <a:off x="894633" y="4771233"/>
            <a:ext cx="2133600" cy="273844"/>
          </a:xfrm>
          <a:prstGeom prst="rect">
            <a:avLst/>
          </a:prstGeom>
        </p:spPr>
        <p:txBody>
          <a:bodyPr anchor="ctr" bIns="45720" lIns="91440" numCol="1" rIns="91440" rtlCol="0" spcCol="0" tIns="45720" vert="horz"/>
          <a:lstStyle>
            <a:lvl1pPr algn="l"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l" lvl="0" marL="0" rtl="false">
              <a:defRPr b="0" dirty="0" i="0" lang="en-US" sz="600">
                <a:solidFill>
                  <a:schemeClr val="bg1">
                    <a:lumMod val="50000"/>
                  </a:schemeClr>
                </a:solidFill>
                <a:latin typeface="+mn-lt"/>
              </a:defRPr>
            </a:pPr>
            <a:r>
              <a:rPr dirty="0" lang="en-US"/>
              <a:t>Date</a:t>
            </a:r>
            <a:endParaRPr dirty="0" lang="en-US"/>
          </a:p>
        </p:txBody>
      </p:sp>
      <p:sp>
        <p:nvSpPr>
          <p:cNvPr hidden="true" id="5" name="Slide Number Placeholder 5">
            <a:extLst>
              <a:ext uri="{87749632-C410-4D30-AF1B-7E1CA14DF4C6}">
                <a16:creationId xmlns:a16="http://schemas.microsoft.com/office/drawing/2010/main" id="{F6994229-8717-4DB3-BADD-7C1398464E25}"/>
              </a:ext>
            </a:extLst>
          </p:cNvPr>
          <p:cNvSpPr txBox="1">
            <a:spLocks noGrp="true"/>
          </p:cNvSpPr>
          <p:nvPr/>
        </p:nvSpPr>
        <p:spPr>
          <a:xfrm rot="0">
            <a:off x="6123448" y="4771233"/>
            <a:ext cx="2133600" cy="273844"/>
          </a:xfrm>
          <a:prstGeom prst="rect">
            <a:avLst/>
          </a:prstGeom>
        </p:spPr>
        <p:txBody>
          <a:bodyPr anchor="ctr" bIns="45720" lIns="91440" numCol="1" rIns="91440" rtlCol="0" spcCol="0" tIns="45720" vert="horz"/>
          <a:lstStyle>
            <a:lvl1pPr algn="r"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r" lvl="0" marL="0" rtl="false">
              <a:defRPr b="0" dirty="0" i="0" lang="en-US" sz="600">
                <a:solidFill>
                  <a:schemeClr val="bg1">
                    <a:lumMod val="50000"/>
                  </a:schemeClr>
                </a:solidFill>
                <a:latin typeface="+mn-lt"/>
              </a:defRPr>
            </a:pPr>
            <a:r>
              <a:rPr dirty="0" lang="en-US"/>
              <a:t>&lt;#&gt;</a:t>
            </a:r>
            <a:endParaRPr dirty="0" lang="en-US"/>
          </a:p>
        </p:txBody>
      </p:sp>
      <p:sp>
        <p:nvSpPr>
          <p:cNvPr hidden="true" id="6" name="Footer Placeholder 4">
            <a:extLst>
              <a:ext uri="{998AF1A9-AF19-44E6-82B9-74DA31EF418D}">
                <a16:creationId xmlns:a16="http://schemas.microsoft.com/office/drawing/2010/main" id="{43C25C71-F2D9-4FAE-A9A3-6CED04ED94DA}"/>
              </a:ext>
            </a:extLst>
          </p:cNvPr>
          <p:cNvSpPr txBox="1">
            <a:spLocks noGrp="true"/>
          </p:cNvSpPr>
          <p:nvPr/>
        </p:nvSpPr>
        <p:spPr>
          <a:xfrm rot="0">
            <a:off x="3124200" y="4771233"/>
            <a:ext cx="2895600" cy="273844"/>
          </a:xfrm>
          <a:prstGeom prst="rect">
            <a:avLst/>
          </a:prstGeom>
        </p:spPr>
        <p:txBody>
          <a:bodyPr anchor="ctr" bIns="45720" lIns="91440" numCol="1" rIns="91440" rtlCol="0" spcCol="0" tIns="45720" vert="horz"/>
          <a:lstStyle>
            <a:lvl1pPr algn="ctr"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ctr" lvl="0" marL="0" rtl="false">
              <a:defRPr b="0" dirty="0" i="0" lang="en-US" sz="600">
                <a:solidFill>
                  <a:schemeClr val="bg1">
                    <a:lumMod val="50000"/>
                  </a:schemeClr>
                </a:solidFill>
                <a:latin typeface="+mn-lt"/>
              </a:defRPr>
            </a:pPr>
            <a:r>
              <a:rPr dirty="0" lang="en-US"/>
              <a:t>Footer</a:t>
            </a:r>
            <a:endParaRPr dirty="0" lang="en-US"/>
          </a:p>
        </p:txBody>
      </p:sp>
      <p:sp>
        <p:nvSpPr>
          <p:cNvPr hidden="true" id="7" name="Date Placeholder 3">
            <a:extLst>
              <a:ext uri="{E48DD5EF-91B4-44B8-98D0-EF7D2C9EE434}">
                <a16:creationId xmlns:a16="http://schemas.microsoft.com/office/drawing/2010/main" id="{E280B3C3-CD95-405D-9634-5DAF77850111}"/>
              </a:ext>
            </a:extLst>
          </p:cNvPr>
          <p:cNvSpPr txBox="1">
            <a:spLocks noGrp="true"/>
          </p:cNvSpPr>
          <p:nvPr/>
        </p:nvSpPr>
        <p:spPr>
          <a:xfrm rot="0">
            <a:off x="894633" y="4771233"/>
            <a:ext cx="2133600" cy="273844"/>
          </a:xfrm>
          <a:prstGeom prst="rect">
            <a:avLst/>
          </a:prstGeom>
        </p:spPr>
        <p:txBody>
          <a:bodyPr anchor="ctr" bIns="45720" lIns="91440" numCol="1" rIns="91440" rtlCol="0" spcCol="0" tIns="45720" vert="horz"/>
          <a:lstStyle>
            <a:lvl1pPr algn="l"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l" lvl="0" marL="0" rtl="false">
              <a:defRPr b="0" dirty="0" i="0" lang="en-US" sz="600">
                <a:solidFill>
                  <a:schemeClr val="bg1">
                    <a:lumMod val="50000"/>
                  </a:schemeClr>
                </a:solidFill>
                <a:latin typeface="+mn-lt"/>
              </a:defRPr>
            </a:pPr>
            <a:r>
              <a:rPr dirty="0" lang="en-US"/>
              <a:t>Date</a:t>
            </a:r>
            <a:endParaRPr dirty="0" lang="en-US"/>
          </a:p>
        </p:txBody>
      </p:sp>
      <p:sp>
        <p:nvSpPr>
          <p:cNvPr hidden="true" id="8" name="Slide Number Placeholder 5">
            <a:extLst>
              <a:ext uri="{A99F3F29-D06C-4FB2-9A9F-A0063F8186FE}">
                <a16:creationId xmlns:a16="http://schemas.microsoft.com/office/drawing/2010/main" id="{6CE5B0A8-6B18-454E-9CBF-70366706A692}"/>
              </a:ext>
            </a:extLst>
          </p:cNvPr>
          <p:cNvSpPr txBox="1">
            <a:spLocks noGrp="true"/>
          </p:cNvSpPr>
          <p:nvPr/>
        </p:nvSpPr>
        <p:spPr>
          <a:xfrm rot="0">
            <a:off x="6123448" y="4771233"/>
            <a:ext cx="2133600" cy="273844"/>
          </a:xfrm>
          <a:prstGeom prst="rect">
            <a:avLst/>
          </a:prstGeom>
        </p:spPr>
        <p:txBody>
          <a:bodyPr anchor="ctr" bIns="45720" lIns="91440" numCol="1" rIns="91440" rtlCol="0" spcCol="0" tIns="45720" vert="horz"/>
          <a:lstStyle>
            <a:lvl1pPr algn="r"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r" lvl="0" marL="0" rtl="false">
              <a:defRPr b="0" dirty="0" i="0" lang="en-US" sz="600">
                <a:solidFill>
                  <a:schemeClr val="bg1">
                    <a:lumMod val="50000"/>
                  </a:schemeClr>
                </a:solidFill>
                <a:latin typeface="+mn-lt"/>
              </a:defRPr>
            </a:pPr>
            <a:r>
              <a:rPr dirty="0" lang="en-US"/>
              <a:t>&lt;#&gt;</a:t>
            </a:r>
            <a:endParaRPr dirty="0" lang="en-US"/>
          </a:p>
        </p:txBody>
      </p:sp>
      <p:sp>
        <p:nvSpPr>
          <p:cNvPr hidden="true" id="9" name="Footer Placeholder 4">
            <a:extLst>
              <a:ext uri="{239A8C14-CCF0-47E2-957E-AF5D8A773C68}">
                <a16:creationId xmlns:a16="http://schemas.microsoft.com/office/drawing/2010/main" id="{338B926D-9BFF-446B-9164-203A05715306}"/>
              </a:ext>
            </a:extLst>
          </p:cNvPr>
          <p:cNvSpPr txBox="1">
            <a:spLocks noGrp="true"/>
          </p:cNvSpPr>
          <p:nvPr/>
        </p:nvSpPr>
        <p:spPr>
          <a:xfrm rot="0">
            <a:off x="3124200" y="4771233"/>
            <a:ext cx="2895600" cy="273844"/>
          </a:xfrm>
          <a:prstGeom prst="rect">
            <a:avLst/>
          </a:prstGeom>
        </p:spPr>
        <p:txBody>
          <a:bodyPr anchor="ctr" bIns="45720" lIns="91440" numCol="1" rIns="91440" rtlCol="0" spcCol="0" tIns="45720" vert="horz"/>
          <a:lstStyle>
            <a:lvl1pPr algn="ctr"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ctr" lvl="0" marL="0" rtl="false">
              <a:defRPr b="0" dirty="0" i="0" lang="en-US" sz="600">
                <a:solidFill>
                  <a:schemeClr val="bg1">
                    <a:lumMod val="50000"/>
                  </a:schemeClr>
                </a:solidFill>
                <a:latin typeface="+mn-lt"/>
              </a:defRPr>
            </a:pPr>
            <a:r>
              <a:rPr dirty="0" lang="en-US"/>
              <a:t>Footer</a:t>
            </a:r>
            <a:endParaRPr dirty="0" lang="en-US"/>
          </a:p>
        </p:txBody>
      </p:sp>
      <p:sp>
        <p:nvSpPr>
          <p:cNvPr hidden="true" id="10" name="Date Placeholder 3">
            <a:extLst>
              <a:ext uri="{8CD4B6A0-9F92-440E-9AEE-B9108D147176}">
                <a16:creationId xmlns:a16="http://schemas.microsoft.com/office/drawing/2010/main" id="{19CEB592-0C93-4B5B-BBFD-22B17A01CA85}"/>
              </a:ext>
            </a:extLst>
          </p:cNvPr>
          <p:cNvSpPr txBox="1">
            <a:spLocks noGrp="true"/>
          </p:cNvSpPr>
          <p:nvPr/>
        </p:nvSpPr>
        <p:spPr>
          <a:xfrm rot="0">
            <a:off x="894633" y="4771233"/>
            <a:ext cx="2133600" cy="273844"/>
          </a:xfrm>
          <a:prstGeom prst="rect">
            <a:avLst/>
          </a:prstGeom>
        </p:spPr>
        <p:txBody>
          <a:bodyPr anchor="ctr" bIns="45720" lIns="91440" numCol="1" rIns="91440" rtlCol="0" spcCol="0" tIns="45720" vert="horz"/>
          <a:lstStyle>
            <a:lvl1pPr algn="l"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l" lvl="0" marL="0" rtl="false">
              <a:defRPr b="0" dirty="0" i="0" lang="en-US" sz="600">
                <a:solidFill>
                  <a:schemeClr val="bg1">
                    <a:lumMod val="50000"/>
                  </a:schemeClr>
                </a:solidFill>
                <a:latin typeface="+mn-lt"/>
              </a:defRPr>
            </a:pPr>
            <a:r>
              <a:rPr dirty="0" lang="en-US"/>
              <a:t>Date</a:t>
            </a:r>
            <a:endParaRPr dirty="0" lang="en-US"/>
          </a:p>
        </p:txBody>
      </p:sp>
      <p:sp>
        <p:nvSpPr>
          <p:cNvPr id="11" name="Title Placeholder 1">
            <a:extLst>
              <a:ext uri="{B5FDD601-2E2E-4C5E-B533-22DD4064271A}">
                <a16:creationId xmlns:a16="http://schemas.microsoft.com/office/drawing/2010/main" id="{65B44E13-1822-45FD-B9AE-FC886BE6CE31}"/>
              </a:ext>
            </a:extLst>
          </p:cNvPr>
          <p:cNvSpPr>
            <a:spLocks noGrp="true"/>
          </p:cNvSpPr>
          <p:nvPr>
            <p:ph type="title"/>
          </p:nvPr>
        </p:nvSpPr>
        <p:spPr>
          <a:xfrm rot="0">
            <a:off x="762000" y="349044"/>
            <a:ext cx="7620000" cy="857250"/>
          </a:xfrm>
          <a:prstGeom prst="rect">
            <a:avLst/>
          </a:prstGeom>
        </p:spPr>
        <p:txBody>
          <a:bodyPr anchor="b" bIns="45720" lIns="91440" rIns="91440" rtlCol="0" tIns="45720" vert="horz">
            <a:noAutofit/>
          </a:bodyPr>
          <a:lstStyle/>
          <a:p>
            <a:pPr/>
            <a:r>
              <a:rPr dirty="0" lang="en-US"/>
              <a:t>Click to edit Master title style</a:t>
            </a:r>
            <a:endParaRPr dirty="0" lang="en-US"/>
          </a:p>
        </p:txBody>
      </p:sp>
      <p:sp>
        <p:nvSpPr>
          <p:cNvPr id="12" name="Text Placeholder 2">
            <a:extLst>
              <a:ext uri="{FF0B6929-EC00-42EF-A72F-00AE8660137C}">
                <a16:creationId xmlns:a16="http://schemas.microsoft.com/office/drawing/2010/main" id="{E98C3EB2-869B-4EF3-8F39-299989A2ED4E}"/>
              </a:ext>
            </a:extLst>
          </p:cNvPr>
          <p:cNvSpPr>
            <a:spLocks noGrp="true"/>
          </p:cNvSpPr>
          <p:nvPr>
            <p:ph idx="1" type="body"/>
          </p:nvPr>
        </p:nvSpPr>
        <p:spPr>
          <a:xfrm rot="0">
            <a:off x="762000" y="1428750"/>
            <a:ext cx="7620000" cy="3048000"/>
          </a:xfrm>
          <a:prstGeom prst="rect">
            <a:avLst/>
          </a:prstGeom>
        </p:spPr>
        <p:txBody>
          <a:bodyPr bIns="45720" lIns="91440" rIns="91440" rtlCol="0" tIns="93600" vert="horz">
            <a:normAutofit fontScale="100000" lnSpcReduction="0"/>
          </a:body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hidden="false" id="13" name="Slide Number Placeholder 5">
            <a:extLst>
              <a:ext uri="{33F9778F-6D33-4CDD-9EDB-265141F54135}">
                <a16:creationId xmlns:a16="http://schemas.microsoft.com/office/drawing/2010/main" id="{41766DD3-8C8D-4E05-97BE-E6408B8C9C0C}"/>
              </a:ext>
            </a:extLst>
          </p:cNvPr>
          <p:cNvSpPr>
            <a:spLocks noGrp="true"/>
          </p:cNvSpPr>
          <p:nvPr>
            <p:ph idx="4" sz="quarter" type="sldNum"/>
          </p:nvPr>
        </p:nvSpPr>
        <p:spPr>
          <a:xfrm rot="0">
            <a:off x="7767814" y="4695033"/>
            <a:ext cx="613017" cy="285750"/>
          </a:xfrm>
          <a:prstGeom prst="rect">
            <a:avLst/>
          </a:prstGeom>
        </p:spPr>
        <p:txBody>
          <a:bodyPr anchor="ctr" bIns="45720" lIns="91440" rIns="91440" rtlCol="0" tIns="45720" vert="horz"/>
          <a:lstStyle>
            <a:lvl1pPr algn="r" lvl="0">
              <a:defRPr b="0" dirty="0" i="0" lang="en-US" sz="600">
                <a:solidFill>
                  <a:schemeClr val="bg1">
                    <a:lumMod val="50000"/>
                  </a:schemeClr>
                </a:solidFill>
                <a:latin typeface="+mn-lt"/>
              </a:defRPr>
            </a:lvl1pPr>
          </a:lstStyle>
          <a:p>
            <a:pPr/>
            <a:r>
              <a:rPr dirty="0" lang="en-US"/>
              <a:t>&lt;#&gt;</a:t>
            </a:r>
            <a:endParaRPr dirty="0" lang="en-US"/>
          </a:p>
        </p:txBody>
      </p:sp>
      <p:sp>
        <p:nvSpPr>
          <p:cNvPr hidden="false" id="14" name="Footer Placeholder 4">
            <a:extLst>
              <a:ext uri="{7C1EFAC2-41F6-4654-AD2D-9DE06D9F6541}">
                <a16:creationId xmlns:a16="http://schemas.microsoft.com/office/drawing/2010/main" id="{9D773C5C-443B-489C-A1D4-E044412F5E3B}"/>
              </a:ext>
            </a:extLst>
          </p:cNvPr>
          <p:cNvSpPr>
            <a:spLocks noGrp="true"/>
          </p:cNvSpPr>
          <p:nvPr>
            <p:ph idx="3" sz="quarter" type="ftr"/>
          </p:nvPr>
        </p:nvSpPr>
        <p:spPr>
          <a:xfrm rot="0">
            <a:off x="2495550" y="4686300"/>
            <a:ext cx="5181600" cy="285750"/>
          </a:xfrm>
          <a:prstGeom prst="rect">
            <a:avLst/>
          </a:prstGeom>
        </p:spPr>
        <p:txBody>
          <a:bodyPr anchor="ctr" bIns="45720" lIns="91440" rIns="91440" rtlCol="0" tIns="45720" vert="horz"/>
          <a:lstStyle>
            <a:lvl1pPr algn="ctr" lvl="0">
              <a:defRPr b="0" dirty="0" i="0" lang="en-US" sz="600">
                <a:solidFill>
                  <a:schemeClr val="bg1">
                    <a:lumMod val="50000"/>
                  </a:schemeClr>
                </a:solidFill>
                <a:latin typeface="+mn-lt"/>
              </a:defRPr>
            </a:lvl1pPr>
          </a:lstStyle>
          <a:p>
            <a:pPr/>
            <a:r>
              <a:rPr dirty="0" lang="en-US"/>
              <a:t>Footer</a:t>
            </a:r>
            <a:endParaRPr dirty="0" lang="en-US"/>
          </a:p>
        </p:txBody>
      </p:sp>
      <p:sp>
        <p:nvSpPr>
          <p:cNvPr hidden="false" id="15" name="Date Placeholder 3">
            <a:extLst>
              <a:ext uri="{BB22D3FE-F211-4243-B870-C6C38164CE54}">
                <a16:creationId xmlns:a16="http://schemas.microsoft.com/office/drawing/2010/main" id="{3CFA6C3D-871C-446F-A5C1-F3289B9ED3F8}"/>
              </a:ext>
            </a:extLst>
          </p:cNvPr>
          <p:cNvSpPr>
            <a:spLocks noGrp="true"/>
          </p:cNvSpPr>
          <p:nvPr>
            <p:ph idx="2" sz="half" type="dt"/>
          </p:nvPr>
        </p:nvSpPr>
        <p:spPr>
          <a:xfrm rot="0">
            <a:off x="762000" y="4695033"/>
            <a:ext cx="1639570" cy="285750"/>
          </a:xfrm>
          <a:prstGeom prst="rect">
            <a:avLst/>
          </a:prstGeom>
        </p:spPr>
        <p:txBody>
          <a:bodyPr anchor="ctr" bIns="45720" lIns="91440" rIns="91440" rtlCol="0" tIns="45720" vert="horz"/>
          <a:lstStyle>
            <a:lvl1pPr algn="l" lvl="0">
              <a:defRPr b="0" dirty="0" i="0" lang="en-US" sz="600">
                <a:solidFill>
                  <a:schemeClr val="bg1">
                    <a:lumMod val="50000"/>
                  </a:schemeClr>
                </a:solidFill>
                <a:latin typeface="+mn-lt"/>
              </a:defRPr>
            </a:lvl1pPr>
          </a:lstStyle>
          <a:p>
            <a:pPr/>
            <a:r>
              <a:rPr dirty="0" lang="en-US"/>
              <a:t>Date</a:t>
            </a:r>
            <a:endParaRPr dirty="0" lang="en-US"/>
          </a:p>
        </p:txBody>
      </p:sp>
    </p:spTree>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sldNum="0"/>
  <p:txStyles>
    <p:titleStyle>
      <a:lvl1pPr algn="l" lvl="0" rtl="false">
        <a:lnSpc>
          <a:spcPct val="100000"/>
        </a:lnSpc>
        <a:spcBef>
          <a:spcPct val="0"/>
        </a:spcBef>
        <a:buNone/>
        <a:defRPr b="1" dirty="0" i="0" lang="en-US" sz="3200">
          <a:solidFill>
            <a:schemeClr val="tx1"/>
          </a:solidFill>
          <a:latin typeface="+mj-lt"/>
        </a:defRPr>
      </a:lvl1pPr>
    </p:titleStyle>
    <p:bodyStyle>
      <a:lvl1pPr algn="l" indent="-342900" lvl="0" marL="342900" rtl="false">
        <a:spcBef>
          <a:spcPts val="1200"/>
        </a:spcBef>
        <a:buChar char="•"/>
        <a:buClr>
          <a:schemeClr val="accent1"/>
        </a:buClr>
        <a:buFont typeface="Arial"/>
        <a:defRPr b="0" dirty="0" i="0" lang="en-US" sz="1600">
          <a:solidFill>
            <a:schemeClr val="tx1"/>
          </a:solidFill>
          <a:latin typeface="+mn-lt"/>
        </a:defRPr>
      </a:lvl1pPr>
      <a:lvl2pPr algn="l" indent="-285750" lvl="1" marL="742950" rtl="false">
        <a:spcBef>
          <a:spcPts val="300"/>
        </a:spcBef>
        <a:buChar char="-"/>
        <a:buClr>
          <a:schemeClr val="tx1">
            <a:lumMod val="50000"/>
            <a:lumOff val="50000"/>
          </a:schemeClr>
        </a:buClr>
        <a:buFont typeface="Arial"/>
        <a:defRPr b="0" dirty="0" i="0" lang="en-US" sz="1400">
          <a:solidFill>
            <a:schemeClr val="bg1">
              <a:lumMod val="50000"/>
            </a:schemeClr>
          </a:solidFill>
          <a:latin typeface="+mn-lt"/>
        </a:defRPr>
      </a:lvl2pPr>
      <a:lvl3pPr algn="l" indent="-228600" lvl="2" marL="1143000" rtl="false">
        <a:spcBef>
          <a:spcPts val="300"/>
        </a:spcBef>
        <a:buChar char="-"/>
        <a:buClr>
          <a:schemeClr val="tx1">
            <a:lumMod val="50000"/>
            <a:lumOff val="50000"/>
          </a:schemeClr>
        </a:buClr>
        <a:buFont typeface="Arial"/>
        <a:defRPr b="0" dirty="0" i="0" lang="en-US" sz="1200">
          <a:solidFill>
            <a:schemeClr val="bg1">
              <a:lumMod val="50000"/>
            </a:schemeClr>
          </a:solidFill>
          <a:latin typeface="+mn-lt"/>
        </a:defRPr>
      </a:lvl3pPr>
      <a:lvl4pPr algn="l" indent="-228600" lvl="3" marL="1600200" rtl="false">
        <a:spcBef>
          <a:spcPts val="300"/>
        </a:spcBef>
        <a:buChar char="-"/>
        <a:buClr>
          <a:schemeClr val="tx1">
            <a:lumMod val="50000"/>
            <a:lumOff val="50000"/>
          </a:schemeClr>
        </a:buClr>
        <a:buFont typeface="Arial"/>
        <a:defRPr b="0" dirty="0" i="0" lang="en-US" sz="1000">
          <a:solidFill>
            <a:schemeClr val="bg1">
              <a:lumMod val="50000"/>
            </a:schemeClr>
          </a:solidFill>
          <a:latin typeface="+mn-lt"/>
        </a:defRPr>
      </a:lvl4pPr>
      <a:lvl5pPr algn="l" indent="-228600" lvl="4" marL="2057400" rtl="false">
        <a:spcBef>
          <a:spcPts val="300"/>
        </a:spcBef>
        <a:buChar char="-"/>
        <a:buClr>
          <a:schemeClr val="tx1">
            <a:lumMod val="50000"/>
            <a:lumOff val="50000"/>
          </a:schemeClr>
        </a:buClr>
        <a:buFont typeface="Arial"/>
        <a:defRPr b="0" dirty="0" i="0" lang="en-US" sz="900">
          <a:solidFill>
            <a:schemeClr val="bg1">
              <a:lumMod val="50000"/>
            </a:schemeClr>
          </a:solidFill>
          <a:latin typeface="+mn-lt"/>
        </a:defRPr>
      </a:lvl5pPr>
      <a:lvl6pPr algn="l" indent="-228600" lvl="5" marL="2514600" rtl="false">
        <a:spcBef>
          <a:spcPct val="20000"/>
        </a:spcBef>
        <a:buChar char="-"/>
        <a:buFont typeface="Arial"/>
        <a:defRPr b="0" dirty="0" i="0" lang="en-US" sz="900">
          <a:solidFill>
            <a:schemeClr val="bg1">
              <a:lumMod val="50000"/>
            </a:schemeClr>
          </a:solidFill>
          <a:latin typeface="+mn-lt"/>
        </a:defRPr>
      </a:lvl6pPr>
      <a:lvl7pPr algn="l" indent="-228600" lvl="6" marL="2971800" rtl="false">
        <a:spcBef>
          <a:spcPct val="20000"/>
        </a:spcBef>
        <a:buChar char="-"/>
        <a:buFont typeface="Arial"/>
        <a:defRPr b="0" dirty="0" i="0" lang="en-US" sz="900">
          <a:solidFill>
            <a:schemeClr val="bg1">
              <a:lumMod val="50000"/>
            </a:schemeClr>
          </a:solidFill>
          <a:latin typeface="+mn-lt"/>
        </a:defRPr>
      </a:lvl7pPr>
      <a:lvl8pPr algn="l" indent="-228600" lvl="7" marL="3429000" rtl="false">
        <a:spcBef>
          <a:spcPct val="20000"/>
        </a:spcBef>
        <a:buChar char="-"/>
        <a:buFont typeface="Arial"/>
        <a:defRPr b="0" dirty="0" i="0" lang="en-US" sz="900">
          <a:solidFill>
            <a:schemeClr val="bg1">
              <a:lumMod val="50000"/>
            </a:schemeClr>
          </a:solidFill>
          <a:latin typeface="+mn-lt"/>
        </a:defRPr>
      </a:lvl8pPr>
      <a:lvl9pPr algn="l" indent="-228600" lvl="8" marL="3886200" rtl="false">
        <a:spcBef>
          <a:spcPct val="20000"/>
        </a:spcBef>
        <a:buChar char="-"/>
        <a:buFont typeface="Arial"/>
        <a:defRPr b="0" dirty="0" i="0" lang="en-US" sz="900">
          <a:solidFill>
            <a:schemeClr val="bg1">
              <a:lumMod val="50000"/>
            </a:schemeClr>
          </a:solidFill>
          <a:latin typeface="+mn-lt"/>
        </a:defRPr>
      </a:lvl9pPr>
    </p:bodyStyle>
    <p:otherStyle>
      <a:lvl1pPr algn="l" lvl="0" marL="0" rtl="false">
        <a:defRPr dirty="0" lang="en-US" sz="1800">
          <a:solidFill>
            <a:schemeClr val="tx1"/>
          </a:solidFill>
          <a:latin typeface="+mn-lt"/>
        </a:defRPr>
      </a:lvl1pPr>
      <a:lvl2pPr algn="l" lvl="1" marL="457200" rtl="false">
        <a:defRPr dirty="0" lang="en-US" sz="1800">
          <a:solidFill>
            <a:schemeClr val="tx1"/>
          </a:solidFill>
          <a:latin typeface="+mn-lt"/>
        </a:defRPr>
      </a:lvl2pPr>
      <a:lvl3pPr algn="l" lvl="2" marL="914400" rtl="false">
        <a:defRPr dirty="0" lang="en-US" sz="1800">
          <a:solidFill>
            <a:schemeClr val="tx1"/>
          </a:solidFill>
          <a:latin typeface="+mn-lt"/>
        </a:defRPr>
      </a:lvl3pPr>
      <a:lvl4pPr algn="l" lvl="3" marL="1371600" rtl="false">
        <a:defRPr dirty="0" lang="en-US" sz="1800">
          <a:solidFill>
            <a:schemeClr val="tx1"/>
          </a:solidFill>
          <a:latin typeface="+mn-lt"/>
        </a:defRPr>
      </a:lvl4pPr>
      <a:lvl5pPr algn="l" lvl="4" marL="1828800" rtl="false">
        <a:defRPr dirty="0" lang="en-US" sz="1800">
          <a:solidFill>
            <a:schemeClr val="tx1"/>
          </a:solidFill>
          <a:latin typeface="+mn-lt"/>
        </a:defRPr>
      </a:lvl5pPr>
      <a:lvl6pPr algn="l" lvl="5" marL="2286000" rtl="false">
        <a:defRPr dirty="0" lang="en-US" sz="1800">
          <a:solidFill>
            <a:schemeClr val="tx1"/>
          </a:solidFill>
          <a:latin typeface="+mn-lt"/>
        </a:defRPr>
      </a:lvl6pPr>
      <a:lvl7pPr algn="l" lvl="6" marL="2743200" rtl="false">
        <a:defRPr dirty="0" lang="en-US" sz="1800">
          <a:solidFill>
            <a:schemeClr val="tx1"/>
          </a:solidFill>
          <a:latin typeface="+mn-lt"/>
        </a:defRPr>
      </a:lvl7pPr>
      <a:lvl8pPr algn="l" lvl="7" marL="3200400" rtl="false">
        <a:defRPr dirty="0" lang="en-US" sz="1800">
          <a:solidFill>
            <a:schemeClr val="tx1"/>
          </a:solidFill>
          <a:latin typeface="+mn-lt"/>
        </a:defRPr>
      </a:lvl8pPr>
      <a:lvl9pPr algn="l" lvl="8" marL="3657600" rtl="false">
        <a:defRPr dirty="0" lang="en-US" sz="1800">
          <a:solidFill>
            <a:schemeClr val="tx1"/>
          </a:solidFill>
          <a:latin typeface="+mn-lt"/>
        </a:defRPr>
      </a:lvl9pPr>
    </p:otherStyle>
  </p:txStyles>
</p:sldMaster>
</file>

<file path=ppt/slides/_rels/slide1.xml.rels><?xml version="1.0" encoding="UTF-8" standalone="no"?><Relationships xmlns="http://schemas.openxmlformats.org/package/2006/relationships"><Relationship Id="rId2" Target="../media/image2.png" Type="http://schemas.openxmlformats.org/officeDocument/2006/relationships/image"/><Relationship Id="rId3" Target="https://www.manageengine.com/products/self-service-password/" TargetMode="External" Type="http://schemas.openxmlformats.org/officeDocument/2006/relationships/hyperlink"/><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1" Target="../slideLayouts/slideLayout1.xml" Type="http://schemas.openxmlformats.org/officeDocument/2006/relationships/slideLayout"/></Relationships>
</file>

<file path=ppt/slides/_rels/slide10.xml.rels><?xml version="1.0" encoding="UTF-8" standalone="no"?><Relationships xmlns="http://schemas.openxmlformats.org/package/2006/relationships"><Relationship Id="rId2" Target="../tags/tag39.xml" Type="http://schemas.openxmlformats.org/officeDocument/2006/relationships/tags"/><Relationship Id="rId3" Target="../media/image2.png" Type="http://schemas.openxmlformats.org/officeDocument/2006/relationships/image"/><Relationship Id="rId4" Target="../tags/tag40.xml" Type="http://schemas.openxmlformats.org/officeDocument/2006/relationships/tags"/><Relationship Id="rId5" Target="../media/image14.png" Type="http://schemas.openxmlformats.org/officeDocument/2006/relationships/image"/><Relationship Id="rId6" Target="../tags/tag41.xml" Type="http://schemas.openxmlformats.org/officeDocument/2006/relationships/tags"/><Relationship Id="rId7" Target="../tags/tag42.xml" Type="http://schemas.openxmlformats.org/officeDocument/2006/relationships/tags"/><Relationship Id="rId8" Target="../media/image12.png" Type="http://schemas.openxmlformats.org/officeDocument/2006/relationships/image"/><Relationship Id="rId9" Target="../tags/tag43.xml" Type="http://schemas.openxmlformats.org/officeDocument/2006/relationships/tags"/><Relationship Id="rId10" Target="../media/image13.png" Type="http://schemas.openxmlformats.org/officeDocument/2006/relationships/image"/><Relationship Id="rId1" Target="../slideLayouts/slideLayout1.xml" Type="http://schemas.openxmlformats.org/officeDocument/2006/relationships/slideLayout"/></Relationships>
</file>

<file path=ppt/slides/_rels/slide11.xml.rels><?xml version="1.0" encoding="UTF-8" standalone="no"?><Relationships xmlns="http://schemas.openxmlformats.org/package/2006/relationships"><Relationship Id="rId2" Target="../tags/tag44.xml" Type="http://schemas.openxmlformats.org/officeDocument/2006/relationships/tags"/><Relationship Id="rId3" Target="../media/image2.png" Type="http://schemas.openxmlformats.org/officeDocument/2006/relationships/image"/><Relationship Id="rId4" Target="../tags/tag45.xml" Type="http://schemas.openxmlformats.org/officeDocument/2006/relationships/tags"/><Relationship Id="rId5" Target="../tags/tag46.xml" Type="http://schemas.openxmlformats.org/officeDocument/2006/relationships/tags"/><Relationship Id="rId6" Target="../media/image12.png" Type="http://schemas.openxmlformats.org/officeDocument/2006/relationships/image"/><Relationship Id="rId7" Target="../tags/tag47.xml" Type="http://schemas.openxmlformats.org/officeDocument/2006/relationships/tags"/><Relationship Id="rId8" Target="../media/image13.png" Type="http://schemas.openxmlformats.org/officeDocument/2006/relationships/image"/><Relationship Id="rId9" Target="../tags/tag48.xml" Type="http://schemas.openxmlformats.org/officeDocument/2006/relationships/tags"/><Relationship Id="rId10" Target="../media/image14.png" Type="http://schemas.openxmlformats.org/officeDocument/2006/relationships/image"/><Relationship Id="rId1" Target="../slideLayouts/slideLayout1.xml" Type="http://schemas.openxmlformats.org/officeDocument/2006/relationships/slideLayout"/></Relationships>
</file>

<file path=ppt/slides/_rels/slide12.xml.rels><?xml version="1.0" encoding="UTF-8" standalone="no"?><Relationships xmlns="http://schemas.openxmlformats.org/package/2006/relationships"><Relationship Id="rId2" Target="../tags/tag49.xml" Type="http://schemas.openxmlformats.org/officeDocument/2006/relationships/tags"/><Relationship Id="rId3" Target="../media/image2.png" Type="http://schemas.openxmlformats.org/officeDocument/2006/relationships/image"/><Relationship Id="rId4" Target="../tags/tag50.xml" Type="http://schemas.openxmlformats.org/officeDocument/2006/relationships/tags"/><Relationship Id="rId5" Target="../media/image14.png" Type="http://schemas.openxmlformats.org/officeDocument/2006/relationships/image"/><Relationship Id="rId6" Target="../tags/tag51.xml" Type="http://schemas.openxmlformats.org/officeDocument/2006/relationships/tags"/><Relationship Id="rId7" Target="../tags/tag52.xml" Type="http://schemas.openxmlformats.org/officeDocument/2006/relationships/tags"/><Relationship Id="rId8" Target="../media/image12.png" Type="http://schemas.openxmlformats.org/officeDocument/2006/relationships/image"/><Relationship Id="rId9" Target="../tags/tag53.xml" Type="http://schemas.openxmlformats.org/officeDocument/2006/relationships/tags"/><Relationship Id="rId10" Target="../media/image13.png" Type="http://schemas.openxmlformats.org/officeDocument/2006/relationships/image"/><Relationship Id="rId11" Target="../tags/tag54.xml" Type="http://schemas.openxmlformats.org/officeDocument/2006/relationships/tags"/><Relationship Id="rId12" Target="../tags/tag55.xml" Type="http://schemas.openxmlformats.org/officeDocument/2006/relationships/tags"/><Relationship Id="rId13" Target="../tags/tag56.xml" Type="http://schemas.openxmlformats.org/officeDocument/2006/relationships/tags"/><Relationship Id="rId14" Target="https://pages.nist.gov/800-63-3/sp800-63b.html" TargetMode="External" Type="http://schemas.openxmlformats.org/officeDocument/2006/relationships/hyperlink"/><Relationship Id="rId15" Target="https://www.cisa.gov/MFA" TargetMode="External" Type="http://schemas.openxmlformats.org/officeDocument/2006/relationships/hyperlink"/><Relationship Id="rId16" Target="../media/image26.png" Type="http://schemas.openxmlformats.org/officeDocument/2006/relationships/image"/><Relationship Id="rId1" Target="../slideLayouts/slideLayout1.xml" Type="http://schemas.openxmlformats.org/officeDocument/2006/relationships/slideLayout"/></Relationships>
</file>

<file path=ppt/slides/_rels/slide13.xml.rels><?xml version="1.0" encoding="UTF-8" standalone="no"?><Relationships xmlns="http://schemas.openxmlformats.org/package/2006/relationships"><Relationship Id="rId2" Target="../tags/tag57.xml" Type="http://schemas.openxmlformats.org/officeDocument/2006/relationships/tags"/><Relationship Id="rId3" Target="../media/image2.png" Type="http://schemas.openxmlformats.org/officeDocument/2006/relationships/image"/><Relationship Id="rId4" Target="../tags/tag58.xml" Type="http://schemas.openxmlformats.org/officeDocument/2006/relationships/tags"/><Relationship Id="rId5" Target="../media/image14.png" Type="http://schemas.openxmlformats.org/officeDocument/2006/relationships/image"/><Relationship Id="rId6" Target="../tags/tag59.xml" Type="http://schemas.openxmlformats.org/officeDocument/2006/relationships/tags"/><Relationship Id="rId7" Target="../tags/tag60.xml" Type="http://schemas.openxmlformats.org/officeDocument/2006/relationships/tags"/><Relationship Id="rId8" Target="../media/image12.png" Type="http://schemas.openxmlformats.org/officeDocument/2006/relationships/image"/><Relationship Id="rId9" Target="../tags/tag61.xml" Type="http://schemas.openxmlformats.org/officeDocument/2006/relationships/tags"/><Relationship Id="rId10" Target="../media/image13.png" Type="http://schemas.openxmlformats.org/officeDocument/2006/relationships/image"/><Relationship Id="rId1" Target="../slideLayouts/slideLayout1.xml" Type="http://schemas.openxmlformats.org/officeDocument/2006/relationships/slideLayout"/></Relationships>
</file>

<file path=ppt/slides/_rels/slide14.xml.rels><?xml version="1.0" encoding="UTF-8" standalone="no"?><Relationships xmlns="http://schemas.openxmlformats.org/package/2006/relationships"><Relationship Id="rId2" Target="../tags/tag62.xml" Type="http://schemas.openxmlformats.org/officeDocument/2006/relationships/tags"/><Relationship Id="rId3" Target="../media/image2.png" Type="http://schemas.openxmlformats.org/officeDocument/2006/relationships/image"/><Relationship Id="rId4" Target="../tags/tag63.xml" Type="http://schemas.openxmlformats.org/officeDocument/2006/relationships/tags"/><Relationship Id="rId5" Target="../tags/tag64.xml" Type="http://schemas.openxmlformats.org/officeDocument/2006/relationships/tags"/><Relationship Id="rId6" Target="../media/image12.png" Type="http://schemas.openxmlformats.org/officeDocument/2006/relationships/image"/><Relationship Id="rId7" Target="../tags/tag65.xml" Type="http://schemas.openxmlformats.org/officeDocument/2006/relationships/tags"/><Relationship Id="rId8" Target="../media/image13.png" Type="http://schemas.openxmlformats.org/officeDocument/2006/relationships/image"/><Relationship Id="rId9" Target="../tags/tag66.xml" Type="http://schemas.openxmlformats.org/officeDocument/2006/relationships/tags"/><Relationship Id="rId10" Target="../media/image14.png" Type="http://schemas.openxmlformats.org/officeDocument/2006/relationships/image"/><Relationship Id="rId1" Target="../slideLayouts/slideLayout1.xml" Type="http://schemas.openxmlformats.org/officeDocument/2006/relationships/slideLayout"/></Relationships>
</file>

<file path=ppt/slides/_rels/slide15.xml.rels><?xml version="1.0" encoding="UTF-8" standalone="no"?><Relationships xmlns="http://schemas.openxmlformats.org/package/2006/relationships"><Relationship Id="rId2" Target="../tags/tag67.xml" Type="http://schemas.openxmlformats.org/officeDocument/2006/relationships/tags"/><Relationship Id="rId3" Target="../media/image2.png" Type="http://schemas.openxmlformats.org/officeDocument/2006/relationships/image"/><Relationship Id="rId4" Target="../tags/tag68.xml" Type="http://schemas.openxmlformats.org/officeDocument/2006/relationships/tags"/><Relationship Id="rId5" Target="../media/image14.png" Type="http://schemas.openxmlformats.org/officeDocument/2006/relationships/image"/><Relationship Id="rId6" Target="../tags/tag69.xml" Type="http://schemas.openxmlformats.org/officeDocument/2006/relationships/tags"/><Relationship Id="rId7" Target="../media/image16.png" Type="http://schemas.openxmlformats.org/officeDocument/2006/relationships/image"/><Relationship Id="rId8" Target="../tags/tag70.xml" Type="http://schemas.openxmlformats.org/officeDocument/2006/relationships/tags"/><Relationship Id="rId9" Target="../tags/tag71.xml" Type="http://schemas.openxmlformats.org/officeDocument/2006/relationships/tags"/><Relationship Id="rId10" Target="../tags/tag72.xml" Type="http://schemas.openxmlformats.org/officeDocument/2006/relationships/tags"/><Relationship Id="rId11" Target="../tags/tag73.xml" Type="http://schemas.openxmlformats.org/officeDocument/2006/relationships/tags"/><Relationship Id="rId12" Target="../tags/tag74.xml" Type="http://schemas.openxmlformats.org/officeDocument/2006/relationships/tags"/><Relationship Id="rId13" Target="../media/image12.png" Type="http://schemas.openxmlformats.org/officeDocument/2006/relationships/image"/><Relationship Id="rId14" Target="../tags/tag75.xml" Type="http://schemas.openxmlformats.org/officeDocument/2006/relationships/tags"/><Relationship Id="rId15" Target="../media/image13.png" Type="http://schemas.openxmlformats.org/officeDocument/2006/relationships/image"/><Relationship Id="rId1" Target="../slideLayouts/slideLayout1.xml" Type="http://schemas.openxmlformats.org/officeDocument/2006/relationships/slideLayout"/></Relationships>
</file>

<file path=ppt/slides/_rels/slide16.xml.rels><?xml version="1.0" encoding="UTF-8" standalone="no"?><Relationships xmlns="http://schemas.openxmlformats.org/package/2006/relationships"><Relationship Id="rId2" Target="../tags/tag76.xml" Type="http://schemas.openxmlformats.org/officeDocument/2006/relationships/tags"/><Relationship Id="rId3" Target="../media/image2.png" Type="http://schemas.openxmlformats.org/officeDocument/2006/relationships/image"/><Relationship Id="rId4" Target="../tags/tag77.xml" Type="http://schemas.openxmlformats.org/officeDocument/2006/relationships/tags"/><Relationship Id="rId5" Target="../media/image14.png" Type="http://schemas.openxmlformats.org/officeDocument/2006/relationships/image"/><Relationship Id="rId6" Target="../tags/tag78.xml" Type="http://schemas.openxmlformats.org/officeDocument/2006/relationships/tags"/><Relationship Id="rId7" Target="../tags/tag79.xml" Type="http://schemas.openxmlformats.org/officeDocument/2006/relationships/tags"/><Relationship Id="rId8" Target="../media/image12.png" Type="http://schemas.openxmlformats.org/officeDocument/2006/relationships/image"/><Relationship Id="rId9" Target="../tags/tag80.xml" Type="http://schemas.openxmlformats.org/officeDocument/2006/relationships/tags"/><Relationship Id="rId10" Target="../media/image13.png" Type="http://schemas.openxmlformats.org/officeDocument/2006/relationships/image"/><Relationship Id="rId1" Target="../slideLayouts/slideLayout1.xml" Type="http://schemas.openxmlformats.org/officeDocument/2006/relationships/slideLayout"/></Relationships>
</file>

<file path=ppt/slides/_rels/slide17.xml.rels><?xml version="1.0" encoding="UTF-8" standalone="no"?><Relationships xmlns="http://schemas.openxmlformats.org/package/2006/relationships"><Relationship Id="rId2" Target="../tags/tag81.xml" Type="http://schemas.openxmlformats.org/officeDocument/2006/relationships/tags"/><Relationship Id="rId3" Target="../media/image2.png" Type="http://schemas.openxmlformats.org/officeDocument/2006/relationships/image"/><Relationship Id="rId4" Target="../tags/tag82.xml" Type="http://schemas.openxmlformats.org/officeDocument/2006/relationships/tags"/><Relationship Id="rId5" Target="../tags/tag83.xml" Type="http://schemas.openxmlformats.org/officeDocument/2006/relationships/tags"/><Relationship Id="rId6" Target="../media/image12.png" Type="http://schemas.openxmlformats.org/officeDocument/2006/relationships/image"/><Relationship Id="rId7" Target="../tags/tag84.xml" Type="http://schemas.openxmlformats.org/officeDocument/2006/relationships/tags"/><Relationship Id="rId8" Target="../media/image13.png" Type="http://schemas.openxmlformats.org/officeDocument/2006/relationships/image"/><Relationship Id="rId9" Target="../tags/tag85.xml" Type="http://schemas.openxmlformats.org/officeDocument/2006/relationships/tags"/><Relationship Id="rId10" Target="../media/image14.png" Type="http://schemas.openxmlformats.org/officeDocument/2006/relationships/image"/><Relationship Id="rId1" Target="../slideLayouts/slideLayout1.xml" Type="http://schemas.openxmlformats.org/officeDocument/2006/relationships/slideLayout"/></Relationships>
</file>

<file path=ppt/slides/_rels/slide18.xml.rels><?xml version="1.0" encoding="UTF-8" standalone="no"?><Relationships xmlns="http://schemas.openxmlformats.org/package/2006/relationships"><Relationship Id="rId2" Target="../tags/tag86.xml" Type="http://schemas.openxmlformats.org/officeDocument/2006/relationships/tags"/><Relationship Id="rId3" Target="../media/image2.png" Type="http://schemas.openxmlformats.org/officeDocument/2006/relationships/image"/><Relationship Id="rId4" Target="../tags/tag87.xml" Type="http://schemas.openxmlformats.org/officeDocument/2006/relationships/tags"/><Relationship Id="rId5" Target="../media/image14.png" Type="http://schemas.openxmlformats.org/officeDocument/2006/relationships/image"/><Relationship Id="rId6" Target="../tags/tag88.xml" Type="http://schemas.openxmlformats.org/officeDocument/2006/relationships/tags"/><Relationship Id="rId7" Target="../media/image17.png" Type="http://schemas.openxmlformats.org/officeDocument/2006/relationships/image"/><Relationship Id="rId8" Target="../tags/tag89.xml" Type="http://schemas.openxmlformats.org/officeDocument/2006/relationships/tags"/><Relationship Id="rId9" Target="../tags/tag90.xml" Type="http://schemas.openxmlformats.org/officeDocument/2006/relationships/tags"/><Relationship Id="rId10" Target="../media/image12.png" Type="http://schemas.openxmlformats.org/officeDocument/2006/relationships/image"/><Relationship Id="rId11" Target="../tags/tag91.xml" Type="http://schemas.openxmlformats.org/officeDocument/2006/relationships/tags"/><Relationship Id="rId12" Target="../media/image13.png" Type="http://schemas.openxmlformats.org/officeDocument/2006/relationships/image"/><Relationship Id="rId1" Target="../slideLayouts/slideLayout1.xml" Type="http://schemas.openxmlformats.org/officeDocument/2006/relationships/slideLayout"/></Relationships>
</file>

<file path=ppt/slides/_rels/slide19.xml.rels><?xml version="1.0" encoding="UTF-8" standalone="no"?><Relationships xmlns="http://schemas.openxmlformats.org/package/2006/relationships"><Relationship Id="rId2" Target="../tags/tag92.xml" Type="http://schemas.openxmlformats.org/officeDocument/2006/relationships/tags"/><Relationship Id="rId3" Target="../media/image18.png" Type="http://schemas.openxmlformats.org/officeDocument/2006/relationships/image"/><Relationship Id="rId4" Target="../tags/tag93.xml" Type="http://schemas.openxmlformats.org/officeDocument/2006/relationships/tags"/><Relationship Id="rId5" Target="../media/image19.png" Type="http://schemas.openxmlformats.org/officeDocument/2006/relationships/image"/><Relationship Id="rId1" Target="../slideLayouts/slideLayout2.xml" Type="http://schemas.openxmlformats.org/officeDocument/2006/relationships/slideLayout"/></Relationships>
</file>

<file path=ppt/slides/_rels/slide2.xml.rels><?xml version="1.0" encoding="UTF-8" standalone="no"?><Relationships xmlns="http://schemas.openxmlformats.org/package/2006/relationships"><Relationship Id="rId2" Target="../media/image2.png" Type="http://schemas.openxmlformats.org/officeDocument/2006/relationships/image"/><Relationship Id="rId3" Target="https://www.hipaajournal.com/healthcare-data-breach-statistics/" TargetMode="External" Type="http://schemas.openxmlformats.org/officeDocument/2006/relationships/hyperlink"/><Relationship Id="rId4" Target="https://www.hipaajournal.com/healthcare-data-breach-statistics/" TargetMode="External" Type="http://schemas.openxmlformats.org/officeDocument/2006/relationships/hyperlink"/><Relationship Id="rId5" Target="../media/image7.png" Type="http://schemas.openxmlformats.org/officeDocument/2006/relationships/image"/><Relationship Id="rId1" Target="../slideLayouts/slideLayout2.xml" Type="http://schemas.openxmlformats.org/officeDocument/2006/relationships/slideLayout"/></Relationships>
</file>

<file path=ppt/slides/_rels/slide20.xml.rels><?xml version="1.0" encoding="UTF-8" standalone="no"?><Relationships xmlns="http://schemas.openxmlformats.org/package/2006/relationships"><Relationship Id="rId2" Target="../tags/tag94.xml" Type="http://schemas.openxmlformats.org/officeDocument/2006/relationships/tags"/><Relationship Id="rId3" Target="../media/image2.png" Type="http://schemas.openxmlformats.org/officeDocument/2006/relationships/image"/><Relationship Id="rId4" Target="../tags/tag95.xml" Type="http://schemas.openxmlformats.org/officeDocument/2006/relationships/tags"/><Relationship Id="rId5" Target="../tags/tag96.xml" Type="http://schemas.openxmlformats.org/officeDocument/2006/relationships/tags"/><Relationship Id="rId6" Target="../tags/tag97.xml" Type="http://schemas.openxmlformats.org/officeDocument/2006/relationships/tags"/><Relationship Id="rId7" Target="../tags/tag98.xml" Type="http://schemas.openxmlformats.org/officeDocument/2006/relationships/tags"/><Relationship Id="rId8" Target="../tags/tag99.xml" Type="http://schemas.openxmlformats.org/officeDocument/2006/relationships/tags"/><Relationship Id="rId9" Target="../tags/tag100.xml" Type="http://schemas.openxmlformats.org/officeDocument/2006/relationships/tags"/><Relationship Id="rId10" Target="../tags/tag101.xml" Type="http://schemas.openxmlformats.org/officeDocument/2006/relationships/tags"/><Relationship Id="rId11" Target="../tags/tag102.xml" Type="http://schemas.openxmlformats.org/officeDocument/2006/relationships/tags"/><Relationship Id="rId12" Target="../tags/tag103.xml" Type="http://schemas.openxmlformats.org/officeDocument/2006/relationships/tags"/><Relationship Id="rId13" Target="https://www.manageengine.com/products/self-service-password/download.html?topMenu" TargetMode="External" Type="http://schemas.openxmlformats.org/officeDocument/2006/relationships/hyperlink"/><Relationship Id="rId14" Target="https://www.manageengine.com/products/self-service-password/download.html?topMenu" TargetMode="External" Type="http://schemas.openxmlformats.org/officeDocument/2006/relationships/hyperlink"/><Relationship Id="rId15" Target="../tags/tag104.xml" Type="http://schemas.openxmlformats.org/officeDocument/2006/relationships/tags"/><Relationship Id="rId16" Target="../tags/tag105.xml" Type="http://schemas.openxmlformats.org/officeDocument/2006/relationships/tags"/><Relationship Id="rId17" Target="../media/image20.png" Type="http://schemas.openxmlformats.org/officeDocument/2006/relationships/image"/><Relationship Id="rId18" Target="../tags/tag106.xml" Type="http://schemas.openxmlformats.org/officeDocument/2006/relationships/tags"/><Relationship Id="rId19" Target="../media/image21.png" Type="http://schemas.openxmlformats.org/officeDocument/2006/relationships/image"/><Relationship Id="rId20" Target="../tags/tag107.xml" Type="http://schemas.openxmlformats.org/officeDocument/2006/relationships/tags"/><Relationship Id="rId21" Target="../media/image22.png" Type="http://schemas.openxmlformats.org/officeDocument/2006/relationships/image"/><Relationship Id="rId22" Target="../tags/tag108.xml" Type="http://schemas.openxmlformats.org/officeDocument/2006/relationships/tags"/><Relationship Id="rId23" Target="../media/image23.png" Type="http://schemas.openxmlformats.org/officeDocument/2006/relationships/image"/><Relationship Id="rId24" Target="../tags/tag109.xml" Type="http://schemas.openxmlformats.org/officeDocument/2006/relationships/tags"/><Relationship Id="rId25" Target="../media/image24.png" Type="http://schemas.openxmlformats.org/officeDocument/2006/relationships/image"/><Relationship Id="rId1" Target="../slideLayouts/slideLayout2.xml" Type="http://schemas.openxmlformats.org/officeDocument/2006/relationships/slideLayout"/></Relationships>
</file>

<file path=ppt/slides/_rels/slide3.xml.rels><?xml version="1.0" encoding="UTF-8" standalone="no"?><Relationships xmlns="http://schemas.openxmlformats.org/package/2006/relationships"><Relationship Id="rId2" Target="../media/image2.png" Type="http://schemas.openxmlformats.org/officeDocument/2006/relationships/image"/><Relationship Id="rId3" Target="../media/image7.png" Type="http://schemas.openxmlformats.org/officeDocument/2006/relationships/image"/><Relationship Id="rId1" Target="../slideLayouts/slideLayout2.xml" Type="http://schemas.openxmlformats.org/officeDocument/2006/relationships/slideLayout"/></Relationships>
</file>

<file path=ppt/slides/_rels/slide4.xml.rels><?xml version="1.0" encoding="UTF-8" standalone="no"?><Relationships xmlns="http://schemas.openxmlformats.org/package/2006/relationships"><Relationship Id="rId2" Target="../tags/tag3.xml" Type="http://schemas.openxmlformats.org/officeDocument/2006/relationships/tags"/><Relationship Id="rId3" Target="../media/image2.png" Type="http://schemas.openxmlformats.org/officeDocument/2006/relationships/image"/><Relationship Id="rId4" Target="../tags/tag4.xml" Type="http://schemas.openxmlformats.org/officeDocument/2006/relationships/tags"/><Relationship Id="rId5" Target="../tags/tag5.xml" Type="http://schemas.openxmlformats.org/officeDocument/2006/relationships/tags"/><Relationship Id="rId6" Target="../media/image7.png" Type="http://schemas.openxmlformats.org/officeDocument/2006/relationships/image"/><Relationship Id="rId7" Target="../tags/tag6.xml" Type="http://schemas.openxmlformats.org/officeDocument/2006/relationships/tags"/><Relationship Id="rId1" Target="../slideLayouts/slideLayout2.xml" Type="http://schemas.openxmlformats.org/officeDocument/2006/relationships/slideLayout"/></Relationships>
</file>

<file path=ppt/slides/_rels/slide5.xml.rels><?xml version="1.0" encoding="UTF-8" standalone="no"?><Relationships xmlns="http://schemas.openxmlformats.org/package/2006/relationships"><Relationship Id="rId2" Target="../tags/tag7.xml" Type="http://schemas.openxmlformats.org/officeDocument/2006/relationships/tags"/><Relationship Id="rId3" Target="../media/image2.png" Type="http://schemas.openxmlformats.org/officeDocument/2006/relationships/image"/><Relationship Id="rId4" Target="../tags/tag8.xml" Type="http://schemas.openxmlformats.org/officeDocument/2006/relationships/tags"/><Relationship Id="rId5" Target="../media/image8.png" Type="http://schemas.openxmlformats.org/officeDocument/2006/relationships/image"/><Relationship Id="rId6" Target="../tags/tag9.xml" Type="http://schemas.openxmlformats.org/officeDocument/2006/relationships/tags"/><Relationship Id="rId7" Target="../media/image9.png" Type="http://schemas.openxmlformats.org/officeDocument/2006/relationships/image"/><Relationship Id="rId8" Target="../tags/tag10.xml" Type="http://schemas.openxmlformats.org/officeDocument/2006/relationships/tags"/><Relationship Id="rId9" Target="../media/image10.png" Type="http://schemas.openxmlformats.org/officeDocument/2006/relationships/image"/><Relationship Id="rId10" Target="../tags/tag11.xml" Type="http://schemas.openxmlformats.org/officeDocument/2006/relationships/tags"/><Relationship Id="rId11" Target="../media/image11.png" Type="http://schemas.openxmlformats.org/officeDocument/2006/relationships/image"/><Relationship Id="rId1" Target="../slideLayouts/slideLayout2.xml" Type="http://schemas.openxmlformats.org/officeDocument/2006/relationships/slideLayout"/></Relationships>
</file>

<file path=ppt/slides/_rels/slide6.xml.rels><?xml version="1.0" encoding="UTF-8" standalone="no"?><Relationships xmlns="http://schemas.openxmlformats.org/package/2006/relationships"><Relationship Id="rId2" Target="../tags/tag12.xml" Type="http://schemas.openxmlformats.org/officeDocument/2006/relationships/tags"/><Relationship Id="rId3" Target="../media/image2.png" Type="http://schemas.openxmlformats.org/officeDocument/2006/relationships/image"/><Relationship Id="rId4" Target="https://blog.hypr.com/how-much-does-a-password-reset-cost" TargetMode="External" Type="http://schemas.openxmlformats.org/officeDocument/2006/relationships/hyperlink"/><Relationship Id="rId5" Target="../tags/tag13.xml" Type="http://schemas.openxmlformats.org/officeDocument/2006/relationships/tags"/><Relationship Id="rId6" Target="../tags/tag14.xml" Type="http://schemas.openxmlformats.org/officeDocument/2006/relationships/tags"/><Relationship Id="rId7" Target="../media/image12.png" Type="http://schemas.openxmlformats.org/officeDocument/2006/relationships/image"/><Relationship Id="rId8" Target="../tags/tag15.xml" Type="http://schemas.openxmlformats.org/officeDocument/2006/relationships/tags"/><Relationship Id="rId9" Target="../media/image13.png" Type="http://schemas.openxmlformats.org/officeDocument/2006/relationships/image"/><Relationship Id="rId10" Target="../tags/tag16.xml" Type="http://schemas.openxmlformats.org/officeDocument/2006/relationships/tags"/><Relationship Id="rId11" Target="../media/image14.png" Type="http://schemas.openxmlformats.org/officeDocument/2006/relationships/image"/><Relationship Id="rId1" Target="../slideLayouts/slideLayout1.xml" Type="http://schemas.openxmlformats.org/officeDocument/2006/relationships/slideLayout"/></Relationships>
</file>

<file path=ppt/slides/_rels/slide7.xml.rels><?xml version="1.0" encoding="UTF-8" standalone="no"?><Relationships xmlns="http://schemas.openxmlformats.org/package/2006/relationships"><Relationship Id="rId2" Target="../tags/tag17.xml" Type="http://schemas.openxmlformats.org/officeDocument/2006/relationships/tags"/><Relationship Id="rId3" Target="../media/image2.png" Type="http://schemas.openxmlformats.org/officeDocument/2006/relationships/image"/><Relationship Id="rId4" Target="../tags/tag18.xml" Type="http://schemas.openxmlformats.org/officeDocument/2006/relationships/tags"/><Relationship Id="rId5" Target="../media/image14.png" Type="http://schemas.openxmlformats.org/officeDocument/2006/relationships/image"/><Relationship Id="rId6" Target="../tags/tag19.xml" Type="http://schemas.openxmlformats.org/officeDocument/2006/relationships/tags"/><Relationship Id="rId7" Target="../media/image15.png" Type="http://schemas.openxmlformats.org/officeDocument/2006/relationships/image"/><Relationship Id="rId8" Target="../tags/tag20.xml" Type="http://schemas.openxmlformats.org/officeDocument/2006/relationships/tags"/><Relationship Id="rId9" Target="../tags/tag21.xml" Type="http://schemas.openxmlformats.org/officeDocument/2006/relationships/tags"/><Relationship Id="rId10" Target="../media/image12.png" Type="http://schemas.openxmlformats.org/officeDocument/2006/relationships/image"/><Relationship Id="rId11" Target="../tags/tag22.xml" Type="http://schemas.openxmlformats.org/officeDocument/2006/relationships/tags"/><Relationship Id="rId12" Target="../media/image13.png" Type="http://schemas.openxmlformats.org/officeDocument/2006/relationships/image"/><Relationship Id="rId13" Target="../tags/tag23.xml" Type="http://schemas.openxmlformats.org/officeDocument/2006/relationships/tags"/><Relationship Id="rId14" Target="../tags/tag24.xml" Type="http://schemas.openxmlformats.org/officeDocument/2006/relationships/tags"/><Relationship Id="rId15" Target="../tags/tag25.xml" Type="http://schemas.openxmlformats.org/officeDocument/2006/relationships/tags"/><Relationship Id="rId1" Target="../slideLayouts/slideLayout1.xml" Type="http://schemas.openxmlformats.org/officeDocument/2006/relationships/slideLayout"/></Relationships>
</file>

<file path=ppt/slides/_rels/slide8.xml.rels><?xml version="1.0" encoding="UTF-8" standalone="no"?><Relationships xmlns="http://schemas.openxmlformats.org/package/2006/relationships"><Relationship Id="rId2" Target="../tags/tag26.xml" Type="http://schemas.openxmlformats.org/officeDocument/2006/relationships/tags"/><Relationship Id="rId3" Target="../media/image2.png" Type="http://schemas.openxmlformats.org/officeDocument/2006/relationships/image"/><Relationship Id="rId4" Target="../tags/tag27.xml" Type="http://schemas.openxmlformats.org/officeDocument/2006/relationships/tags"/><Relationship Id="rId5" Target="../tags/tag28.xml" Type="http://schemas.openxmlformats.org/officeDocument/2006/relationships/tags"/><Relationship Id="rId6" Target="../media/image12.png" Type="http://schemas.openxmlformats.org/officeDocument/2006/relationships/image"/><Relationship Id="rId7" Target="../tags/tag29.xml" Type="http://schemas.openxmlformats.org/officeDocument/2006/relationships/tags"/><Relationship Id="rId8" Target="../media/image13.png" Type="http://schemas.openxmlformats.org/officeDocument/2006/relationships/image"/><Relationship Id="rId9" Target="../tags/tag30.xml" Type="http://schemas.openxmlformats.org/officeDocument/2006/relationships/tags"/><Relationship Id="rId10" Target="../media/image14.png" Type="http://schemas.openxmlformats.org/officeDocument/2006/relationships/image"/><Relationship Id="rId1" Target="../slideLayouts/slideLayout1.xml" Type="http://schemas.openxmlformats.org/officeDocument/2006/relationships/slideLayout"/></Relationships>
</file>

<file path=ppt/slides/_rels/slide9.xml.rels><?xml version="1.0" encoding="UTF-8" standalone="no"?><Relationships xmlns="http://schemas.openxmlformats.org/package/2006/relationships"><Relationship Id="rId2" Target="../tags/tag31.xml" Type="http://schemas.openxmlformats.org/officeDocument/2006/relationships/tags"/><Relationship Id="rId3" Target="../media/image2.png" Type="http://schemas.openxmlformats.org/officeDocument/2006/relationships/image"/><Relationship Id="rId4" Target="../tags/tag32.xml" Type="http://schemas.openxmlformats.org/officeDocument/2006/relationships/tags"/><Relationship Id="rId5" Target="../media/image14.png" Type="http://schemas.openxmlformats.org/officeDocument/2006/relationships/image"/><Relationship Id="rId6" Target="../tags/tag33.xml" Type="http://schemas.openxmlformats.org/officeDocument/2006/relationships/tags"/><Relationship Id="rId7" Target="../tags/tag34.xml" Type="http://schemas.openxmlformats.org/officeDocument/2006/relationships/tags"/><Relationship Id="rId8" Target="../media/image12.png" Type="http://schemas.openxmlformats.org/officeDocument/2006/relationships/image"/><Relationship Id="rId9" Target="../tags/tag35.xml" Type="http://schemas.openxmlformats.org/officeDocument/2006/relationships/tags"/><Relationship Id="rId10" Target="../media/image13.png" Type="http://schemas.openxmlformats.org/officeDocument/2006/relationships/image"/><Relationship Id="rId11" Target="../tags/tag36.xml" Type="http://schemas.openxmlformats.org/officeDocument/2006/relationships/tags"/><Relationship Id="rId12" Target="../tags/tag37.xml" Type="http://schemas.openxmlformats.org/officeDocument/2006/relationships/tags"/><Relationship Id="rId13" Target="../tags/tag38.xml" Type="http://schemas.openxmlformats.org/officeDocument/2006/relationships/tags"/><Relationship Id="rId14" Target="../media/image25.png" Type="http://schemas.openxmlformats.org/officeDocument/2006/relationships/image"/><Relationship Id="rId1" Target="../slideLayouts/slideLayout1.xml" Type="http://schemas.openxmlformats.org/officeDocument/2006/relationships/slideLayout"/></Relationships>
</file>

<file path=ppt/slides/slide1.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sp>
        <p:nvSpPr>
          <p:cNvPr id="2" name="">
            <a:extLst>
              <a:ext uri="{58665D99-5FDC-44D8-8663-2E606723B358}">
                <a16:creationId xmlns:a16="http://schemas.microsoft.com/office/drawing/2010/main" id="{AF038BB2-4604-4526-8664-E1BC3F6D9533}"/>
              </a:ext>
            </a:extLst>
          </p:cNvPr>
          <p:cNvSpPr/>
          <p:nvPr/>
        </p:nvSpPr>
        <p:spPr>
          <a:xfrm flipH="false" flipV="false" rot="0">
            <a:off x="0" y="0"/>
            <a:ext cx="9144000" cy="5141671"/>
          </a:xfrm>
          <a:prstGeom prst="rect">
            <a:avLst/>
          </a:prstGeom>
          <a:solidFill>
            <a:srgbClr val="fafaff"/>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3" name="">
            <a:extLst>
              <a:ext uri="{2788FDEB-F9E4-4265-BA17-7645DB2AD87A}">
                <a16:creationId xmlns:a16="http://schemas.microsoft.com/office/drawing/2010/main" id="{C105159E-0FFA-458D-AA02-1506AA724015}"/>
              </a:ext>
            </a:extLst>
          </p:cNvPr>
          <p:cNvPicPr>
            <a:picLocks noChangeAspect="true"/>
          </p:cNvPicPr>
          <p:nvPr/>
        </p:nvPicPr>
        <p:blipFill>
          <a:blip r:embed="rId2">
            <a:alphaModFix amt="19999"/>
          </a:blip>
          <a:stretch>
            <a:fillRect/>
          </a:stretch>
        </p:blipFill>
        <p:spPr>
          <a:xfrm flipH="false" flipV="false" rot="0">
            <a:off x="0" y="0"/>
            <a:ext cx="9144000" cy="5143500"/>
          </a:xfrm>
          <a:prstGeom prst="rect">
            <a:avLst/>
          </a:prstGeom>
          <a:noFill/>
        </p:spPr>
      </p:pic>
      <p:sp>
        <p:nvSpPr>
          <p:cNvPr id="4" name="">
            <a:extLst>
              <a:ext uri="{090A3FF7-7A90-4CFA-A7B4-F85306DE9CD0}">
                <a16:creationId xmlns:a16="http://schemas.microsoft.com/office/drawing/2010/main" id="{107FE8BD-43CA-4286-A5A6-C930FF823C92}"/>
              </a:ext>
            </a:extLst>
          </p:cNvPr>
          <p:cNvSpPr/>
          <p:nvPr/>
        </p:nvSpPr>
        <p:spPr>
          <a:xfrm flipH="false" flipV="false" rot="0">
            <a:off x="5663812" y="1134503"/>
            <a:ext cx="2256796" cy="2949254"/>
          </a:xfrm>
          <a:prstGeom prst="roundRect">
            <a:avLst/>
          </a:prstGeom>
          <a:gradFill rotWithShape="1">
            <a:gsLst>
              <a:gs pos="0">
                <a:srgbClr val="0070c0"/>
              </a:gs>
              <a:gs pos="100000">
                <a:srgbClr val="8ab1ff"/>
              </a:gs>
            </a:gsLst>
            <a:lin ang="17340000" scaled="0"/>
          </a:gradFill>
          <a:ln cap="flat" w="9525">
            <a:no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5" name="">
            <a:extLst>
              <a:ext uri="{9C503B22-854A-4D90-8714-370AB274B13D}">
                <a16:creationId xmlns:a16="http://schemas.microsoft.com/office/drawing/2010/main" id="{E67ED440-AB1E-4D81-8B11-14E8DBE9A90A}"/>
              </a:ext>
            </a:extLst>
          </p:cNvPr>
          <p:cNvSpPr txBox="1"/>
          <p:nvPr/>
        </p:nvSpPr>
        <p:spPr>
          <a:xfrm flipH="false" flipV="false" rot="0">
            <a:off x="757246" y="1590484"/>
            <a:ext cx="4173236" cy="2005860"/>
          </a:xfrm>
          <a:prstGeom prst="rect">
            <a:avLst/>
          </a:prstGeom>
        </p:spPr>
        <p:txBody>
          <a:bodyPr anchor="t" bIns="47625" lIns="95250" rIns="95250" rtlCol="0" tIns="47625" vert="horz">
            <a:spAutoFit/>
          </a:bodyPr>
          <a:lstStyle/>
          <a:p>
            <a:pPr>
              <a:lnSpc>
                <a:spcPct val="95000"/>
              </a:lnSpc>
              <a:defRPr dirty="0" lang="en-US" sz="1400"/>
            </a:pPr>
            <a:r>
              <a:rPr b="1" dirty="0" lang="en-US" sz="4400">
                <a:latin typeface="Zoho Puvi-black"/>
              </a:rPr>
              <a:t>Enhancing cyber </a:t>
            </a:r>
            <a:r>
              <a:rPr b="1" dirty="0" lang="en-US" sz="4400">
                <a:latin typeface="Zoho Puvi-black"/>
              </a:rPr>
              <a:t>hygiene</a:t>
            </a:r>
            <a:r>
              <a:rPr b="1" dirty="0" lang="en-US" sz="4400">
                <a:latin typeface="Zoho Puvi-black"/>
              </a:rPr>
              <a:t> in healthcare</a:t>
            </a:r>
            <a:endParaRPr b="1" dirty="0" lang="en-US" sz="4400">
              <a:latin typeface="Zoho Puvi-black"/>
            </a:endParaRPr>
          </a:p>
        </p:txBody>
      </p:sp>
      <p:sp>
        <p:nvSpPr>
          <p:cNvPr id="6" name="">
            <a:extLst>
              <a:ext uri="{9D7DD7FA-7016-4271-9961-06E38A59662B}">
                <a16:creationId xmlns:a16="http://schemas.microsoft.com/office/drawing/2010/main" id="{4ABEAFE5-6110-4204-AE97-2609EEFD9FF1}"/>
              </a:ext>
            </a:extLst>
          </p:cNvPr>
          <p:cNvSpPr txBox="1"/>
          <p:nvPr/>
        </p:nvSpPr>
        <p:spPr>
          <a:xfrm flipH="false" flipV="false" rot="0">
            <a:off x="757246" y="3590649"/>
            <a:ext cx="3961428" cy="308551"/>
          </a:xfrm>
          <a:prstGeom prst="rect">
            <a:avLst/>
          </a:prstGeom>
        </p:spPr>
        <p:txBody>
          <a:bodyPr anchor="t" bIns="47625" lIns="95250" rIns="95250" rtlCol="0" tIns="47625" vert="horz">
            <a:spAutoFit/>
          </a:bodyPr>
          <a:lstStyle/>
          <a:p>
            <a:pPr>
              <a:defRPr dirty="0" lang="en-US" sz="1400"/>
            </a:pPr>
            <a:r>
              <a:rPr b="0" dirty="0" lang="en-US" sz="1400">
                <a:latin typeface="Zoho Puvi"/>
              </a:rPr>
              <a:t>Protecting identities with ADSelfService Plus</a:t>
            </a:r>
            <a:endParaRPr b="0" dirty="0" lang="en-US" sz="1400">
              <a:latin typeface="Zoho Puvi"/>
            </a:endParaRPr>
          </a:p>
        </p:txBody>
      </p:sp>
      <p:pic>
        <p:nvPicPr>
          <p:cNvPr id="7" name="">
            <a:hlinkClick r:id="rId3"/>
            <a:extLst>
              <a:ext uri="{182F7AAC-34A1-4019-9CE0-4233CACF1AE2}">
                <a16:creationId xmlns:a16="http://schemas.microsoft.com/office/drawing/2010/main" id="{699475C6-260B-4545-B05E-3CFC2C1AB53F}"/>
              </a:ext>
            </a:extLst>
          </p:cNvPr>
          <p:cNvPicPr>
            <a:picLocks noChangeAspect="true"/>
          </p:cNvPicPr>
          <p:nvPr/>
        </p:nvPicPr>
        <p:blipFill>
          <a:blip r:embed="rId4"/>
          <a:stretch>
            <a:fillRect/>
          </a:stretch>
        </p:blipFill>
        <p:spPr>
          <a:xfrm flipH="false" flipV="false" rot="0">
            <a:off x="898578" y="830599"/>
            <a:ext cx="1431483" cy="303903"/>
          </a:xfrm>
          <a:prstGeom prst="rect">
            <a:avLst/>
          </a:prstGeom>
          <a:noFill/>
        </p:spPr>
      </p:pic>
      <p:pic>
        <p:nvPicPr>
          <p:cNvPr id="8" name="">
            <a:extLst>
              <a:ext uri="{578C7163-CE36-41DE-A47D-099582DFE5D7}">
                <a16:creationId xmlns:a16="http://schemas.microsoft.com/office/drawing/2010/main" id="{FB0CAD74-F72F-40CB-BD9F-58745F426374}"/>
              </a:ext>
            </a:extLst>
          </p:cNvPr>
          <p:cNvPicPr>
            <a:picLocks noChangeAspect="true"/>
          </p:cNvPicPr>
          <p:nvPr/>
        </p:nvPicPr>
        <p:blipFill>
          <a:blip r:embed="rId5"/>
          <a:stretch>
            <a:fillRect/>
          </a:stretch>
        </p:blipFill>
        <p:spPr>
          <a:xfrm flipH="false" flipV="false" rot="0">
            <a:off x="3857968" y="1687982"/>
            <a:ext cx="460114" cy="535514"/>
          </a:xfrm>
          <a:prstGeom prst="rect">
            <a:avLst/>
          </a:prstGeom>
          <a:noFill/>
        </p:spPr>
      </p:pic>
      <p:pic>
        <p:nvPicPr>
          <p:cNvPr id="9" name="">
            <a:extLst>
              <a:ext uri="{3EFC0A31-67EE-48DF-A8BA-8F73BBBC4841}">
                <a16:creationId xmlns:a16="http://schemas.microsoft.com/office/drawing/2010/main" id="{FF11C5D8-D2AA-4ED9-9A53-549CB2D5D4CD}"/>
              </a:ext>
            </a:extLst>
          </p:cNvPr>
          <p:cNvPicPr>
            <a:picLocks noChangeAspect="true"/>
          </p:cNvPicPr>
          <p:nvPr/>
        </p:nvPicPr>
        <p:blipFill>
          <a:blip r:embed="rId6"/>
          <a:stretch>
            <a:fillRect/>
          </a:stretch>
        </p:blipFill>
        <p:spPr>
          <a:xfrm flipH="false" flipV="false" rot="0">
            <a:off x="5480713" y="1379077"/>
            <a:ext cx="2500893" cy="2719197"/>
          </a:xfrm>
          <a:prstGeom prst="rect">
            <a:avLst/>
          </a:prstGeom>
          <a:noFill/>
        </p:spPr>
      </p:pic>
      <p:pic>
        <p:nvPicPr>
          <p:cNvPr id="10" name="">
            <a:extLst>
              <a:ext uri="{63CD86B1-A0BC-4E37-9057-4EC39CFEC81A}">
                <a16:creationId xmlns:a16="http://schemas.microsoft.com/office/drawing/2010/main" id="{BB250E9D-79E3-4C04-ADDB-934494855EBE}"/>
              </a:ext>
            </a:extLst>
          </p:cNvPr>
          <p:cNvPicPr>
            <a:picLocks noChangeAspect="true"/>
          </p:cNvPicPr>
          <p:nvPr/>
        </p:nvPicPr>
        <p:blipFill>
          <a:blip r:embed="rId7"/>
          <a:stretch>
            <a:fillRect/>
          </a:stretch>
        </p:blipFill>
        <p:spPr>
          <a:xfrm flipH="false" flipV="false" rot="20760000">
            <a:off x="5457853" y="1335405"/>
            <a:ext cx="471125" cy="534190"/>
          </a:xfrm>
          <a:prstGeom prst="rect">
            <a:avLst/>
          </a:prstGeom>
          <a:noFill/>
        </p:spPr>
      </p:pic>
    </p:spTree>
    <p:extLst>
      <p:ext uri="{EC97FB03-783C-450B-91A4-9811EE64BA26}">
        <p14:creationId xmlns:p14="http://schemas.microsoft.com/office/powerpoint/2010/main" val="1751263324272"/>
      </p:ext>
    </p:extLst>
  </p:cSld>
  <p:clrMapOvr>
    <a:masterClrMapping/>
  </p:clrMapOvr>
</p:sld>
</file>

<file path=ppt/slides/slide10.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524E7E8D-4F71-4766-A425-CF2B67379DAA}">
                <a16:creationId xmlns:a16="http://schemas.microsoft.com/office/drawing/2010/main" id="{CB5B3AA7-88E0-4516-B314-1B3723594960}"/>
              </a:ext>
            </a:extLst>
          </p:cNvPr>
          <p:cNvPicPr>
            <a:picLocks noChangeAspect="true"/>
          </p:cNvPicPr>
          <p:nvPr>
            <p:custDataLst>
              <p:tags r:id="rId2"/>
            </p:custDataLst>
          </p:nvPr>
        </p:nvPicPr>
        <p:blipFill>
          <a:blip r:embed="rId3">
            <a:alphaModFix amt="19999"/>
          </a:blip>
          <a:stretch>
            <a:fillRect/>
          </a:stretch>
        </p:blipFill>
        <p:spPr>
          <a:xfrm flipH="false" flipV="false" rot="0">
            <a:off x="0" y="-8504"/>
            <a:ext cx="9144000" cy="5143500"/>
          </a:xfrm>
          <a:prstGeom prst="rect">
            <a:avLst/>
          </a:prstGeom>
          <a:noFill/>
        </p:spPr>
      </p:pic>
      <p:sp>
        <p:nvSpPr>
          <p:cNvPr id="3" name="">
            <a:extLst>
              <a:ext uri="{0046B1FD-C049-44FE-9ED3-AFA5062ED9C4}">
                <a16:creationId xmlns:a16="http://schemas.microsoft.com/office/drawing/2010/main" id="{3EF8D175-7C23-4958-9441-B98AA0965A7D}"/>
              </a:ext>
            </a:extLst>
          </p:cNvPr>
          <p:cNvSpPr/>
          <p:nvPr/>
        </p:nvSpPr>
        <p:spPr>
          <a:xfrm flipH="false" flipV="false" rot="0">
            <a:off x="558259" y="990600"/>
            <a:ext cx="8589512" cy="3181188"/>
          </a:xfrm>
          <a:prstGeom prst="rect">
            <a:avLst/>
          </a:prstGeom>
          <a:solidFill>
            <a:srgbClr val="f0f6ff"/>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4" name="">
            <a:extLst>
              <a:ext uri="{F70CE406-FD7C-44C6-A682-05FB0DD82F85}">
                <a16:creationId xmlns:a16="http://schemas.microsoft.com/office/drawing/2010/main" id="{1DD69D44-DB1C-4719-8EFA-9DA50BA3FF3B}"/>
              </a:ext>
            </a:extLst>
          </p:cNvPr>
          <p:cNvSpPr txBox="1"/>
          <p:nvPr/>
        </p:nvSpPr>
        <p:spPr>
          <a:xfrm flipH="false" flipV="false" rot="0">
            <a:off x="558259" y="322564"/>
            <a:ext cx="6021133" cy="497480"/>
          </a:xfrm>
          <a:prstGeom prst="rect">
            <a:avLst/>
          </a:prstGeom>
        </p:spPr>
        <p:txBody>
          <a:bodyPr anchor="t" bIns="47625" lIns="0" rIns="95250" rtlCol="0" tIns="47625" vert="horz">
            <a:spAutoFit/>
          </a:bodyPr>
          <a:lstStyle/>
          <a:p>
            <a:pPr>
              <a:lnSpc>
                <a:spcPct val="110000"/>
              </a:lnSpc>
              <a:defRPr dirty="0" lang="en-US" sz="1400"/>
            </a:pPr>
            <a:r>
              <a:rPr b="1" dirty="0" lang="en-US" sz="2400">
                <a:latin typeface="Zoho Puvi"/>
              </a:rPr>
              <a:t>Password policy enforcer</a:t>
            </a:r>
            <a:endParaRPr b="1" dirty="0" lang="en-US" sz="2400">
              <a:latin typeface="Zoho Puvi"/>
            </a:endParaRPr>
          </a:p>
        </p:txBody>
      </p:sp>
      <p:pic>
        <p:nvPicPr>
          <p:cNvPr id="5" name="">
            <a:extLst>
              <a:ext uri="{D7059981-7C9C-4ACF-82A8-6319E3CC62EF}">
                <a16:creationId xmlns:a16="http://schemas.microsoft.com/office/drawing/2010/main" id="{1354C3A1-9CF5-4727-81DE-7FB6E4344F61}"/>
              </a:ext>
            </a:extLst>
          </p:cNvPr>
          <p:cNvPicPr>
            <a:picLocks noChangeAspect="true"/>
          </p:cNvPicPr>
          <p:nvPr>
            <p:custDataLst>
              <p:tags r:id="rId4"/>
            </p:custDataLst>
          </p:nvPr>
        </p:nvPicPr>
        <p:blipFill>
          <a:blip r:embed="rId5"/>
          <a:srcRect b="0" l="0" r="37810" t="0"/>
          <a:stretch>
            <a:fillRect/>
          </a:stretch>
        </p:blipFill>
        <p:spPr>
          <a:xfrm flipH="false" flipV="false" rot="0">
            <a:off x="7920245" y="3120914"/>
            <a:ext cx="1238993" cy="1908476"/>
          </a:xfrm>
          <a:prstGeom prst="rect">
            <a:avLst/>
          </a:prstGeom>
          <a:noFill/>
        </p:spPr>
      </p:pic>
      <p:sp>
        <p:nvSpPr>
          <p:cNvPr id="6" name="">
            <a:extLst>
              <a:ext uri="{7699F226-8442-48BE-AA33-72254090F376}">
                <a16:creationId xmlns:a16="http://schemas.microsoft.com/office/drawing/2010/main" id="{187363D4-D0DD-4745-B355-AC0CB0C95021}"/>
              </a:ext>
            </a:extLst>
          </p:cNvPr>
          <p:cNvSpPr txBox="1"/>
          <p:nvPr/>
        </p:nvSpPr>
        <p:spPr>
          <a:xfrm flipH="false" flipV="false" rot="0">
            <a:off x="4572882" y="3464341"/>
            <a:ext cx="1905000" cy="308551"/>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7" name="">
            <a:extLst>
              <a:ext uri="{1693A839-4FFB-4982-8BE5-FA95E28A28C1}">
                <a16:creationId xmlns:a16="http://schemas.microsoft.com/office/drawing/2010/main" id="{EAEB88D0-F547-4A94-BE44-BA710D5CACDA}"/>
              </a:ext>
            </a:extLst>
          </p:cNvPr>
          <p:cNvSpPr txBox="1"/>
          <p:nvPr/>
        </p:nvSpPr>
        <p:spPr>
          <a:xfrm flipH="false" flipV="false" rot="0">
            <a:off x="863060" y="1070542"/>
            <a:ext cx="2964208" cy="329879"/>
          </a:xfrm>
          <a:prstGeom prst="rect">
            <a:avLst/>
          </a:prstGeom>
        </p:spPr>
        <p:txBody>
          <a:bodyPr anchor="t" bIns="47625" lIns="0" rIns="95250" rtlCol="0" tIns="47625" vert="horz">
            <a:spAutoFit/>
          </a:bodyPr>
          <a:lstStyle/>
          <a:p>
            <a:pPr>
              <a:lnSpc>
                <a:spcPct val="110000"/>
              </a:lnSpc>
              <a:defRPr dirty="0" lang="en-US" sz="1400"/>
            </a:pPr>
            <a:r>
              <a:rPr dirty="0" lang="en-US" sz="1400">
                <a:latin typeface="Zoho Puvi-demi_bold"/>
              </a:rPr>
              <a:t>After </a:t>
            </a:r>
            <a:r>
              <a:rPr dirty="0" lang="en-US" sz="1400">
                <a:latin typeface="Zoho Puvi-demi_bold"/>
              </a:rPr>
              <a:t>ADSelfService Plus</a:t>
            </a:r>
            <a:endParaRPr dirty="0" lang="en-US" sz="1400">
              <a:latin typeface="Zoho Puvi-demi_bold"/>
            </a:endParaRPr>
          </a:p>
        </p:txBody>
      </p:sp>
      <p:sp>
        <p:nvSpPr>
          <p:cNvPr id="8" name="">
            <a:extLst>
              <a:ext uri="{779E9126-FF2C-4665-A70A-F19333EB94A6}">
                <a16:creationId xmlns:a16="http://schemas.microsoft.com/office/drawing/2010/main" id="{779AC31F-C0E4-481D-A39D-036D3F3D8033}"/>
              </a:ext>
            </a:extLst>
          </p:cNvPr>
          <p:cNvSpPr txBox="1"/>
          <p:nvPr/>
        </p:nvSpPr>
        <p:spPr>
          <a:xfrm flipH="false" flipV="false" rot="0">
            <a:off x="836285" y="1599028"/>
            <a:ext cx="7329040" cy="1142770"/>
          </a:xfrm>
          <a:prstGeom prst="rect">
            <a:avLst/>
          </a:prstGeom>
        </p:spPr>
        <p:txBody>
          <a:bodyPr anchor="t" bIns="47625" lIns="0" rIns="95250" rtlCol="0" tIns="47625" vert="horz">
            <a:spAutoFit/>
          </a:bodyPr>
          <a:lstStyle/>
          <a:p>
            <a:pPr indent="-266700" marL="266700">
              <a:lnSpc>
                <a:spcPct val="125000"/>
              </a:lnSpc>
              <a:spcBef>
                <a:spcPts val="1050"/>
              </a:spcBef>
              <a:buChar char=""/>
              <a:buFont typeface="Wingdings"/>
              <a:defRPr dirty="0" lang="en-US" sz="1400"/>
            </a:pPr>
            <a:r>
              <a:rPr b="0" dirty="0" lang="en-US" sz="1200">
                <a:solidFill>
                  <a:srgbClr val="0e101a"/>
                </a:solidFill>
                <a:latin typeface="Zoho Puvi"/>
              </a:rPr>
              <a:t>By integrating with the "Have I been Pwned?" service, users are prevented from using passwords involved in previous hacking incidents</a:t>
            </a:r>
          </a:p>
          <a:p>
            <a:pPr indent="-266700" marL="266700">
              <a:lnSpc>
                <a:spcPct val="125000"/>
              </a:lnSpc>
              <a:spcBef>
                <a:spcPts val="1050"/>
              </a:spcBef>
              <a:buChar char=""/>
              <a:buFont typeface="Wingdings"/>
              <a:defRPr dirty="0" lang="en-US" sz="1400"/>
            </a:pPr>
            <a:r>
              <a:rPr b="0" dirty="0" lang="en-US" sz="1200">
                <a:solidFill>
                  <a:srgbClr val="0e101a"/>
                </a:solidFill>
                <a:latin typeface="Zoho Puvi"/>
              </a:rPr>
              <a:t>Moreover, the password policy enforcer aligns with the password best practices outlined in </a:t>
            </a:r>
            <a:r>
              <a:rPr b="0" dirty="0" err="1" lang="en-US" sz="1200" u="sng">
                <a:solidFill>
                  <a:srgbClr val="617bff"/>
                </a:solidFill>
                <a:latin typeface="Zoho Puvi"/>
              </a:rPr>
              <a:t>NIST</a:t>
            </a:r>
            <a:r>
              <a:rPr b="0" dirty="0" lang="en-US" sz="1200" u="sng">
                <a:solidFill>
                  <a:srgbClr val="617bff"/>
                </a:solidFill>
                <a:latin typeface="Zoho Puvi"/>
              </a:rPr>
              <a:t> SP 800-63B</a:t>
            </a:r>
            <a:endParaRPr b="0" dirty="0" lang="en-US" sz="1200" u="sng">
              <a:solidFill>
                <a:srgbClr val="617bff"/>
              </a:solidFill>
              <a:latin typeface="Zoho Puvi"/>
            </a:endParaRPr>
          </a:p>
        </p:txBody>
      </p:sp>
      <p:grpSp>
        <p:nvGrpSpPr>
          <p:cNvPr id="9" name="">
            <a:extLst>
              <a:ext uri="{FC04BF0F-A7AF-43C0-916E-7FDFE455ACD9}">
                <a16:creationId xmlns:a16="http://schemas.microsoft.com/office/drawing/2010/main" id="{B35D4861-D957-466C-B8AC-7D65CB67C3D9}"/>
              </a:ext>
            </a:extLst>
          </p:cNvPr>
          <p:cNvGrpSpPr>
            <a:grpSpLocks noChangeAspect="true"/>
          </p:cNvGrpSpPr>
          <p:nvPr>
            <p:custDataLst>
              <p:tags r:id="rId6"/>
            </p:custDataLst>
          </p:nvPr>
        </p:nvGrpSpPr>
        <p:grpSpPr>
          <a:xfrm flipH="false" flipV="false" rot="0">
            <a:off x="8058302" y="686809"/>
            <a:ext cx="1791700" cy="1648910"/>
            <a:chOff x="7352300" y="669798"/>
            <a:chExt cx="1791700" cy="1648910"/>
          </a:xfrm>
        </p:grpSpPr>
        <p:pic>
          <p:nvPicPr>
            <p:cNvPr id="10" name="">
              <a:extLst>
                <a:ext uri="{B7C4C21E-6FBB-4C2B-8BF1-DCCB653233E7}">
                  <a16:creationId xmlns:a16="http://schemas.microsoft.com/office/drawing/2010/main" id="{0153BFCB-B478-41D6-B09C-FFA0643A8E04}"/>
                </a:ext>
              </a:extLst>
            </p:cNvPr>
            <p:cNvPicPr>
              <a:picLocks noChangeAspect="true"/>
            </p:cNvPicPr>
            <p:nvPr>
              <p:custDataLst>
                <p:tags r:id="rId7"/>
              </p:custDataLst>
            </p:nvPr>
          </p:nvPicPr>
          <p:blipFill>
            <a:blip r:embed="rId8"/>
            <a:stretch>
              <a:fillRect/>
            </a:stretch>
          </p:blipFill>
          <p:spPr>
            <a:xfrm flipH="false" flipV="false" rot="0">
              <a:off x="7352300" y="669798"/>
              <a:ext cx="1791700" cy="1648910"/>
            </a:xfrm>
            <a:prstGeom prst="rect">
              <a:avLst/>
            </a:prstGeom>
            <a:noFill/>
          </p:spPr>
        </p:pic>
        <p:pic>
          <p:nvPicPr>
            <p:cNvPr id="11" name="">
              <a:extLst>
                <a:ext uri="{19D67C30-1822-4A23-BFAD-BDFE222C1A83}">
                  <a16:creationId xmlns:a16="http://schemas.microsoft.com/office/drawing/2010/main" id="{E83203EC-D74E-4E6E-9BBE-964E1F8BF97E}"/>
                </a:ext>
              </a:extLst>
            </p:cNvPr>
            <p:cNvPicPr>
              <a:picLocks noChangeAspect="true"/>
            </p:cNvPicPr>
            <p:nvPr>
              <p:custDataLst>
                <p:tags r:id="rId9"/>
              </p:custDataLst>
            </p:nvPr>
          </p:nvPicPr>
          <p:blipFill>
            <a:blip r:embed="rId10"/>
            <a:srcRect b="0" l="0" r="44360" t="0"/>
            <a:stretch>
              <a:fillRect/>
            </a:stretch>
          </p:blipFill>
          <p:spPr>
            <a:xfrm flipH="false" flipV="false" rot="0">
              <a:off x="7578071" y="856430"/>
              <a:ext cx="905757" cy="1275654"/>
            </a:xfrm>
            <a:prstGeom prst="rect">
              <a:avLst/>
            </a:prstGeom>
            <a:noFill/>
          </p:spPr>
        </p:pic>
      </p:grpSp>
      <p:sp>
        <p:nvSpPr>
          <p:cNvPr id="12" name="">
            <a:extLst>
              <a:ext uri="{E2B4ACE4-40FE-4798-8D81-EECBB2D8E12A}">
                <a16:creationId xmlns:a16="http://schemas.microsoft.com/office/drawing/2010/main" id="{15771F98-CB0C-43C9-B677-4463FA4D46F0}"/>
              </a:ext>
            </a:extLst>
          </p:cNvPr>
          <p:cNvSpPr/>
          <p:nvPr/>
        </p:nvSpPr>
        <p:spPr>
          <a:xfrm flipH="false" flipV="false" rot="0">
            <a:off x="0" y="315153"/>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Tree>
    <p:extLst>
      <p:ext uri="{1BFFF21D-B345-47B3-977E-C2CFEE616C5B}">
        <p14:creationId xmlns:p14="http://schemas.microsoft.com/office/powerpoint/2010/main" val="1751263324304"/>
      </p:ext>
    </p:extLst>
  </p:cSld>
  <p:clrMapOvr>
    <a:masterClrMapping/>
  </p:clrMapOvr>
</p:sld>
</file>

<file path=ppt/slides/slide11.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2DD77C7E-938E-41AD-8E31-02BDE7C55402}">
                <a16:creationId xmlns:a16="http://schemas.microsoft.com/office/drawing/2010/main" id="{B824C8A5-ADD1-40C4-B6D8-312854ED61E7}"/>
              </a:ext>
            </a:extLst>
          </p:cNvPr>
          <p:cNvPicPr>
            <a:picLocks noChangeAspect="true"/>
          </p:cNvPicPr>
          <p:nvPr>
            <p:custDataLst>
              <p:tags r:id="rId2"/>
            </p:custDataLst>
          </p:nvPr>
        </p:nvPicPr>
        <p:blipFill>
          <a:blip r:embed="rId3">
            <a:alphaModFix amt="19999"/>
          </a:blip>
          <a:stretch>
            <a:fillRect/>
          </a:stretch>
        </p:blipFill>
        <p:spPr>
          <a:xfrm flipH="false" flipV="false" rot="0">
            <a:off x="0" y="-8504"/>
            <a:ext cx="9144000" cy="5143500"/>
          </a:xfrm>
          <a:prstGeom prst="rect">
            <a:avLst/>
          </a:prstGeom>
          <a:noFill/>
        </p:spPr>
      </p:pic>
      <p:sp>
        <p:nvSpPr>
          <p:cNvPr id="3" name="">
            <a:extLst>
              <a:ext uri="{043DB640-3693-46EE-BC2A-828C5896CFED}">
                <a16:creationId xmlns:a16="http://schemas.microsoft.com/office/drawing/2010/main" id="{655C7812-44DF-4CCF-8981-EE047FD20ABC}"/>
              </a:ext>
            </a:extLst>
          </p:cNvPr>
          <p:cNvSpPr/>
          <p:nvPr/>
        </p:nvSpPr>
        <p:spPr>
          <a:xfrm flipH="false" flipV="false" rot="0">
            <a:off x="558259" y="990600"/>
            <a:ext cx="8581892" cy="3448459"/>
          </a:xfrm>
          <a:prstGeom prst="rect">
            <a:avLst/>
          </a:prstGeom>
          <a:solidFill>
            <a:srgbClr val="fff9e8"/>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4" name="">
            <a:extLst>
              <a:ext uri="{E2BEB210-B18C-4588-84A1-8DBE35340D41}">
                <a16:creationId xmlns:a16="http://schemas.microsoft.com/office/drawing/2010/main" id="{1B9E8A07-5CC8-4F32-B794-58EB02B79CA2}"/>
              </a:ext>
            </a:extLst>
          </p:cNvPr>
          <p:cNvSpPr txBox="1"/>
          <p:nvPr/>
        </p:nvSpPr>
        <p:spPr>
          <a:xfrm flipH="false" flipV="false" rot="0">
            <a:off x="558259" y="322564"/>
            <a:ext cx="6021133" cy="497480"/>
          </a:xfrm>
          <a:prstGeom prst="rect">
            <a:avLst/>
          </a:prstGeom>
        </p:spPr>
        <p:txBody>
          <a:bodyPr anchor="t" bIns="47625" lIns="0" rIns="95250" rtlCol="0" tIns="47625" vert="horz">
            <a:spAutoFit/>
          </a:bodyPr>
          <a:lstStyle/>
          <a:p>
            <a:pPr>
              <a:lnSpc>
                <a:spcPct val="110000"/>
              </a:lnSpc>
              <a:defRPr dirty="0" lang="en-US" sz="1400"/>
            </a:pPr>
            <a:r>
              <a:rPr b="1" dirty="0" lang="en-US" sz="2400">
                <a:latin typeface="Zoho Puvi"/>
              </a:rPr>
              <a:t>Multi-factor authentication</a:t>
            </a:r>
            <a:endParaRPr b="1" dirty="0" lang="en-US" sz="2400">
              <a:latin typeface="Zoho Puvi"/>
            </a:endParaRPr>
          </a:p>
        </p:txBody>
      </p:sp>
      <p:sp>
        <p:nvSpPr>
          <p:cNvPr id="5" name="">
            <a:extLst>
              <a:ext uri="{540501D6-C980-4ABD-BCD6-6003C74BC38F}">
                <a16:creationId xmlns:a16="http://schemas.microsoft.com/office/drawing/2010/main" id="{80142070-0595-4459-A393-38B7F309DFC7}"/>
              </a:ext>
            </a:extLst>
          </p:cNvPr>
          <p:cNvSpPr txBox="1"/>
          <p:nvPr/>
        </p:nvSpPr>
        <p:spPr>
          <a:xfrm flipH="false" flipV="false" rot="0">
            <a:off x="867470" y="1609725"/>
            <a:ext cx="6494516" cy="1961749"/>
          </a:xfrm>
          <a:prstGeom prst="rect">
            <a:avLst/>
          </a:prstGeom>
        </p:spPr>
        <p:txBody>
          <a:bodyPr anchor="t" bIns="47625" lIns="0" rIns="95250" rtlCol="0" tIns="47625" vert="horz">
            <a:spAutoFit/>
          </a:bodyPr>
          <a:lstStyle/>
          <a:p>
            <a:pPr indent="-266700" marL="266700">
              <a:lnSpc>
                <a:spcPct val="125000"/>
              </a:lnSpc>
              <a:spcBef>
                <a:spcPts val="1050"/>
              </a:spcBef>
              <a:buChar char=""/>
              <a:buFont typeface="Wingdings"/>
              <a:defRPr dirty="0" lang="en-US" sz="1400"/>
            </a:pPr>
            <a:r>
              <a:rPr b="0" dirty="0" lang="en-US" sz="1200">
                <a:solidFill>
                  <a:srgbClr val="0e101a"/>
                </a:solidFill>
                <a:latin typeface="Zoho Puvi"/>
              </a:rPr>
              <a:t>Shared devices in healthcare settings, like those found in emergency rooms and laboratories, create additional security vulnerabilities, especially when password sharing is involved</a:t>
            </a:r>
          </a:p>
          <a:p>
            <a:pPr indent="-266700" marL="266700">
              <a:lnSpc>
                <a:spcPct val="125000"/>
              </a:lnSpc>
              <a:spcBef>
                <a:spcPts val="1050"/>
              </a:spcBef>
              <a:buChar char=""/>
              <a:buFont typeface="Wingdings"/>
              <a:defRPr dirty="0" lang="en-US" sz="1400"/>
            </a:pPr>
            <a:r>
              <a:rPr b="0" dirty="0" lang="en-US" sz="1200">
                <a:solidFill>
                  <a:srgbClr val="0e101a"/>
                </a:solidFill>
                <a:latin typeface="Zoho Puvi"/>
              </a:rPr>
              <a:t>This behavior allows a malicious employee to exploit shared passwords, potentially gaining unauthorized access to sensitive information</a:t>
            </a:r>
          </a:p>
          <a:p>
            <a:pPr indent="-266700" marL="266700">
              <a:lnSpc>
                <a:spcPct val="125000"/>
              </a:lnSpc>
              <a:spcBef>
                <a:spcPts val="1050"/>
              </a:spcBef>
              <a:buChar char=""/>
              <a:buFont typeface="Wingdings"/>
              <a:defRPr dirty="0" lang="en-US" sz="1400"/>
            </a:pPr>
            <a:r>
              <a:rPr b="0" dirty="0" lang="en-US" sz="1200">
                <a:solidFill>
                  <a:srgbClr val="0e101a"/>
                </a:solidFill>
                <a:latin typeface="Zoho Puvi"/>
              </a:rPr>
              <a:t>Moreover, if there is limited network access, traditional authentication methods that rely on internet connectivity may result in delayed verification</a:t>
            </a:r>
            <a:endParaRPr b="0" dirty="0" lang="en-US" sz="1200">
              <a:solidFill>
                <a:srgbClr val="0e101a"/>
              </a:solidFill>
              <a:latin typeface="Zoho Puvi"/>
            </a:endParaRPr>
          </a:p>
        </p:txBody>
      </p:sp>
      <p:sp>
        <p:nvSpPr>
          <p:cNvPr id="6" name="">
            <a:extLst>
              <a:ext uri="{981F5E2B-721D-45EA-8597-B2BD53F30401}">
                <a16:creationId xmlns:a16="http://schemas.microsoft.com/office/drawing/2010/main" id="{CB7CDB7A-FC95-47C2-B21E-ED692E66BD5A}"/>
              </a:ext>
            </a:extLst>
          </p:cNvPr>
          <p:cNvSpPr txBox="1"/>
          <p:nvPr/>
        </p:nvSpPr>
        <p:spPr>
          <a:xfrm flipH="false" flipV="false" rot="0">
            <a:off x="4572882" y="3464341"/>
            <a:ext cx="1905000" cy="308551"/>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7" name="">
            <a:extLst>
              <a:ext uri="{B299AD80-9FE3-4E32-AB40-B10A660AEEBF}">
                <a16:creationId xmlns:a16="http://schemas.microsoft.com/office/drawing/2010/main" id="{5DD42776-17E2-4EF2-88FA-12BDC94D898F}"/>
              </a:ext>
            </a:extLst>
          </p:cNvPr>
          <p:cNvSpPr txBox="1"/>
          <p:nvPr/>
        </p:nvSpPr>
        <p:spPr>
          <a:xfrm flipH="false" flipV="false" rot="0">
            <a:off x="863060" y="1222943"/>
            <a:ext cx="2964208" cy="329879"/>
          </a:xfrm>
          <a:prstGeom prst="rect">
            <a:avLst/>
          </a:prstGeom>
        </p:spPr>
        <p:txBody>
          <a:bodyPr anchor="t" bIns="47625" lIns="0" rIns="95250" rtlCol="0" tIns="47625" vert="horz">
            <a:spAutoFit/>
          </a:bodyPr>
          <a:lstStyle/>
          <a:p>
            <a:pPr>
              <a:lnSpc>
                <a:spcPct val="110000"/>
              </a:lnSpc>
              <a:defRPr dirty="0" lang="en-US" sz="1400"/>
            </a:pPr>
            <a:r>
              <a:rPr dirty="0" lang="en-US" sz="1400">
                <a:latin typeface="Zoho Puvi-demi_bold"/>
              </a:rPr>
              <a:t>Before </a:t>
            </a:r>
            <a:r>
              <a:rPr dirty="0" err="1" lang="en-US" sz="1400">
                <a:latin typeface="Zoho Puvi-demi_bold"/>
              </a:rPr>
              <a:t>ADSelfService</a:t>
            </a:r>
            <a:r>
              <a:rPr dirty="0" lang="en-US" sz="1400">
                <a:latin typeface="Zoho Puvi-demi_bold"/>
              </a:rPr>
              <a:t> Plus</a:t>
            </a:r>
            <a:endParaRPr dirty="0" lang="en-US" sz="1400">
              <a:latin typeface="Zoho Puvi-demi_bold"/>
            </a:endParaRPr>
          </a:p>
        </p:txBody>
      </p:sp>
      <p:grpSp>
        <p:nvGrpSpPr>
          <p:cNvPr id="8" name="">
            <a:extLst>
              <a:ext uri="{D6D87408-1E4E-49FA-8EB4-DB074A13B7D3}">
                <a16:creationId xmlns:a16="http://schemas.microsoft.com/office/drawing/2010/main" id="{4313D5B3-CAFE-40B2-ADD7-37502C98D309}"/>
              </a:ext>
            </a:extLst>
          </p:cNvPr>
          <p:cNvGrpSpPr>
            <a:grpSpLocks noChangeAspect="true"/>
          </p:cNvGrpSpPr>
          <p:nvPr>
            <p:custDataLst>
              <p:tags r:id="rId4"/>
            </p:custDataLst>
          </p:nvPr>
        </p:nvGrpSpPr>
        <p:grpSpPr>
          <a:xfrm flipH="false" flipV="false" rot="0">
            <a:off x="8058302" y="686809"/>
            <a:ext cx="1791700" cy="1648910"/>
            <a:chOff x="7352300" y="669798"/>
            <a:chExt cx="1791700" cy="1648910"/>
          </a:xfrm>
        </p:grpSpPr>
        <p:pic>
          <p:nvPicPr>
            <p:cNvPr id="9" name="">
              <a:extLst>
                <a:ext uri="{5B757C8B-6194-4FD5-80EC-EB315132948B}">
                  <a16:creationId xmlns:a16="http://schemas.microsoft.com/office/drawing/2010/main" id="{BA65B475-6011-427D-80B4-F903E2E34C66}"/>
                </a:ext>
              </a:extLst>
            </p:cNvPr>
            <p:cNvPicPr>
              <a:picLocks noChangeAspect="true"/>
            </p:cNvPicPr>
            <p:nvPr>
              <p:custDataLst>
                <p:tags r:id="rId5"/>
              </p:custDataLst>
            </p:nvPr>
          </p:nvPicPr>
          <p:blipFill>
            <a:blip r:embed="rId6"/>
            <a:stretch>
              <a:fillRect/>
            </a:stretch>
          </p:blipFill>
          <p:spPr>
            <a:xfrm flipH="false" flipV="false" rot="0">
              <a:off x="7352300" y="669798"/>
              <a:ext cx="1791700" cy="1648910"/>
            </a:xfrm>
            <a:prstGeom prst="rect">
              <a:avLst/>
            </a:prstGeom>
            <a:noFill/>
          </p:spPr>
        </p:pic>
        <p:pic>
          <p:nvPicPr>
            <p:cNvPr id="10" name="">
              <a:extLst>
                <a:ext uri="{8ABDCA8F-9C92-4BEC-B78E-9981B15EA660}">
                  <a16:creationId xmlns:a16="http://schemas.microsoft.com/office/drawing/2010/main" id="{700900A5-C28D-4DCF-AFBE-5237DCB3E05A}"/>
                </a:ext>
              </a:extLst>
            </p:cNvPr>
            <p:cNvPicPr>
              <a:picLocks noChangeAspect="true"/>
            </p:cNvPicPr>
            <p:nvPr>
              <p:custDataLst>
                <p:tags r:id="rId7"/>
              </p:custDataLst>
            </p:nvPr>
          </p:nvPicPr>
          <p:blipFill>
            <a:blip r:embed="rId8"/>
            <a:srcRect b="0" l="0" r="44360" t="0"/>
            <a:stretch>
              <a:fillRect/>
            </a:stretch>
          </p:blipFill>
          <p:spPr>
            <a:xfrm flipH="false" flipV="false" rot="0">
              <a:off x="7578071" y="856430"/>
              <a:ext cx="905757" cy="1275654"/>
            </a:xfrm>
            <a:prstGeom prst="rect">
              <a:avLst/>
            </a:prstGeom>
            <a:noFill/>
          </p:spPr>
        </p:pic>
      </p:grpSp>
      <p:pic>
        <p:nvPicPr>
          <p:cNvPr id="11" name="">
            <a:extLst>
              <a:ext uri="{78C630B6-3F73-4257-B02A-1B7970328E2B}">
                <a16:creationId xmlns:a16="http://schemas.microsoft.com/office/drawing/2010/main" id="{20B9148B-8E7A-42C3-9B63-972EFBB86D46}"/>
              </a:ext>
            </a:extLst>
          </p:cNvPr>
          <p:cNvPicPr>
            <a:picLocks noChangeAspect="true"/>
          </p:cNvPicPr>
          <p:nvPr>
            <p:custDataLst>
              <p:tags r:id="rId9"/>
            </p:custDataLst>
          </p:nvPr>
        </p:nvPicPr>
        <p:blipFill>
          <a:blip r:embed="rId10"/>
          <a:srcRect b="0" l="0" r="37810" t="0"/>
          <a:stretch>
            <a:fillRect/>
          </a:stretch>
        </p:blipFill>
        <p:spPr>
          <a:xfrm flipH="false" flipV="false" rot="0">
            <a:off x="7920245" y="3120914"/>
            <a:ext cx="1238993" cy="1908476"/>
          </a:xfrm>
          <a:prstGeom prst="rect">
            <a:avLst/>
          </a:prstGeom>
          <a:noFill/>
        </p:spPr>
      </p:pic>
      <p:sp>
        <p:nvSpPr>
          <p:cNvPr id="12" name="">
            <a:extLst>
              <a:ext uri="{F847459E-4BE5-471B-8317-C57AE429719F}">
                <a16:creationId xmlns:a16="http://schemas.microsoft.com/office/drawing/2010/main" id="{F31F8090-5723-41D1-AEB2-939D47C0C383}"/>
              </a:ext>
            </a:extLst>
          </p:cNvPr>
          <p:cNvSpPr/>
          <p:nvPr/>
        </p:nvSpPr>
        <p:spPr>
          <a:xfrm flipH="false" flipV="false" rot="0">
            <a:off x="0" y="315153"/>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Tree>
    <p:extLst>
      <p:ext uri="{33497F53-D7FF-49CD-A554-9DD9AEA75B53}">
        <p14:creationId xmlns:p14="http://schemas.microsoft.com/office/powerpoint/2010/main" val="1751263324306"/>
      </p:ext>
    </p:extLst>
  </p:cSld>
  <p:clrMapOvr>
    <a:masterClrMapping/>
  </p:clrMapOvr>
</p:sld>
</file>

<file path=ppt/slides/slide12.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66B98398-F33C-41D5-B649-37E860C3E19C}">
                <a16:creationId xmlns:a16="http://schemas.microsoft.com/office/drawing/2010/main" id="{B05C8D1F-A855-4BC0-BEFC-19F10406C35F}"/>
              </a:ext>
            </a:extLst>
          </p:cNvPr>
          <p:cNvPicPr>
            <a:picLocks noChangeAspect="true"/>
          </p:cNvPicPr>
          <p:nvPr>
            <p:custDataLst>
              <p:tags r:id="rId2"/>
            </p:custDataLst>
          </p:nvPr>
        </p:nvPicPr>
        <p:blipFill>
          <a:blip r:embed="rId3">
            <a:alphaModFix amt="19999"/>
          </a:blip>
          <a:stretch>
            <a:fillRect/>
          </a:stretch>
        </p:blipFill>
        <p:spPr>
          <a:xfrm flipH="false" flipV="false" rot="0">
            <a:off x="0" y="-8504"/>
            <a:ext cx="9144000" cy="5143500"/>
          </a:xfrm>
          <a:prstGeom prst="rect">
            <a:avLst/>
          </a:prstGeom>
          <a:noFill/>
        </p:spPr>
      </p:pic>
      <p:sp>
        <p:nvSpPr>
          <p:cNvPr id="3" name="">
            <a:extLst>
              <a:ext uri="{52DE3A7B-6542-40E3-8965-AB197B13D539}">
                <a16:creationId xmlns:a16="http://schemas.microsoft.com/office/drawing/2010/main" id="{EDBCFA7F-623F-458E-B9C6-5F57489B62C1}"/>
              </a:ext>
            </a:extLst>
          </p:cNvPr>
          <p:cNvSpPr/>
          <p:nvPr/>
        </p:nvSpPr>
        <p:spPr>
          <a:xfrm flipH="false" flipV="false" rot="0">
            <a:off x="559145" y="983294"/>
            <a:ext cx="8589512" cy="3456384"/>
          </a:xfrm>
          <a:prstGeom prst="rect">
            <a:avLst/>
          </a:prstGeom>
          <a:solidFill>
            <a:srgbClr val="f0f6ff"/>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4" name="">
            <a:extLst>
              <a:ext uri="{5FCAF66F-B3DF-4A22-B0E9-CAEF7E6DC13F}">
                <a16:creationId xmlns:a16="http://schemas.microsoft.com/office/drawing/2010/main" id="{794605A0-FEFB-43A1-8B2E-7C82A2340FD0}"/>
              </a:ext>
            </a:extLst>
          </p:cNvPr>
          <p:cNvSpPr txBox="1"/>
          <p:nvPr/>
        </p:nvSpPr>
        <p:spPr>
          <a:xfrm flipH="false" flipV="false" rot="0">
            <a:off x="558259" y="322564"/>
            <a:ext cx="6021133" cy="497480"/>
          </a:xfrm>
          <a:prstGeom prst="rect">
            <a:avLst/>
          </a:prstGeom>
        </p:spPr>
        <p:txBody>
          <a:bodyPr anchor="t" bIns="47625" lIns="0" rIns="95250" rtlCol="0" tIns="47625" vert="horz">
            <a:spAutoFit/>
          </a:bodyPr>
          <a:lstStyle/>
          <a:p>
            <a:pPr>
              <a:lnSpc>
                <a:spcPct val="110000"/>
              </a:lnSpc>
              <a:defRPr dirty="0" lang="en-US" sz="1400"/>
            </a:pPr>
            <a:r>
              <a:rPr b="1" dirty="0" lang="en-US" sz="2400">
                <a:latin typeface="Zoho Puvi"/>
              </a:rPr>
              <a:t>Multi-factor authentication</a:t>
            </a:r>
            <a:endParaRPr b="1" dirty="0" lang="en-US" sz="2400">
              <a:latin typeface="Zoho Puvi"/>
            </a:endParaRPr>
          </a:p>
        </p:txBody>
      </p:sp>
      <p:pic>
        <p:nvPicPr>
          <p:cNvPr id="5" name="">
            <a:extLst>
              <a:ext uri="{F7177F30-2178-46BB-9490-2382C8EC7D33}">
                <a16:creationId xmlns:a16="http://schemas.microsoft.com/office/drawing/2010/main" id="{0FF8025B-198E-46BC-A4F9-31D70CD4D021}"/>
              </a:ext>
            </a:extLst>
          </p:cNvPr>
          <p:cNvPicPr>
            <a:picLocks noChangeAspect="true"/>
          </p:cNvPicPr>
          <p:nvPr>
            <p:custDataLst>
              <p:tags r:id="rId4"/>
            </p:custDataLst>
          </p:nvPr>
        </p:nvPicPr>
        <p:blipFill>
          <a:blip r:embed="rId5"/>
          <a:srcRect b="0" l="0" r="37810" t="0"/>
          <a:stretch>
            <a:fillRect/>
          </a:stretch>
        </p:blipFill>
        <p:spPr>
          <a:xfrm flipH="false" flipV="false" rot="0">
            <a:off x="7920245" y="3120914"/>
            <a:ext cx="1238993" cy="1908476"/>
          </a:xfrm>
          <a:prstGeom prst="rect">
            <a:avLst/>
          </a:prstGeom>
          <a:noFill/>
        </p:spPr>
      </p:pic>
      <p:sp>
        <p:nvSpPr>
          <p:cNvPr id="6" name="">
            <a:extLst>
              <a:ext uri="{F090BF57-72CD-4CD1-9AB7-EAC63EA4E231}">
                <a16:creationId xmlns:a16="http://schemas.microsoft.com/office/drawing/2010/main" id="{28BBEB58-4E41-4054-B23D-21F1FACEACA2}"/>
              </a:ext>
            </a:extLst>
          </p:cNvPr>
          <p:cNvSpPr/>
          <p:nvPr/>
        </p:nvSpPr>
        <p:spPr>
          <a:xfrm flipH="false" flipV="false" rot="0">
            <a:off x="4819650" y="1608553"/>
            <a:ext cx="3914775" cy="2400300"/>
          </a:xfrm>
          <a:prstGeom prst="rect">
            <a:avLst/>
          </a:prstGeom>
          <a:solidFill>
            <a:schemeClr val="bg1">
              <a:alpha val="78000"/>
            </a:schemeClr>
          </a:solidFill>
          <a:ln cap="flat" w="9525">
            <a:solidFill>
              <a:srgbClr val="c3f4e4"/>
            </a:solid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7" name="">
            <a:extLst>
              <a:ext uri="{E538E267-EE83-414F-8432-DBA47F782290}">
                <a16:creationId xmlns:a16="http://schemas.microsoft.com/office/drawing/2010/main" id="{D7D5E556-25C7-4012-956F-2C5A5C659262}"/>
              </a:ext>
            </a:extLst>
          </p:cNvPr>
          <p:cNvSpPr txBox="1"/>
          <p:nvPr/>
        </p:nvSpPr>
        <p:spPr>
          <a:xfrm flipH="false" flipV="false" rot="0">
            <a:off x="4572882" y="3464341"/>
            <a:ext cx="1905000" cy="308551"/>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8" name="">
            <a:extLst>
              <a:ext uri="{57C141A0-A57A-4F61-8448-E07D691AC77C}">
                <a16:creationId xmlns:a16="http://schemas.microsoft.com/office/drawing/2010/main" id="{84CE0040-4862-420B-8FCD-A3343497BD0E}"/>
              </a:ext>
            </a:extLst>
          </p:cNvPr>
          <p:cNvSpPr txBox="1"/>
          <p:nvPr/>
        </p:nvSpPr>
        <p:spPr>
          <a:xfrm flipH="false" flipV="false" rot="0">
            <a:off x="863060" y="1070542"/>
            <a:ext cx="2964208" cy="329879"/>
          </a:xfrm>
          <a:prstGeom prst="rect">
            <a:avLst/>
          </a:prstGeom>
        </p:spPr>
        <p:txBody>
          <a:bodyPr anchor="t" bIns="47625" lIns="0" rIns="95250" rtlCol="0" tIns="47625" vert="horz">
            <a:spAutoFit/>
          </a:bodyPr>
          <a:lstStyle/>
          <a:p>
            <a:pPr>
              <a:lnSpc>
                <a:spcPct val="110000"/>
              </a:lnSpc>
              <a:defRPr dirty="0" lang="en-US" sz="1400"/>
            </a:pPr>
            <a:r>
              <a:rPr dirty="0" lang="en-US" sz="1400">
                <a:latin typeface="Zoho Puvi-demi_bold"/>
              </a:rPr>
              <a:t>After </a:t>
            </a:r>
            <a:r>
              <a:rPr dirty="0" lang="en-US" sz="1400">
                <a:latin typeface="Zoho Puvi-demi_bold"/>
              </a:rPr>
              <a:t>ADSelfService</a:t>
            </a:r>
            <a:r>
              <a:rPr dirty="0" lang="en-US" sz="1400">
                <a:latin typeface="Zoho Puvi-demi_bold"/>
              </a:rPr>
              <a:t> Plus</a:t>
            </a:r>
            <a:endParaRPr dirty="0" lang="en-US" sz="1400">
              <a:latin typeface="Zoho Puvi-demi_bold"/>
            </a:endParaRPr>
          </a:p>
        </p:txBody>
      </p:sp>
      <p:grpSp>
        <p:nvGrpSpPr>
          <p:cNvPr id="9" name="">
            <a:extLst>
              <a:ext uri="{79821827-25CA-4F21-B506-09B56FFB5F0B}">
                <a16:creationId xmlns:a16="http://schemas.microsoft.com/office/drawing/2010/main" id="{962CD5C6-11C1-4953-BAF1-9566CFC25A02}"/>
              </a:ext>
            </a:extLst>
          </p:cNvPr>
          <p:cNvGrpSpPr>
            <a:grpSpLocks noChangeAspect="true"/>
          </p:cNvGrpSpPr>
          <p:nvPr>
            <p:custDataLst>
              <p:tags r:id="rId6"/>
            </p:custDataLst>
          </p:nvPr>
        </p:nvGrpSpPr>
        <p:grpSpPr>
          <a:xfrm flipH="false" flipV="false" rot="0">
            <a:off x="8058302" y="686809"/>
            <a:ext cx="1791700" cy="1648910"/>
            <a:chOff x="7352300" y="669798"/>
            <a:chExt cx="1791700" cy="1648910"/>
          </a:xfrm>
        </p:grpSpPr>
        <p:pic>
          <p:nvPicPr>
            <p:cNvPr id="10" name="">
              <a:extLst>
                <a:ext uri="{8CF0223A-F8B5-4D73-9B9E-CA21C16098C6}">
                  <a16:creationId xmlns:a16="http://schemas.microsoft.com/office/drawing/2010/main" id="{36058148-7A66-4C87-AE3C-ADCCFC6A1CED}"/>
                </a:ext>
              </a:extLst>
            </p:cNvPr>
            <p:cNvPicPr>
              <a:picLocks noChangeAspect="true"/>
            </p:cNvPicPr>
            <p:nvPr>
              <p:custDataLst>
                <p:tags r:id="rId7"/>
              </p:custDataLst>
            </p:nvPr>
          </p:nvPicPr>
          <p:blipFill>
            <a:blip r:embed="rId8"/>
            <a:stretch>
              <a:fillRect/>
            </a:stretch>
          </p:blipFill>
          <p:spPr>
            <a:xfrm flipH="false" flipV="false" rot="0">
              <a:off x="7352300" y="669798"/>
              <a:ext cx="1791700" cy="1648910"/>
            </a:xfrm>
            <a:prstGeom prst="rect">
              <a:avLst/>
            </a:prstGeom>
            <a:noFill/>
          </p:spPr>
        </p:pic>
        <p:pic>
          <p:nvPicPr>
            <p:cNvPr id="11" name="">
              <a:extLst>
                <a:ext uri="{34D6DABD-4FE5-4788-9CCF-6C8EAD428E05}">
                  <a16:creationId xmlns:a16="http://schemas.microsoft.com/office/drawing/2010/main" id="{E21C7EB9-A7C3-4A0F-B2AF-7739E9A5DE4D}"/>
                </a:ext>
              </a:extLst>
            </p:cNvPr>
            <p:cNvPicPr>
              <a:picLocks noChangeAspect="true"/>
            </p:cNvPicPr>
            <p:nvPr>
              <p:custDataLst>
                <p:tags r:id="rId9"/>
              </p:custDataLst>
            </p:nvPr>
          </p:nvPicPr>
          <p:blipFill>
            <a:blip r:embed="rId10"/>
            <a:srcRect b="0" l="0" r="44360" t="0"/>
            <a:stretch>
              <a:fillRect/>
            </a:stretch>
          </p:blipFill>
          <p:spPr>
            <a:xfrm flipH="false" flipV="false" rot="0">
              <a:off x="7578071" y="856430"/>
              <a:ext cx="905757" cy="1275654"/>
            </a:xfrm>
            <a:prstGeom prst="rect">
              <a:avLst/>
            </a:prstGeom>
            <a:noFill/>
          </p:spPr>
        </p:pic>
      </p:grpSp>
      <p:sp>
        <p:nvSpPr>
          <p:cNvPr id="12" name="">
            <a:extLst>
              <a:ext uri="{ACC75A1D-6F30-4C4B-873D-1CF53054E593}">
                <a16:creationId xmlns:a16="http://schemas.microsoft.com/office/drawing/2010/main" id="{9D8F9A6F-503A-4082-B7DC-CD9F53E244B7}"/>
              </a:ext>
            </a:extLst>
          </p:cNvPr>
          <p:cNvSpPr/>
          <p:nvPr/>
        </p:nvSpPr>
        <p:spPr>
          <a:xfrm flipH="false" flipV="false" rot="0">
            <a:off x="0" y="315153"/>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3" name="">
            <a:extLst>
              <a:ext uri="{A4FE04C0-620A-4B5A-B558-D3E4432AF67A}">
                <a16:creationId xmlns:a16="http://schemas.microsoft.com/office/drawing/2010/main" id="{1EEDB9C2-442E-4238-9989-4D3A131E756C}"/>
              </a:ext>
            </a:extLst>
          </p:cNvPr>
          <p:cNvSpPr>
            <a:spLocks noChangeAspect="true"/>
          </p:cNvSpPr>
          <p:nvPr>
            <p:custDataLst>
              <p:tags r:id="rId11"/>
            </p:custDataLst>
          </p:nvPr>
        </p:nvSpPr>
        <p:spPr>
          <a:xfrm flipH="false" flipV="false" rot="0">
            <a:off x="8525107" y="1676631"/>
            <a:ext cx="56687" cy="56687"/>
          </a:xfrm>
          <a:prstGeom prst="ellipse">
            <a:avLst/>
          </a:prstGeom>
          <a:solidFill>
            <a:schemeClr val="tx2">
              <a:lumMod val="25000"/>
              <a:lumOff val="7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b" rtlCol="0" vert="horz">
            <a:noAutofit/>
          </a:bodyPr>
          <a:lstStyle/>
          <a:p>
            <a:pPr algn="ctr"/>
            <a:r>
              <a:rPr dirty="0" lang="en-US"/>
              <a:t/>
            </a:r>
            <a:endParaRPr dirty="0" lang="en-US"/>
          </a:p>
        </p:txBody>
      </p:sp>
      <p:sp>
        <p:nvSpPr>
          <p:cNvPr id="14" name="">
            <a:extLst>
              <a:ext uri="{3876061C-1098-4396-AE79-A84A9A42E2E9}">
                <a16:creationId xmlns:a16="http://schemas.microsoft.com/office/drawing/2010/main" id="{AFD77083-5726-4892-90AD-52B7FD702B39}"/>
              </a:ext>
            </a:extLst>
          </p:cNvPr>
          <p:cNvSpPr>
            <a:spLocks noChangeAspect="true"/>
          </p:cNvSpPr>
          <p:nvPr>
            <p:custDataLst>
              <p:tags r:id="rId12"/>
            </p:custDataLst>
          </p:nvPr>
        </p:nvSpPr>
        <p:spPr>
          <a:xfrm flipH="false" flipV="false" rot="0">
            <a:off x="8308078" y="1676631"/>
            <a:ext cx="56687" cy="56687"/>
          </a:xfrm>
          <a:prstGeom prst="ellipse">
            <a:avLst/>
          </a:prstGeom>
          <a:solidFill>
            <a:schemeClr val="tx2">
              <a:lumMod val="25000"/>
              <a:lumOff val="7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b" rtlCol="0" vert="horz">
            <a:noAutofit/>
          </a:bodyPr>
          <a:lstStyle/>
          <a:p>
            <a:pPr algn="ctr"/>
            <a:r>
              <a:rPr dirty="0" lang="en-US"/>
              <a:t/>
            </a:r>
            <a:endParaRPr dirty="0" lang="en-US"/>
          </a:p>
        </p:txBody>
      </p:sp>
      <p:sp>
        <p:nvSpPr>
          <p:cNvPr id="15" name="">
            <a:extLst>
              <a:ext uri="{3795920B-3D10-4D54-8AF0-178C8A5C7E2D}">
                <a16:creationId xmlns:a16="http://schemas.microsoft.com/office/drawing/2010/main" id="{6AA4B7E3-BBB1-41C7-BFDC-7C927DAACC2D}"/>
              </a:ext>
            </a:extLst>
          </p:cNvPr>
          <p:cNvSpPr>
            <a:spLocks noChangeAspect="true"/>
          </p:cNvSpPr>
          <p:nvPr>
            <p:custDataLst>
              <p:tags r:id="rId13"/>
            </p:custDataLst>
          </p:nvPr>
        </p:nvSpPr>
        <p:spPr>
          <a:xfrm flipH="false" flipV="false" rot="0">
            <a:off x="8416593" y="1676631"/>
            <a:ext cx="56687" cy="56687"/>
          </a:xfrm>
          <a:prstGeom prst="ellipse">
            <a:avLst/>
          </a:prstGeom>
          <a:solidFill>
            <a:schemeClr val="tx2">
              <a:lumMod val="25000"/>
              <a:lumOff val="7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b" rtlCol="0" vert="horz">
            <a:noAutofit/>
          </a:bodyPr>
          <a:lstStyle/>
          <a:p>
            <a:pPr algn="ctr"/>
            <a:r>
              <a:rPr dirty="0" lang="en-US"/>
              <a:t/>
            </a:r>
            <a:endParaRPr dirty="0" lang="en-US"/>
          </a:p>
        </p:txBody>
      </p:sp>
      <p:sp>
        <p:nvSpPr>
          <p:cNvPr id="16" name="Text Box 13">
            <a:extLst>
              <a:ext uri="{795911A4-AA25-4126-8C2A-AC37B8523DE7}">
                <a16:creationId xmlns:a16="http://schemas.microsoft.com/office/drawing/2010/main" id="{8BF17A35-F031-4777-93A3-D28583C22811}"/>
              </a:ext>
            </a:extLst>
          </p:cNvPr>
          <p:cNvSpPr txBox="1"/>
          <p:nvPr/>
        </p:nvSpPr>
        <p:spPr>
          <a:xfrm flipH="false" flipV="false" rot="0">
            <a:off x="843905" y="1428750"/>
            <a:ext cx="3687546" cy="2190292"/>
          </a:xfrm>
          <a:prstGeom prst="rect">
            <a:avLst/>
          </a:prstGeom>
        </p:spPr>
        <p:txBody>
          <a:bodyPr anchor="t" bIns="47625" lIns="0" rIns="95250" rtlCol="0" tIns="47625" vert="horz">
            <a:spAutoFit/>
          </a:bodyPr>
          <a:lstStyle/>
          <a:p>
            <a:pPr indent="-266700" marL="266700">
              <a:lnSpc>
                <a:spcPct val="125000"/>
              </a:lnSpc>
              <a:spcBef>
                <a:spcPts val="1050"/>
              </a:spcBef>
              <a:buChar char=""/>
              <a:buFont typeface="Wingdings"/>
              <a:defRPr dirty="0" lang="en-US" sz="1400"/>
            </a:pPr>
            <a:r>
              <a:rPr b="0" dirty="0" lang="en-US" sz="1200">
                <a:solidFill>
                  <a:srgbClr val="0e101a"/>
                </a:solidFill>
                <a:latin typeface="Zoho Puvi"/>
              </a:rPr>
              <a:t>Enables customized MFA by considering each user group's capabilities and responsibilities using </a:t>
            </a:r>
            <a:r>
              <a:rPr b="0" dirty="0" lang="en-US" sz="1200">
                <a:solidFill>
                  <a:srgbClr val="0e101a"/>
                </a:solidFill>
                <a:latin typeface="Zoho Puvi"/>
              </a:rPr>
              <a:t>20 authentication methods</a:t>
            </a:r>
          </a:p>
          <a:p>
            <a:pPr indent="-266700" marL="266700">
              <a:lnSpc>
                <a:spcPct val="125000"/>
              </a:lnSpc>
              <a:spcBef>
                <a:spcPts val="1050"/>
              </a:spcBef>
              <a:buChar char=""/>
              <a:buFont typeface="Wingdings"/>
              <a:defRPr dirty="0" lang="en-US" sz="1400"/>
            </a:pPr>
            <a:r>
              <a:rPr b="0" dirty="0" lang="en-US" sz="1200">
                <a:solidFill>
                  <a:srgbClr val="0e101a"/>
                </a:solidFill>
                <a:latin typeface="Zoho Puvi"/>
              </a:rPr>
              <a:t>Also, offline MFA is supported for Windows, </a:t>
            </a:r>
            <a:r>
              <a:rPr b="0" dirty="0" err="1" lang="en-US" sz="1200">
                <a:solidFill>
                  <a:srgbClr val="0e101a"/>
                </a:solidFill>
                <a:latin typeface="Zoho Puvi"/>
              </a:rPr>
              <a:t>macOS</a:t>
            </a:r>
            <a:r>
              <a:rPr b="0" dirty="0" lang="en-US" sz="1200">
                <a:solidFill>
                  <a:srgbClr val="0e101a"/>
                </a:solidFill>
                <a:latin typeface="Zoho Puvi"/>
              </a:rPr>
              <a:t>,</a:t>
            </a:r>
            <a:r>
              <a:rPr b="0" dirty="0" err="1" lang="en-US" sz="1200">
                <a:solidFill>
                  <a:srgbClr val="0e101a"/>
                </a:solidFill>
                <a:latin typeface="Zoho Puvi"/>
              </a:rPr>
              <a:t>RDP</a:t>
            </a:r>
            <a:r>
              <a:rPr b="0" dirty="0" lang="en-US" sz="1200">
                <a:solidFill>
                  <a:srgbClr val="0e101a"/>
                </a:solidFill>
                <a:latin typeface="Zoho Puvi"/>
              </a:rPr>
              <a:t>, and </a:t>
            </a:r>
            <a:r>
              <a:rPr b="0" dirty="0" err="1" lang="en-US" sz="1200">
                <a:solidFill>
                  <a:srgbClr val="0e101a"/>
                </a:solidFill>
                <a:latin typeface="Zoho Puvi"/>
              </a:rPr>
              <a:t>UAC</a:t>
            </a:r>
            <a:r>
              <a:rPr b="0" dirty="0" lang="en-US" sz="1200">
                <a:solidFill>
                  <a:srgbClr val="0e101a"/>
                </a:solidFill>
                <a:latin typeface="Zoho Puvi"/>
              </a:rPr>
              <a:t> logons</a:t>
            </a:r>
          </a:p>
          <a:p>
            <a:pPr indent="-266700" marL="266700">
              <a:lnSpc>
                <a:spcPct val="125000"/>
              </a:lnSpc>
              <a:spcBef>
                <a:spcPts val="1050"/>
              </a:spcBef>
              <a:buChar char=""/>
              <a:buFont typeface="Wingdings"/>
              <a:defRPr dirty="0" lang="en-US" sz="1400"/>
            </a:pPr>
            <a:r>
              <a:rPr b="0" dirty="0" lang="en-US" sz="1200">
                <a:solidFill>
                  <a:srgbClr val="0e101a"/>
                </a:solidFill>
                <a:latin typeface="Zoho Puvi"/>
              </a:rPr>
              <a:t>Adding MFA complies with </a:t>
            </a:r>
            <a:r>
              <a:rPr b="0" dirty="0" lang="en-US" sz="1200" u="sng">
                <a:solidFill>
                  <a:srgbClr val="617bff"/>
                </a:solidFill>
                <a:latin typeface="Zoho Puvi"/>
                <a:hlinkClick r:id="rId14"/>
              </a:rPr>
              <a:t>NIST's SP 800-63B</a:t>
            </a:r>
            <a:r>
              <a:rPr b="0" dirty="0" lang="en-US" sz="1200">
                <a:solidFill>
                  <a:srgbClr val="0e101a"/>
                </a:solidFill>
                <a:latin typeface="Zoho Puvi"/>
              </a:rPr>
              <a:t> and </a:t>
            </a:r>
            <a:r>
              <a:rPr b="0" dirty="0" lang="en-US" sz="1200" u="sng">
                <a:solidFill>
                  <a:srgbClr val="617bff"/>
                </a:solidFill>
                <a:latin typeface="Zoho Puvi"/>
                <a:hlinkClick r:id="rId15"/>
              </a:rPr>
              <a:t>CISA's </a:t>
            </a:r>
            <a:r>
              <a:rPr b="0" dirty="0" lang="en-US" sz="1200">
                <a:solidFill>
                  <a:srgbClr val="0e101a"/>
                </a:solidFill>
                <a:latin typeface="Zoho Puvi"/>
              </a:rPr>
              <a:t>recommendations to add an extra layer of security</a:t>
            </a:r>
            <a:endParaRPr b="0" dirty="0" lang="en-US" sz="1200">
              <a:solidFill>
                <a:srgbClr val="0e101a"/>
              </a:solidFill>
              <a:latin typeface="Zoho Puvi"/>
            </a:endParaRPr>
          </a:p>
        </p:txBody>
      </p:sp>
      <p:pic>
        <p:nvPicPr>
          <p:cNvPr id="17" name="Image 15">
            <a:extLst>
              <a:ext uri="{A9385738-C8E1-4F5E-847F-B440A7399EC0}">
                <a16:creationId xmlns:a16="http://schemas.microsoft.com/office/drawing/2010/main" id="{8F1ADEEA-62B9-4DF1-8FAF-6A9A5DB98641}"/>
              </a:ext>
            </a:extLst>
          </p:cNvPr>
          <p:cNvPicPr>
            <a:picLocks noChangeAspect="true"/>
          </p:cNvPicPr>
          <p:nvPr/>
        </p:nvPicPr>
        <p:blipFill>
          <a:blip r:embed="rId16"/>
          <a:stretch>
            <a:fillRect/>
          </a:stretch>
        </p:blipFill>
        <p:spPr>
          <a:xfrm flipH="false" flipV="false" rot="0">
            <a:off x="4880667" y="1810016"/>
            <a:ext cx="3811819" cy="2152211"/>
          </a:xfrm>
          <a:prstGeom prst="rect">
            <a:avLst/>
          </a:prstGeom>
          <a:noFill/>
        </p:spPr>
      </p:pic>
    </p:spTree>
    <p:extLst>
      <p:ext uri="{C2F37336-D233-47D9-AE0F-270C7496E971}">
        <p14:creationId xmlns:p14="http://schemas.microsoft.com/office/powerpoint/2010/main" val="1751263324309"/>
      </p:ext>
    </p:extLst>
  </p:cSld>
  <p:clrMapOvr>
    <a:masterClrMapping/>
  </p:clrMapOvr>
</p:sld>
</file>

<file path=ppt/slides/slide13.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B7DC9211-C1B8-44CC-B556-94979E9F9844}">
                <a16:creationId xmlns:a16="http://schemas.microsoft.com/office/drawing/2010/main" id="{64787007-214B-4D93-B6B7-D311D5AD965D}"/>
              </a:ext>
            </a:extLst>
          </p:cNvPr>
          <p:cNvPicPr>
            <a:picLocks noChangeAspect="true"/>
          </p:cNvPicPr>
          <p:nvPr>
            <p:custDataLst>
              <p:tags r:id="rId2"/>
            </p:custDataLst>
          </p:nvPr>
        </p:nvPicPr>
        <p:blipFill>
          <a:blip r:embed="rId3">
            <a:alphaModFix amt="19999"/>
          </a:blip>
          <a:stretch>
            <a:fillRect/>
          </a:stretch>
        </p:blipFill>
        <p:spPr>
          <a:xfrm flipH="false" flipV="false" rot="0">
            <a:off x="0" y="-15810"/>
            <a:ext cx="9144000" cy="5143500"/>
          </a:xfrm>
          <a:prstGeom prst="rect">
            <a:avLst/>
          </a:prstGeom>
          <a:noFill/>
        </p:spPr>
      </p:pic>
      <p:sp>
        <p:nvSpPr>
          <p:cNvPr id="3" name="">
            <a:extLst>
              <a:ext uri="{8337BCEC-FE50-409D-87E1-4D50A5570EAF}">
                <a16:creationId xmlns:a16="http://schemas.microsoft.com/office/drawing/2010/main" id="{1DCC4E50-83F3-4B16-9F83-01B298A0E365}"/>
              </a:ext>
            </a:extLst>
          </p:cNvPr>
          <p:cNvSpPr/>
          <p:nvPr/>
        </p:nvSpPr>
        <p:spPr>
          <a:xfrm flipH="false" flipV="false" rot="0">
            <a:off x="551840" y="983294"/>
            <a:ext cx="8589512" cy="3604793"/>
          </a:xfrm>
          <a:prstGeom prst="rect">
            <a:avLst/>
          </a:prstGeom>
          <a:solidFill>
            <a:srgbClr val="f0f6ff"/>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4" name="">
            <a:extLst>
              <a:ext uri="{451A6F85-80B2-4DC7-B517-A8FF681A2814}">
                <a16:creationId xmlns:a16="http://schemas.microsoft.com/office/drawing/2010/main" id="{1DFDF21B-604B-4433-A070-D43298B57453}"/>
              </a:ext>
            </a:extLst>
          </p:cNvPr>
          <p:cNvSpPr txBox="1"/>
          <p:nvPr/>
        </p:nvSpPr>
        <p:spPr>
          <a:xfrm flipH="false" flipV="false" rot="0">
            <a:off x="558259" y="322564"/>
            <a:ext cx="6021133" cy="497480"/>
          </a:xfrm>
          <a:prstGeom prst="rect">
            <a:avLst/>
          </a:prstGeom>
        </p:spPr>
        <p:txBody>
          <a:bodyPr anchor="t" bIns="47625" lIns="0" rIns="95250" rtlCol="0" tIns="47625" vert="horz">
            <a:spAutoFit/>
          </a:bodyPr>
          <a:lstStyle/>
          <a:p>
            <a:pPr>
              <a:lnSpc>
                <a:spcPct val="110000"/>
              </a:lnSpc>
              <a:defRPr dirty="0" lang="en-US" sz="1400"/>
            </a:pPr>
            <a:r>
              <a:rPr b="1" dirty="0" lang="en-US" sz="2400">
                <a:latin typeface="Zoho Puvi"/>
              </a:rPr>
              <a:t>Multi-factor authentication</a:t>
            </a:r>
            <a:endParaRPr b="1" dirty="0" lang="en-US" sz="2400">
              <a:latin typeface="Zoho Puvi"/>
            </a:endParaRPr>
          </a:p>
        </p:txBody>
      </p:sp>
      <p:pic>
        <p:nvPicPr>
          <p:cNvPr id="5" name="">
            <a:extLst>
              <a:ext uri="{130FA381-1110-41D4-A46F-41712EE8C362}">
                <a16:creationId xmlns:a16="http://schemas.microsoft.com/office/drawing/2010/main" id="{FFB100B4-AFA4-4D88-9011-5860E39CB435}"/>
              </a:ext>
            </a:extLst>
          </p:cNvPr>
          <p:cNvPicPr>
            <a:picLocks noChangeAspect="true"/>
          </p:cNvPicPr>
          <p:nvPr>
            <p:custDataLst>
              <p:tags r:id="rId4"/>
            </p:custDataLst>
          </p:nvPr>
        </p:nvPicPr>
        <p:blipFill>
          <a:blip r:embed="rId5"/>
          <a:srcRect b="0" l="0" r="37810" t="0"/>
          <a:stretch>
            <a:fillRect/>
          </a:stretch>
        </p:blipFill>
        <p:spPr>
          <a:xfrm flipH="false" flipV="false" rot="0">
            <a:off x="7920245" y="3120914"/>
            <a:ext cx="1238993" cy="1908476"/>
          </a:xfrm>
          <a:prstGeom prst="rect">
            <a:avLst/>
          </a:prstGeom>
          <a:noFill/>
        </p:spPr>
      </p:pic>
      <p:sp>
        <p:nvSpPr>
          <p:cNvPr id="6" name="">
            <a:extLst>
              <a:ext uri="{C4FBB456-67CF-4DAF-A00E-3718A98FDC26}">
                <a16:creationId xmlns:a16="http://schemas.microsoft.com/office/drawing/2010/main" id="{3FE79705-77D7-4AD7-A1A7-A9A1517602ED}"/>
              </a:ext>
            </a:extLst>
          </p:cNvPr>
          <p:cNvSpPr txBox="1"/>
          <p:nvPr/>
        </p:nvSpPr>
        <p:spPr>
          <a:xfrm flipH="false" flipV="false" rot="0">
            <a:off x="4572882" y="3464341"/>
            <a:ext cx="1905000" cy="308551"/>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7" name="">
            <a:extLst>
              <a:ext uri="{458A9A98-7BAB-42BA-B7B0-A06844DCC168}">
                <a16:creationId xmlns:a16="http://schemas.microsoft.com/office/drawing/2010/main" id="{78050BF7-58B3-42EB-A623-8F0435C79B9C}"/>
              </a:ext>
            </a:extLst>
          </p:cNvPr>
          <p:cNvSpPr txBox="1"/>
          <p:nvPr/>
        </p:nvSpPr>
        <p:spPr>
          <a:xfrm flipH="false" flipV="false" rot="0">
            <a:off x="863060" y="1070542"/>
            <a:ext cx="2964208" cy="329879"/>
          </a:xfrm>
          <a:prstGeom prst="rect">
            <a:avLst/>
          </a:prstGeom>
        </p:spPr>
        <p:txBody>
          <a:bodyPr anchor="t" bIns="47625" lIns="0" rIns="95250" rtlCol="0" tIns="47625" vert="horz">
            <a:spAutoFit/>
          </a:bodyPr>
          <a:lstStyle/>
          <a:p>
            <a:pPr>
              <a:lnSpc>
                <a:spcPct val="110000"/>
              </a:lnSpc>
              <a:defRPr dirty="0" lang="en-US" sz="1400"/>
            </a:pPr>
            <a:r>
              <a:rPr dirty="0" lang="en-US" sz="1400">
                <a:latin typeface="Zoho Puvi-demi_bold"/>
              </a:rPr>
              <a:t>After </a:t>
            </a:r>
            <a:r>
              <a:rPr dirty="0" err="1" lang="en-US" sz="1400">
                <a:latin typeface="Zoho Puvi-demi_bold"/>
              </a:rPr>
              <a:t>ADSelfService</a:t>
            </a:r>
            <a:r>
              <a:rPr dirty="0" lang="en-US" sz="1400">
                <a:latin typeface="Zoho Puvi-demi_bold"/>
              </a:rPr>
              <a:t> Plus</a:t>
            </a:r>
            <a:endParaRPr dirty="0" lang="en-US" sz="1400">
              <a:latin typeface="Zoho Puvi-demi_bold"/>
            </a:endParaRPr>
          </a:p>
        </p:txBody>
      </p:sp>
      <p:grpSp>
        <p:nvGrpSpPr>
          <p:cNvPr id="8" name="">
            <a:extLst>
              <a:ext uri="{65772450-B30A-4618-999D-738E6C5BC0C5}">
                <a16:creationId xmlns:a16="http://schemas.microsoft.com/office/drawing/2010/main" id="{09643650-7A41-412F-A473-05A0B27361F3}"/>
              </a:ext>
            </a:extLst>
          </p:cNvPr>
          <p:cNvGrpSpPr>
            <a:grpSpLocks noChangeAspect="true"/>
          </p:cNvGrpSpPr>
          <p:nvPr>
            <p:custDataLst>
              <p:tags r:id="rId6"/>
            </p:custDataLst>
          </p:nvPr>
        </p:nvGrpSpPr>
        <p:grpSpPr>
          <a:xfrm flipH="false" flipV="false" rot="0">
            <a:off x="8058302" y="686809"/>
            <a:ext cx="1791700" cy="1648910"/>
            <a:chOff x="7352300" y="669798"/>
            <a:chExt cx="1791700" cy="1648910"/>
          </a:xfrm>
        </p:grpSpPr>
        <p:pic>
          <p:nvPicPr>
            <p:cNvPr id="9" name="">
              <a:extLst>
                <a:ext uri="{923D5911-B4FC-49E5-AE99-396FFFD57C33}">
                  <a16:creationId xmlns:a16="http://schemas.microsoft.com/office/drawing/2010/main" id="{75E9F994-EBB4-4D84-BD37-BF563D399D06}"/>
                </a:ext>
              </a:extLst>
            </p:cNvPr>
            <p:cNvPicPr>
              <a:picLocks noChangeAspect="true"/>
            </p:cNvPicPr>
            <p:nvPr>
              <p:custDataLst>
                <p:tags r:id="rId7"/>
              </p:custDataLst>
            </p:nvPr>
          </p:nvPicPr>
          <p:blipFill>
            <a:blip r:embed="rId8"/>
            <a:stretch>
              <a:fillRect/>
            </a:stretch>
          </p:blipFill>
          <p:spPr>
            <a:xfrm flipH="false" flipV="false" rot="0">
              <a:off x="7352300" y="669798"/>
              <a:ext cx="1791700" cy="1648910"/>
            </a:xfrm>
            <a:prstGeom prst="rect">
              <a:avLst/>
            </a:prstGeom>
            <a:noFill/>
          </p:spPr>
        </p:pic>
        <p:pic>
          <p:nvPicPr>
            <p:cNvPr id="10" name="">
              <a:extLst>
                <a:ext uri="{D00B5276-DF28-41C6-B8E8-78BB3F96218E}">
                  <a16:creationId xmlns:a16="http://schemas.microsoft.com/office/drawing/2010/main" id="{865DED3E-0115-4E30-917A-817F625A22A5}"/>
                </a:ext>
              </a:extLst>
            </p:cNvPr>
            <p:cNvPicPr>
              <a:picLocks noChangeAspect="true"/>
            </p:cNvPicPr>
            <p:nvPr>
              <p:custDataLst>
                <p:tags r:id="rId9"/>
              </p:custDataLst>
            </p:nvPr>
          </p:nvPicPr>
          <p:blipFill>
            <a:blip r:embed="rId10"/>
            <a:srcRect b="0" l="0" r="44360" t="0"/>
            <a:stretch>
              <a:fillRect/>
            </a:stretch>
          </p:blipFill>
          <p:spPr>
            <a:xfrm flipH="false" flipV="false" rot="0">
              <a:off x="7578071" y="856430"/>
              <a:ext cx="905757" cy="1275654"/>
            </a:xfrm>
            <a:prstGeom prst="rect">
              <a:avLst/>
            </a:prstGeom>
            <a:noFill/>
          </p:spPr>
        </p:pic>
      </p:grpSp>
      <p:sp>
        <p:nvSpPr>
          <p:cNvPr id="11" name="">
            <a:extLst>
              <a:ext uri="{E1C05B56-FBC2-40C4-8041-F037C2333D39}">
                <a16:creationId xmlns:a16="http://schemas.microsoft.com/office/drawing/2010/main" id="{E80B083F-A29F-4CF7-963E-0CC3C53821A9}"/>
              </a:ext>
            </a:extLst>
          </p:cNvPr>
          <p:cNvSpPr/>
          <p:nvPr/>
        </p:nvSpPr>
        <p:spPr>
          <a:xfrm flipH="false" flipV="false" rot="0">
            <a:off x="0" y="315153"/>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2" name="">
            <a:extLst>
              <a:ext uri="{F5EFACAF-1183-4FAC-AA2C-4E1175BBBB71}">
                <a16:creationId xmlns:a16="http://schemas.microsoft.com/office/drawing/2010/main" id="{EA0D3982-0FA9-49D5-95E4-DAA867CBE880}"/>
              </a:ext>
            </a:extLst>
          </p:cNvPr>
          <p:cNvSpPr txBox="1"/>
          <p:nvPr/>
        </p:nvSpPr>
        <p:spPr>
          <a:xfrm flipH="false" flipV="false" rot="0">
            <a:off x="867470" y="1495425"/>
            <a:ext cx="3570017" cy="323792"/>
          </a:xfrm>
          <a:prstGeom prst="rect">
            <a:avLst/>
          </a:prstGeom>
        </p:spPr>
        <p:txBody>
          <a:bodyPr anchor="t" bIns="47625" lIns="0" rIns="95250" rtlCol="0" tIns="47625" vert="horz">
            <a:spAutoFit/>
          </a:bodyPr>
          <a:lstStyle/>
          <a:p>
            <a:pPr indent="-266700" marL="266700">
              <a:lnSpc>
                <a:spcPct val="125000"/>
              </a:lnSpc>
              <a:spcBef>
                <a:spcPts val="1050"/>
              </a:spcBef>
              <a:buChar char=""/>
              <a:buFont typeface="Wingdings"/>
              <a:defRPr dirty="0" lang="en-US" sz="1400"/>
            </a:pPr>
            <a:r>
              <a:rPr b="0" dirty="0" lang="en-US" sz="1200">
                <a:solidFill>
                  <a:srgbClr val="0e101a"/>
                </a:solidFill>
                <a:latin typeface="Zoho Puvi"/>
              </a:rPr>
              <a:t>Admins can configure MFA for:</a:t>
            </a:r>
            <a:endParaRPr b="0" dirty="0" lang="en-US" sz="1200">
              <a:solidFill>
                <a:srgbClr val="0e101a"/>
              </a:solidFill>
              <a:latin typeface="Zoho Puvi"/>
            </a:endParaRPr>
          </a:p>
        </p:txBody>
      </p:sp>
      <p:sp>
        <p:nvSpPr>
          <p:cNvPr id="13" name="">
            <a:extLst>
              <a:ext uri="{6834298F-34BE-4679-9052-EF4C74919032}">
                <a16:creationId xmlns:a16="http://schemas.microsoft.com/office/drawing/2010/main" id="{A792F59C-5088-4D4E-8ECD-84A38281EFC9}"/>
              </a:ext>
            </a:extLst>
          </p:cNvPr>
          <p:cNvSpPr txBox="1"/>
          <p:nvPr/>
        </p:nvSpPr>
        <p:spPr>
          <a:xfrm flipH="false" flipV="false" rot="0">
            <a:off x="1127340" y="1893083"/>
            <a:ext cx="5146376" cy="2361866"/>
          </a:xfrm>
          <a:prstGeom prst="rect">
            <a:avLst/>
          </a:prstGeom>
        </p:spPr>
        <p:txBody>
          <a:bodyPr anchor="t" bIns="47625" lIns="0" rIns="95250" rtlCol="0" tIns="47625" vert="horz">
            <a:spAutoFit/>
          </a:bodyPr>
          <a:lstStyle/>
          <a:p>
            <a:pPr indent="-190500" marL="190500">
              <a:lnSpc>
                <a:spcPct val="125000"/>
              </a:lnSpc>
              <a:spcBef>
                <a:spcPts val="1050"/>
              </a:spcBef>
              <a:buChar char="•"/>
              <a:buFont typeface="Arial"/>
              <a:defRPr dirty="0" lang="en-US" sz="1400"/>
            </a:pPr>
            <a:r>
              <a:rPr b="0" dirty="0" lang="en-US" sz="1100">
                <a:solidFill>
                  <a:srgbClr val="0e101a"/>
                </a:solidFill>
                <a:latin typeface="Zoho Puvi"/>
              </a:rPr>
              <a:t>Machine logins (Windows, </a:t>
            </a:r>
            <a:r>
              <a:rPr b="0" dirty="0" err="1" lang="en-US" sz="1100">
                <a:solidFill>
                  <a:srgbClr val="0e101a"/>
                </a:solidFill>
                <a:latin typeface="Zoho Puvi"/>
              </a:rPr>
              <a:t>macOS</a:t>
            </a:r>
            <a:r>
              <a:rPr b="0" dirty="0" lang="en-US" sz="1100">
                <a:solidFill>
                  <a:srgbClr val="0e101a"/>
                </a:solidFill>
                <a:latin typeface="Zoho Puvi"/>
              </a:rPr>
              <a:t>, Linux, servers)</a:t>
            </a:r>
          </a:p>
          <a:p>
            <a:pPr indent="-190500" marL="190500">
              <a:lnSpc>
                <a:spcPct val="125000"/>
              </a:lnSpc>
              <a:spcBef>
                <a:spcPts val="1050"/>
              </a:spcBef>
              <a:buChar char="•"/>
              <a:buFont typeface="Arial"/>
              <a:defRPr dirty="0" lang="en-US" sz="1400"/>
            </a:pPr>
            <a:r>
              <a:rPr b="0" dirty="0" err="1" lang="en-US" sz="1100">
                <a:solidFill>
                  <a:srgbClr val="0e101a"/>
                </a:solidFill>
                <a:latin typeface="Zoho Puvi"/>
              </a:rPr>
              <a:t>VPN</a:t>
            </a:r>
            <a:r>
              <a:rPr b="0" dirty="0" lang="en-US" sz="1100">
                <a:solidFill>
                  <a:srgbClr val="0e101a"/>
                </a:solidFill>
                <a:latin typeface="Zoho Puvi"/>
              </a:rPr>
              <a:t> logins</a:t>
            </a:r>
          </a:p>
          <a:p>
            <a:pPr indent="-190500" marL="190500">
              <a:lnSpc>
                <a:spcPct val="125000"/>
              </a:lnSpc>
              <a:spcBef>
                <a:spcPts val="1050"/>
              </a:spcBef>
              <a:buChar char="•"/>
              <a:buFont typeface="Arial"/>
              <a:defRPr dirty="0" lang="en-US" sz="1400"/>
            </a:pPr>
            <a:r>
              <a:rPr b="0" dirty="0" err="1" lang="en-US" sz="1100">
                <a:solidFill>
                  <a:srgbClr val="0e101a"/>
                </a:solidFill>
                <a:latin typeface="Zoho Puvi"/>
              </a:rPr>
              <a:t>OWA</a:t>
            </a:r>
            <a:r>
              <a:rPr b="0" dirty="0" lang="en-US" sz="1100">
                <a:solidFill>
                  <a:srgbClr val="0e101a"/>
                </a:solidFill>
                <a:latin typeface="Zoho Puvi"/>
              </a:rPr>
              <a:t> and </a:t>
            </a:r>
            <a:r>
              <a:rPr b="0" dirty="0" err="1" lang="en-US" sz="1100">
                <a:solidFill>
                  <a:srgbClr val="0e101a"/>
                </a:solidFill>
                <a:latin typeface="Zoho Puvi"/>
              </a:rPr>
              <a:t>EAC</a:t>
            </a:r>
            <a:r>
              <a:rPr b="0" dirty="0" lang="en-US" sz="1100">
                <a:solidFill>
                  <a:srgbClr val="0e101a"/>
                </a:solidFill>
                <a:latin typeface="Zoho Puvi"/>
              </a:rPr>
              <a:t> logins</a:t>
            </a:r>
          </a:p>
          <a:p>
            <a:pPr indent="-190500" marL="190500">
              <a:lnSpc>
                <a:spcPct val="125000"/>
              </a:lnSpc>
              <a:spcBef>
                <a:spcPts val="1050"/>
              </a:spcBef>
              <a:buChar char="•"/>
              <a:buFont typeface="Arial"/>
              <a:defRPr dirty="0" lang="en-US" sz="1400"/>
            </a:pPr>
            <a:r>
              <a:rPr b="0" dirty="0" lang="en-US" sz="1100">
                <a:solidFill>
                  <a:srgbClr val="0e101a"/>
                </a:solidFill>
                <a:latin typeface="Zoho Puvi"/>
              </a:rPr>
              <a:t>Application access</a:t>
            </a:r>
          </a:p>
          <a:p>
            <a:pPr indent="-190500" marL="190500">
              <a:lnSpc>
                <a:spcPct val="125000"/>
              </a:lnSpc>
              <a:spcBef>
                <a:spcPts val="1050"/>
              </a:spcBef>
              <a:buChar char="•"/>
              <a:buFont typeface="Arial"/>
              <a:defRPr dirty="0" lang="en-US" sz="1400"/>
            </a:pPr>
            <a:r>
              <a:rPr b="0" dirty="0" lang="en-US" sz="1100">
                <a:solidFill>
                  <a:srgbClr val="0e101a"/>
                </a:solidFill>
                <a:latin typeface="Zoho Puvi"/>
              </a:rPr>
              <a:t>Self-service password reset and account unlock</a:t>
            </a:r>
          </a:p>
          <a:p>
            <a:pPr indent="-190500" marL="190500">
              <a:lnSpc>
                <a:spcPct val="125000"/>
              </a:lnSpc>
              <a:spcBef>
                <a:spcPts val="1050"/>
              </a:spcBef>
              <a:buChar char="•"/>
              <a:buFont typeface="Arial"/>
              <a:defRPr dirty="0" lang="en-US" sz="1400"/>
            </a:pPr>
            <a:r>
              <a:rPr b="0" dirty="0" lang="en-US" sz="1100">
                <a:solidFill>
                  <a:srgbClr val="0e101a"/>
                </a:solidFill>
                <a:latin typeface="Zoho Puvi"/>
              </a:rPr>
              <a:t>Remote Desktop Protocol (</a:t>
            </a:r>
            <a:r>
              <a:rPr b="0" dirty="0" err="1" lang="en-US" sz="1100">
                <a:solidFill>
                  <a:srgbClr val="0e101a"/>
                </a:solidFill>
                <a:latin typeface="Zoho Puvi"/>
              </a:rPr>
              <a:t>RDP</a:t>
            </a:r>
            <a:r>
              <a:rPr b="0" dirty="0" lang="en-US" sz="1100">
                <a:solidFill>
                  <a:srgbClr val="0e101a"/>
                </a:solidFill>
                <a:latin typeface="Zoho Puvi"/>
              </a:rPr>
              <a:t>)</a:t>
            </a:r>
          </a:p>
          <a:p>
            <a:pPr indent="-190500" marL="190500">
              <a:lnSpc>
                <a:spcPct val="125000"/>
              </a:lnSpc>
              <a:spcBef>
                <a:spcPts val="1050"/>
              </a:spcBef>
              <a:buChar char="•"/>
              <a:buFont typeface="Arial"/>
              <a:defRPr dirty="0" lang="en-US" sz="1400"/>
            </a:pPr>
            <a:r>
              <a:rPr b="0" dirty="0" lang="en-US" sz="1100">
                <a:solidFill>
                  <a:srgbClr val="0e101a"/>
                </a:solidFill>
                <a:latin typeface="Zoho Puvi"/>
              </a:rPr>
              <a:t>Windows User Account Control (</a:t>
            </a:r>
            <a:r>
              <a:rPr b="0" dirty="0" err="1" lang="en-US" sz="1100">
                <a:solidFill>
                  <a:srgbClr val="0e101a"/>
                </a:solidFill>
                <a:latin typeface="Zoho Puvi"/>
              </a:rPr>
              <a:t>UAC</a:t>
            </a:r>
            <a:r>
              <a:rPr b="0" dirty="0" lang="en-US" sz="1100">
                <a:solidFill>
                  <a:srgbClr val="0e101a"/>
                </a:solidFill>
                <a:latin typeface="Zoho Puvi"/>
              </a:rPr>
              <a:t>)</a:t>
            </a:r>
            <a:endParaRPr b="0" dirty="0" lang="en-US" sz="1100">
              <a:solidFill>
                <a:srgbClr val="0e101a"/>
              </a:solidFill>
              <a:latin typeface="Zoho Puvi"/>
            </a:endParaRPr>
          </a:p>
        </p:txBody>
      </p:sp>
    </p:spTree>
    <p:extLst>
      <p:ext uri="{24107C98-C3B0-4B1B-AC32-00291193FAD7}">
        <p14:creationId xmlns:p14="http://schemas.microsoft.com/office/powerpoint/2010/main" val="1751263324313"/>
      </p:ext>
    </p:extLst>
  </p:cSld>
  <p:clrMapOvr>
    <a:masterClrMapping/>
  </p:clrMapOvr>
</p:sld>
</file>

<file path=ppt/slides/slide14.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15C14F08-F390-4538-9762-BC840439AFB2}">
                <a16:creationId xmlns:a16="http://schemas.microsoft.com/office/drawing/2010/main" id="{3B7302CF-45C1-470D-871C-E32B3A035C4D}"/>
              </a:ext>
            </a:extLst>
          </p:cNvPr>
          <p:cNvPicPr>
            <a:picLocks noChangeAspect="true"/>
          </p:cNvPicPr>
          <p:nvPr>
            <p:custDataLst>
              <p:tags r:id="rId2"/>
            </p:custDataLst>
          </p:nvPr>
        </p:nvPicPr>
        <p:blipFill>
          <a:blip r:embed="rId3">
            <a:alphaModFix amt="19999"/>
          </a:blip>
          <a:stretch>
            <a:fillRect/>
          </a:stretch>
        </p:blipFill>
        <p:spPr>
          <a:xfrm flipH="false" flipV="false" rot="0">
            <a:off x="0" y="-17011"/>
            <a:ext cx="9144000" cy="5143500"/>
          </a:xfrm>
          <a:prstGeom prst="rect">
            <a:avLst/>
          </a:prstGeom>
          <a:noFill/>
        </p:spPr>
      </p:pic>
      <p:sp>
        <p:nvSpPr>
          <p:cNvPr id="3" name="">
            <a:extLst>
              <a:ext uri="{D2D4524E-04A3-4CF0-AA62-3D51312B6373}">
                <a16:creationId xmlns:a16="http://schemas.microsoft.com/office/drawing/2010/main" id="{89B8C30D-ABAE-47EB-93D8-BDE379402A2B}"/>
              </a:ext>
            </a:extLst>
          </p:cNvPr>
          <p:cNvSpPr/>
          <p:nvPr/>
        </p:nvSpPr>
        <p:spPr>
          <a:xfrm flipH="false" flipV="false" rot="0">
            <a:off x="558259" y="990600"/>
            <a:ext cx="8581892" cy="3448459"/>
          </a:xfrm>
          <a:prstGeom prst="rect">
            <a:avLst/>
          </a:prstGeom>
          <a:solidFill>
            <a:srgbClr val="fff9e8"/>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4" name="">
            <a:extLst>
              <a:ext uri="{AB901C76-7A8D-4948-BFD3-784557A2FEAF}">
                <a16:creationId xmlns:a16="http://schemas.microsoft.com/office/drawing/2010/main" id="{72B549D7-4CAD-4046-A419-6776E076CCFF}"/>
              </a:ext>
            </a:extLst>
          </p:cNvPr>
          <p:cNvSpPr txBox="1"/>
          <p:nvPr/>
        </p:nvSpPr>
        <p:spPr>
          <a:xfrm flipH="false" flipV="false" rot="0">
            <a:off x="558259" y="322564"/>
            <a:ext cx="6021133" cy="497480"/>
          </a:xfrm>
          <a:prstGeom prst="rect">
            <a:avLst/>
          </a:prstGeom>
        </p:spPr>
        <p:txBody>
          <a:bodyPr anchor="t" bIns="47625" lIns="0" rIns="95250" rtlCol="0" tIns="47625" vert="horz">
            <a:spAutoFit/>
          </a:bodyPr>
          <a:lstStyle/>
          <a:p>
            <a:pPr>
              <a:lnSpc>
                <a:spcPct val="110000"/>
              </a:lnSpc>
              <a:defRPr dirty="0" lang="en-US" sz="1400"/>
            </a:pPr>
            <a:r>
              <a:rPr b="1" dirty="0" lang="en-US" sz="2400">
                <a:latin typeface="Zoho Puvi"/>
              </a:rPr>
              <a:t>Single sign-on</a:t>
            </a:r>
            <a:endParaRPr b="1" dirty="0" lang="en-US" sz="2400">
              <a:latin typeface="Zoho Puvi"/>
            </a:endParaRPr>
          </a:p>
        </p:txBody>
      </p:sp>
      <p:sp>
        <p:nvSpPr>
          <p:cNvPr id="5" name="">
            <a:extLst>
              <a:ext uri="{40271467-641A-4D85-BF2B-E1FDF4BA26FE}">
                <a16:creationId xmlns:a16="http://schemas.microsoft.com/office/drawing/2010/main" id="{CA42DA66-0434-4208-BE7D-071C207DC675}"/>
              </a:ext>
            </a:extLst>
          </p:cNvPr>
          <p:cNvSpPr txBox="1"/>
          <p:nvPr/>
        </p:nvSpPr>
        <p:spPr>
          <a:xfrm flipH="false" flipV="false" rot="0">
            <a:off x="867470" y="1609725"/>
            <a:ext cx="6494516" cy="1733207"/>
          </a:xfrm>
          <a:prstGeom prst="rect">
            <a:avLst/>
          </a:prstGeom>
        </p:spPr>
        <p:txBody>
          <a:bodyPr anchor="t" bIns="47625" lIns="0" rIns="95250" rtlCol="0" tIns="47625" vert="horz">
            <a:spAutoFit/>
          </a:bodyPr>
          <a:lstStyle/>
          <a:p>
            <a:pPr indent="-266700" marL="266700">
              <a:lnSpc>
                <a:spcPct val="125000"/>
              </a:lnSpc>
              <a:spcBef>
                <a:spcPts val="1050"/>
              </a:spcBef>
              <a:buChar char=""/>
              <a:buFont typeface="Wingdings"/>
              <a:defRPr dirty="0" lang="en-US" sz="1400"/>
            </a:pPr>
            <a:r>
              <a:rPr b="0" dirty="0" lang="en-US" sz="1200">
                <a:solidFill>
                  <a:srgbClr val="0e101a"/>
                </a:solidFill>
                <a:latin typeface="Zoho Puvi"/>
              </a:rPr>
              <a:t>Healthcare companies require employees and patients to use long and complicated passwords, and they need to remember multiple passwords</a:t>
            </a:r>
          </a:p>
          <a:p>
            <a:pPr indent="-266700" marL="266700">
              <a:lnSpc>
                <a:spcPct val="125000"/>
              </a:lnSpc>
              <a:spcBef>
                <a:spcPts val="1050"/>
              </a:spcBef>
              <a:buChar char=""/>
              <a:buFont typeface="Wingdings"/>
              <a:defRPr dirty="0" lang="en-US" sz="1400"/>
            </a:pPr>
            <a:r>
              <a:rPr b="0" dirty="0" lang="en-US" sz="1200">
                <a:solidFill>
                  <a:srgbClr val="0e101a"/>
                </a:solidFill>
                <a:latin typeface="Zoho Puvi"/>
              </a:rPr>
              <a:t>Staff members use multiple applications such as </a:t>
            </a:r>
            <a:r>
              <a:rPr b="0" dirty="0" err="1" lang="en-US" sz="1200">
                <a:solidFill>
                  <a:srgbClr val="0e101a"/>
                </a:solidFill>
                <a:latin typeface="Zoho Puvi"/>
              </a:rPr>
              <a:t>EHR</a:t>
            </a:r>
            <a:r>
              <a:rPr b="0" dirty="0" lang="en-US" sz="1200">
                <a:solidFill>
                  <a:srgbClr val="0e101a"/>
                </a:solidFill>
                <a:latin typeface="Zoho Puvi"/>
              </a:rPr>
              <a:t> systems, patient management software, and others across various devices</a:t>
            </a:r>
          </a:p>
          <a:p>
            <a:pPr indent="-266700" marL="266700">
              <a:lnSpc>
                <a:spcPct val="125000"/>
              </a:lnSpc>
              <a:spcBef>
                <a:spcPts val="1050"/>
              </a:spcBef>
              <a:buChar char=""/>
              <a:buFont typeface="Wingdings"/>
              <a:defRPr dirty="0" lang="en-US" sz="1400"/>
            </a:pPr>
            <a:r>
              <a:rPr b="0" dirty="0" lang="en-US" sz="1200">
                <a:solidFill>
                  <a:srgbClr val="0e101a"/>
                </a:solidFill>
                <a:latin typeface="Zoho Puvi"/>
              </a:rPr>
              <a:t>However, repetitive logins and complex passwords reduce productivity and consume valuable time</a:t>
            </a:r>
            <a:endParaRPr b="0" dirty="0" lang="en-US" sz="1200">
              <a:solidFill>
                <a:srgbClr val="0e101a"/>
              </a:solidFill>
              <a:latin typeface="Zoho Puvi"/>
            </a:endParaRPr>
          </a:p>
        </p:txBody>
      </p:sp>
      <p:sp>
        <p:nvSpPr>
          <p:cNvPr id="6" name="">
            <a:extLst>
              <a:ext uri="{D12AB4C8-F770-47F9-855F-3726464B3535}">
                <a16:creationId xmlns:a16="http://schemas.microsoft.com/office/drawing/2010/main" id="{1B93C2B4-AE17-4935-97DF-A5D14467EBD2}"/>
              </a:ext>
            </a:extLst>
          </p:cNvPr>
          <p:cNvSpPr txBox="1"/>
          <p:nvPr/>
        </p:nvSpPr>
        <p:spPr>
          <a:xfrm flipH="false" flipV="false" rot="0">
            <a:off x="4572882" y="3464341"/>
            <a:ext cx="1905000" cy="308551"/>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7" name="">
            <a:extLst>
              <a:ext uri="{B2E72595-332D-4190-99C5-DFA6B3CEB518}">
                <a16:creationId xmlns:a16="http://schemas.microsoft.com/office/drawing/2010/main" id="{098106F2-EE4E-4B08-AFA1-BC71C8ADED77}"/>
              </a:ext>
            </a:extLst>
          </p:cNvPr>
          <p:cNvSpPr txBox="1"/>
          <p:nvPr/>
        </p:nvSpPr>
        <p:spPr>
          <a:xfrm flipH="false" flipV="false" rot="0">
            <a:off x="863060" y="1222943"/>
            <a:ext cx="2964208" cy="329879"/>
          </a:xfrm>
          <a:prstGeom prst="rect">
            <a:avLst/>
          </a:prstGeom>
        </p:spPr>
        <p:txBody>
          <a:bodyPr anchor="t" bIns="47625" lIns="0" rIns="95250" rtlCol="0" tIns="47625" vert="horz">
            <a:spAutoFit/>
          </a:bodyPr>
          <a:lstStyle/>
          <a:p>
            <a:pPr>
              <a:lnSpc>
                <a:spcPct val="110000"/>
              </a:lnSpc>
              <a:defRPr dirty="0" lang="en-US" sz="1400"/>
            </a:pPr>
            <a:r>
              <a:rPr dirty="0" lang="en-US" sz="1400">
                <a:latin typeface="Zoho Puvi-demi_bold"/>
              </a:rPr>
              <a:t>Before </a:t>
            </a:r>
            <a:r>
              <a:rPr dirty="0" err="1" lang="en-US" sz="1400">
                <a:latin typeface="Zoho Puvi-demi_bold"/>
              </a:rPr>
              <a:t>ADSelfService</a:t>
            </a:r>
            <a:r>
              <a:rPr dirty="0" lang="en-US" sz="1400">
                <a:latin typeface="Zoho Puvi-demi_bold"/>
              </a:rPr>
              <a:t> Plus</a:t>
            </a:r>
            <a:endParaRPr dirty="0" lang="en-US" sz="1400">
              <a:latin typeface="Zoho Puvi-demi_bold"/>
            </a:endParaRPr>
          </a:p>
        </p:txBody>
      </p:sp>
      <p:grpSp>
        <p:nvGrpSpPr>
          <p:cNvPr id="8" name="">
            <a:extLst>
              <a:ext uri="{B5D836FD-6D4E-46CA-9EA0-F42EC0BC94E7}">
                <a16:creationId xmlns:a16="http://schemas.microsoft.com/office/drawing/2010/main" id="{0D749B73-9DA5-4294-A6AA-2EF6DA5ABDEE}"/>
              </a:ext>
            </a:extLst>
          </p:cNvPr>
          <p:cNvGrpSpPr>
            <a:grpSpLocks noChangeAspect="true"/>
          </p:cNvGrpSpPr>
          <p:nvPr>
            <p:custDataLst>
              <p:tags r:id="rId4"/>
            </p:custDataLst>
          </p:nvPr>
        </p:nvGrpSpPr>
        <p:grpSpPr>
          <a:xfrm flipH="false" flipV="false" rot="0">
            <a:off x="8058302" y="686809"/>
            <a:ext cx="1791700" cy="1648910"/>
            <a:chOff x="7352300" y="669798"/>
            <a:chExt cx="1791700" cy="1648910"/>
          </a:xfrm>
        </p:grpSpPr>
        <p:pic>
          <p:nvPicPr>
            <p:cNvPr id="9" name="">
              <a:extLst>
                <a:ext uri="{E663F63F-ECF2-4EF7-9464-193BA1A3BDE6}">
                  <a16:creationId xmlns:a16="http://schemas.microsoft.com/office/drawing/2010/main" id="{0050B87C-9E86-4CAE-B43F-9EC6EC3A892A}"/>
                </a:ext>
              </a:extLst>
            </p:cNvPr>
            <p:cNvPicPr>
              <a:picLocks noChangeAspect="true"/>
            </p:cNvPicPr>
            <p:nvPr>
              <p:custDataLst>
                <p:tags r:id="rId5"/>
              </p:custDataLst>
            </p:nvPr>
          </p:nvPicPr>
          <p:blipFill>
            <a:blip r:embed="rId6"/>
            <a:stretch>
              <a:fillRect/>
            </a:stretch>
          </p:blipFill>
          <p:spPr>
            <a:xfrm flipH="false" flipV="false" rot="0">
              <a:off x="7352300" y="669798"/>
              <a:ext cx="1791700" cy="1648910"/>
            </a:xfrm>
            <a:prstGeom prst="rect">
              <a:avLst/>
            </a:prstGeom>
            <a:noFill/>
          </p:spPr>
        </p:pic>
        <p:pic>
          <p:nvPicPr>
            <p:cNvPr id="10" name="">
              <a:extLst>
                <a:ext uri="{40F43FCC-E219-4357-8FDB-C1BA13477821}">
                  <a16:creationId xmlns:a16="http://schemas.microsoft.com/office/drawing/2010/main" id="{7CC7E7A1-D73C-48C2-BF4C-4BA5077D9825}"/>
                </a:ext>
              </a:extLst>
            </p:cNvPr>
            <p:cNvPicPr>
              <a:picLocks noChangeAspect="true"/>
            </p:cNvPicPr>
            <p:nvPr>
              <p:custDataLst>
                <p:tags r:id="rId7"/>
              </p:custDataLst>
            </p:nvPr>
          </p:nvPicPr>
          <p:blipFill>
            <a:blip r:embed="rId8"/>
            <a:srcRect b="0" l="0" r="44360" t="0"/>
            <a:stretch>
              <a:fillRect/>
            </a:stretch>
          </p:blipFill>
          <p:spPr>
            <a:xfrm flipH="false" flipV="false" rot="0">
              <a:off x="7578071" y="856430"/>
              <a:ext cx="905757" cy="1275654"/>
            </a:xfrm>
            <a:prstGeom prst="rect">
              <a:avLst/>
            </a:prstGeom>
            <a:noFill/>
          </p:spPr>
        </p:pic>
      </p:grpSp>
      <p:pic>
        <p:nvPicPr>
          <p:cNvPr id="11" name="">
            <a:extLst>
              <a:ext uri="{6FDF131F-E024-4714-9456-65CE9BD1B6C6}">
                <a16:creationId xmlns:a16="http://schemas.microsoft.com/office/drawing/2010/main" id="{E5EA0272-8B3A-42B3-89BE-6A8D5B4714C0}"/>
              </a:ext>
            </a:extLst>
          </p:cNvPr>
          <p:cNvPicPr>
            <a:picLocks noChangeAspect="true"/>
          </p:cNvPicPr>
          <p:nvPr>
            <p:custDataLst>
              <p:tags r:id="rId9"/>
            </p:custDataLst>
          </p:nvPr>
        </p:nvPicPr>
        <p:blipFill>
          <a:blip r:embed="rId10"/>
          <a:srcRect b="0" l="0" r="37810" t="0"/>
          <a:stretch>
            <a:fillRect/>
          </a:stretch>
        </p:blipFill>
        <p:spPr>
          <a:xfrm flipH="false" flipV="false" rot="0">
            <a:off x="7920245" y="3120914"/>
            <a:ext cx="1238993" cy="1908476"/>
          </a:xfrm>
          <a:prstGeom prst="rect">
            <a:avLst/>
          </a:prstGeom>
          <a:noFill/>
        </p:spPr>
      </p:pic>
      <p:sp>
        <p:nvSpPr>
          <p:cNvPr id="12" name="">
            <a:extLst>
              <a:ext uri="{78258F3A-BA5F-414D-B343-A1D587A3989C}">
                <a16:creationId xmlns:a16="http://schemas.microsoft.com/office/drawing/2010/main" id="{3DCC5B3F-3F69-4D2E-AE06-C79B03FC396B}"/>
              </a:ext>
            </a:extLst>
          </p:cNvPr>
          <p:cNvSpPr/>
          <p:nvPr/>
        </p:nvSpPr>
        <p:spPr>
          <a:xfrm flipH="false" flipV="false" rot="0">
            <a:off x="0" y="315153"/>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Tree>
    <p:extLst>
      <p:ext uri="{210E6637-BA00-4A02-BE1E-A685BC5DFA9C}">
        <p14:creationId xmlns:p14="http://schemas.microsoft.com/office/powerpoint/2010/main" val="1751263324316"/>
      </p:ext>
    </p:extLst>
  </p:cSld>
  <p:clrMapOvr>
    <a:masterClrMapping/>
  </p:clrMapOvr>
</p:sld>
</file>

<file path=ppt/slides/slide15.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C948436A-437F-4B50-8FE1-BE4BCF5EEE13}">
                <a16:creationId xmlns:a16="http://schemas.microsoft.com/office/drawing/2010/main" id="{DEA4873D-B073-4CDE-97B9-0500C9CA8BBD}"/>
              </a:ext>
            </a:extLst>
          </p:cNvPr>
          <p:cNvPicPr>
            <a:picLocks noChangeAspect="true"/>
          </p:cNvPicPr>
          <p:nvPr>
            <p:custDataLst>
              <p:tags r:id="rId2"/>
            </p:custDataLst>
          </p:nvPr>
        </p:nvPicPr>
        <p:blipFill>
          <a:blip r:embed="rId3">
            <a:alphaModFix amt="19999"/>
          </a:blip>
          <a:stretch>
            <a:fillRect/>
          </a:stretch>
        </p:blipFill>
        <p:spPr>
          <a:xfrm flipH="false" flipV="false" rot="0">
            <a:off x="0" y="-8504"/>
            <a:ext cx="9144000" cy="5143500"/>
          </a:xfrm>
          <a:prstGeom prst="rect">
            <a:avLst/>
          </a:prstGeom>
          <a:noFill/>
        </p:spPr>
      </p:pic>
      <p:sp>
        <p:nvSpPr>
          <p:cNvPr id="3" name="">
            <a:extLst>
              <a:ext uri="{FCD3CDC6-B687-4CDF-AEB0-06D9786DF8F9}">
                <a16:creationId xmlns:a16="http://schemas.microsoft.com/office/drawing/2010/main" id="{82F36400-0F6A-4727-BD19-E8F7A30386EE}"/>
              </a:ext>
            </a:extLst>
          </p:cNvPr>
          <p:cNvSpPr/>
          <p:nvPr/>
        </p:nvSpPr>
        <p:spPr>
          <a:xfrm flipH="false" flipV="false" rot="0">
            <a:off x="550640" y="990600"/>
            <a:ext cx="8589512" cy="3677830"/>
          </a:xfrm>
          <a:prstGeom prst="rect">
            <a:avLst/>
          </a:prstGeom>
          <a:solidFill>
            <a:srgbClr val="f0f6ff"/>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4" name="">
            <a:extLst>
              <a:ext uri="{FC7D7291-8B80-4EB4-BA7D-9F2A09DB1E50}">
                <a16:creationId xmlns:a16="http://schemas.microsoft.com/office/drawing/2010/main" id="{1D4E9B11-F2B9-4F30-A22F-6CA91965E004}"/>
              </a:ext>
            </a:extLst>
          </p:cNvPr>
          <p:cNvPicPr>
            <a:picLocks noChangeAspect="true"/>
          </p:cNvPicPr>
          <p:nvPr>
            <p:custDataLst>
              <p:tags r:id="rId4"/>
            </p:custDataLst>
          </p:nvPr>
        </p:nvPicPr>
        <p:blipFill>
          <a:blip r:embed="rId5"/>
          <a:srcRect b="0" l="0" r="37810" t="0"/>
          <a:stretch>
            <a:fillRect/>
          </a:stretch>
        </p:blipFill>
        <p:spPr>
          <a:xfrm flipH="false" flipV="false" rot="0">
            <a:off x="7920245" y="3120914"/>
            <a:ext cx="1238993" cy="1908476"/>
          </a:xfrm>
          <a:prstGeom prst="rect">
            <a:avLst/>
          </a:prstGeom>
          <a:noFill/>
        </p:spPr>
      </p:pic>
      <p:sp>
        <p:nvSpPr>
          <p:cNvPr id="5" name="">
            <a:extLst>
              <a:ext uri="{CAA34CCA-8D17-40C6-A418-95B56CF10636}">
                <a16:creationId xmlns:a16="http://schemas.microsoft.com/office/drawing/2010/main" id="{82BE58E1-14B0-4465-B276-B8D1BD0F8835}"/>
              </a:ext>
            </a:extLst>
          </p:cNvPr>
          <p:cNvSpPr txBox="1"/>
          <p:nvPr/>
        </p:nvSpPr>
        <p:spPr>
          <a:xfrm flipH="false" flipV="false" rot="0">
            <a:off x="558259" y="322564"/>
            <a:ext cx="6021133" cy="497480"/>
          </a:xfrm>
          <a:prstGeom prst="rect">
            <a:avLst/>
          </a:prstGeom>
        </p:spPr>
        <p:txBody>
          <a:bodyPr anchor="t" bIns="47625" lIns="0" rIns="95250" rtlCol="0" tIns="47625" vert="horz">
            <a:spAutoFit/>
          </a:bodyPr>
          <a:lstStyle/>
          <a:p>
            <a:pPr>
              <a:lnSpc>
                <a:spcPct val="110000"/>
              </a:lnSpc>
              <a:defRPr dirty="0" lang="en-US" sz="1400"/>
            </a:pPr>
            <a:r>
              <a:rPr b="1" dirty="0" lang="en-US" sz="2400">
                <a:latin typeface="Zoho Puvi"/>
              </a:rPr>
              <a:t>Single sign-on</a:t>
            </a:r>
            <a:endParaRPr b="1" dirty="0" lang="en-US" sz="2400">
              <a:latin typeface="Zoho Puvi"/>
            </a:endParaRPr>
          </a:p>
        </p:txBody>
      </p:sp>
      <p:sp>
        <p:nvSpPr>
          <p:cNvPr id="6" name="">
            <a:extLst>
              <a:ext uri="{EC29F80A-C65D-4BB7-9260-9083AD25F549}">
                <a16:creationId xmlns:a16="http://schemas.microsoft.com/office/drawing/2010/main" id="{142E0B04-975A-4BC6-8724-0609C31EBE3B}"/>
              </a:ext>
            </a:extLst>
          </p:cNvPr>
          <p:cNvSpPr/>
          <p:nvPr/>
        </p:nvSpPr>
        <p:spPr>
          <a:xfrm flipH="false" flipV="false" rot="0">
            <a:off x="4819650" y="1608553"/>
            <a:ext cx="3914775" cy="2276475"/>
          </a:xfrm>
          <a:prstGeom prst="rect">
            <a:avLst/>
          </a:prstGeom>
          <a:solidFill>
            <a:schemeClr val="bg1">
              <a:alpha val="78000"/>
            </a:schemeClr>
          </a:solidFill>
          <a:ln cap="flat" w="9525">
            <a:solidFill>
              <a:srgbClr val="c3f4e4"/>
            </a:solid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7" name="">
            <a:extLst>
              <a:ext uri="{942CCFA5-B3CA-4D23-A5E9-D905DFB58CFA}">
                <a16:creationId xmlns:a16="http://schemas.microsoft.com/office/drawing/2010/main" id="{2E35D4FA-1431-432E-938A-C94EF2021A58}"/>
              </a:ext>
            </a:extLst>
          </p:cNvPr>
          <p:cNvSpPr txBox="1"/>
          <p:nvPr/>
        </p:nvSpPr>
        <p:spPr>
          <a:xfrm flipH="false" flipV="false" rot="0">
            <a:off x="867470" y="1419225"/>
            <a:ext cx="3570017" cy="914228"/>
          </a:xfrm>
          <a:prstGeom prst="rect">
            <a:avLst/>
          </a:prstGeom>
        </p:spPr>
        <p:txBody>
          <a:bodyPr anchor="t" bIns="47625" lIns="0" rIns="95250" rtlCol="0" tIns="47625" vert="horz">
            <a:spAutoFit/>
          </a:bodyPr>
          <a:lstStyle/>
          <a:p>
            <a:pPr indent="-266700" marL="266700">
              <a:lnSpc>
                <a:spcPct val="125000"/>
              </a:lnSpc>
              <a:spcBef>
                <a:spcPts val="1050"/>
              </a:spcBef>
              <a:buChar char=""/>
              <a:buFont typeface="Wingdings"/>
              <a:defRPr dirty="0" lang="en-US" sz="1400"/>
            </a:pPr>
            <a:r>
              <a:rPr b="0" dirty="0" lang="en-US" sz="1200">
                <a:solidFill>
                  <a:srgbClr val="0e101a"/>
                </a:solidFill>
                <a:latin typeface="Zoho Puvi"/>
              </a:rPr>
              <a:t>Users can access all cloud applications with just one set of credentials</a:t>
            </a:r>
          </a:p>
          <a:p>
            <a:pPr indent="-266700">
              <a:lnSpc>
                <a:spcPct val="125000"/>
              </a:lnSpc>
              <a:spcBef>
                <a:spcPts val="1050"/>
              </a:spcBef>
              <a:buChar char=""/>
              <a:buFont typeface="Wingdings"/>
              <a:defRPr dirty="0" lang="en-US" sz="1400"/>
            </a:pPr>
            <a:r>
              <a:rPr b="0" dirty="0" lang="en-US" sz="1200">
                <a:solidFill>
                  <a:srgbClr val="0e101a"/>
                </a:solidFill>
                <a:latin typeface="Zoho Puvi"/>
              </a:rPr>
              <a:t>Our comprehensive SSO solution supports:</a:t>
            </a:r>
            <a:endParaRPr b="0" dirty="0" lang="en-US" sz="1200">
              <a:solidFill>
                <a:srgbClr val="0e101a"/>
              </a:solidFill>
              <a:latin typeface="Zoho Puvi"/>
            </a:endParaRPr>
          </a:p>
        </p:txBody>
      </p:sp>
      <p:sp>
        <p:nvSpPr>
          <p:cNvPr id="8" name="">
            <a:extLst>
              <a:ext uri="{E5314E68-102D-4458-BB21-1849A3422744}">
                <a16:creationId xmlns:a16="http://schemas.microsoft.com/office/drawing/2010/main" id="{0D522BB5-4F57-4602-B39F-2A68C1C6D756}"/>
              </a:ext>
            </a:extLst>
          </p:cNvPr>
          <p:cNvSpPr txBox="1"/>
          <p:nvPr/>
        </p:nvSpPr>
        <p:spPr>
          <a:xfrm flipH="false" flipV="false" rot="0">
            <a:off x="4572882" y="3464341"/>
            <a:ext cx="1905000" cy="308551"/>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9" name="">
            <a:extLst>
              <a:ext uri="{6A0E3E5C-AF71-4F60-91A5-267D0BF3D0DE}">
                <a16:creationId xmlns:a16="http://schemas.microsoft.com/office/drawing/2010/main" id="{EF0DB6D4-2D42-4173-B59A-21D6050920C5}"/>
              </a:ext>
            </a:extLst>
          </p:cNvPr>
          <p:cNvSpPr txBox="1"/>
          <p:nvPr/>
        </p:nvSpPr>
        <p:spPr>
          <a:xfrm flipH="false" flipV="false" rot="0">
            <a:off x="863060" y="1070542"/>
            <a:ext cx="2964208" cy="329879"/>
          </a:xfrm>
          <a:prstGeom prst="rect">
            <a:avLst/>
          </a:prstGeom>
        </p:spPr>
        <p:txBody>
          <a:bodyPr anchor="t" bIns="47625" lIns="0" rIns="95250" rtlCol="0" tIns="47625" vert="horz">
            <a:spAutoFit/>
          </a:bodyPr>
          <a:lstStyle/>
          <a:p>
            <a:pPr>
              <a:lnSpc>
                <a:spcPct val="110000"/>
              </a:lnSpc>
              <a:defRPr dirty="0" lang="en-US" sz="1400"/>
            </a:pPr>
            <a:r>
              <a:rPr dirty="0" lang="en-US" sz="1400">
                <a:latin typeface="Zoho Puvi-demi_bold"/>
              </a:rPr>
              <a:t>After </a:t>
            </a:r>
            <a:r>
              <a:rPr dirty="0" err="1" lang="en-US" sz="1400">
                <a:latin typeface="Zoho Puvi-demi_bold"/>
              </a:rPr>
              <a:t>ADSelfService</a:t>
            </a:r>
            <a:r>
              <a:rPr dirty="0" lang="en-US" sz="1400">
                <a:latin typeface="Zoho Puvi-demi_bold"/>
              </a:rPr>
              <a:t> Plus</a:t>
            </a:r>
            <a:endParaRPr dirty="0" lang="en-US" sz="1400">
              <a:latin typeface="Zoho Puvi-demi_bold"/>
            </a:endParaRPr>
          </a:p>
        </p:txBody>
      </p:sp>
      <p:pic>
        <p:nvPicPr>
          <p:cNvPr id="10" name="">
            <a:extLst>
              <a:ext uri="{EDC25370-28DD-496C-A5EE-138C62C8FE90}">
                <a16:creationId xmlns:a16="http://schemas.microsoft.com/office/drawing/2010/main" id="{F9B62869-6EF9-4BD4-B402-92354DA0C5B0}"/>
              </a:ext>
            </a:extLst>
          </p:cNvPr>
          <p:cNvPicPr>
            <a:picLocks noChangeAspect="true"/>
          </p:cNvPicPr>
          <p:nvPr>
            <p:custDataLst>
              <p:tags r:id="rId6"/>
            </p:custDataLst>
          </p:nvPr>
        </p:nvPicPr>
        <p:blipFill>
          <a:blip r:embed="rId7"/>
          <a:srcRect b="-3240" l="150" r="240" t="-4040"/>
          <a:stretch>
            <a:fillRect/>
          </a:stretch>
        </p:blipFill>
        <p:spPr>
          <a:xfrm flipH="false" flipV="false" rot="0">
            <a:off x="4867275" y="1801900"/>
            <a:ext cx="3825718" cy="2038673"/>
          </a:xfrm>
          <a:prstGeom prst="rect">
            <a:avLst/>
          </a:prstGeom>
          <a:noFill/>
          <a:ln cap="flat" w="9525">
            <a:solidFill>
              <a:srgbClr val="434f56">
                <a:alpha val="22000"/>
              </a:srgbClr>
            </a:solidFill>
            <a:prstDash val="solid"/>
            <a:round/>
          </a:ln>
        </p:spPr>
      </p:pic>
      <p:sp>
        <p:nvSpPr>
          <p:cNvPr id="11" name="">
            <a:extLst>
              <a:ext uri="{2E94370B-AAA9-4919-918C-2EE812928BE1}">
                <a16:creationId xmlns:a16="http://schemas.microsoft.com/office/drawing/2010/main" id="{B235EB01-717D-4617-B471-61594305769D}"/>
              </a:ext>
            </a:extLst>
          </p:cNvPr>
          <p:cNvSpPr>
            <a:spLocks noChangeAspect="true"/>
          </p:cNvSpPr>
          <p:nvPr>
            <p:custDataLst>
              <p:tags r:id="rId8"/>
            </p:custDataLst>
          </p:nvPr>
        </p:nvSpPr>
        <p:spPr>
          <a:xfrm flipH="false" flipV="false" rot="0">
            <a:off x="8308078" y="1676631"/>
            <a:ext cx="56687" cy="56687"/>
          </a:xfrm>
          <a:prstGeom prst="ellipse">
            <a:avLst/>
          </a:prstGeom>
          <a:solidFill>
            <a:schemeClr val="tx2">
              <a:lumMod val="25000"/>
              <a:lumOff val="7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b" rtlCol="0" vert="horz">
            <a:noAutofit/>
          </a:bodyPr>
          <a:lstStyle/>
          <a:p>
            <a:pPr algn="ctr"/>
            <a:r>
              <a:rPr dirty="0" lang="en-US"/>
              <a:t/>
            </a:r>
            <a:endParaRPr dirty="0" lang="en-US"/>
          </a:p>
        </p:txBody>
      </p:sp>
      <p:sp>
        <p:nvSpPr>
          <p:cNvPr id="12" name="">
            <a:extLst>
              <a:ext uri="{DA7B4785-68D2-4ECA-9893-B87F1F7B2E17}">
                <a16:creationId xmlns:a16="http://schemas.microsoft.com/office/drawing/2010/main" id="{4D87E937-D5CE-4211-8AAE-AA6D6C9BC5FD}"/>
              </a:ext>
            </a:extLst>
          </p:cNvPr>
          <p:cNvSpPr>
            <a:spLocks noChangeAspect="true"/>
          </p:cNvSpPr>
          <p:nvPr>
            <p:custDataLst>
              <p:tags r:id="rId9"/>
            </p:custDataLst>
          </p:nvPr>
        </p:nvSpPr>
        <p:spPr>
          <a:xfrm flipH="false" flipV="false" rot="0">
            <a:off x="8416593" y="1676631"/>
            <a:ext cx="56687" cy="56687"/>
          </a:xfrm>
          <a:prstGeom prst="ellipse">
            <a:avLst/>
          </a:prstGeom>
          <a:solidFill>
            <a:schemeClr val="tx2">
              <a:lumMod val="25000"/>
              <a:lumOff val="7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b" rtlCol="0" vert="horz">
            <a:noAutofit/>
          </a:bodyPr>
          <a:lstStyle/>
          <a:p>
            <a:pPr algn="ctr"/>
            <a:r>
              <a:rPr dirty="0" lang="en-US"/>
              <a:t/>
            </a:r>
            <a:endParaRPr dirty="0" lang="en-US"/>
          </a:p>
        </p:txBody>
      </p:sp>
      <p:sp>
        <p:nvSpPr>
          <p:cNvPr id="13" name="">
            <a:extLst>
              <a:ext uri="{48E1B79B-F0E7-4171-98AC-EE9627B9AEFA}">
                <a16:creationId xmlns:a16="http://schemas.microsoft.com/office/drawing/2010/main" id="{A8249CA9-0032-4EF1-B3AC-0148BF1BDE95}"/>
              </a:ext>
            </a:extLst>
          </p:cNvPr>
          <p:cNvSpPr>
            <a:spLocks noChangeAspect="true"/>
          </p:cNvSpPr>
          <p:nvPr>
            <p:custDataLst>
              <p:tags r:id="rId10"/>
            </p:custDataLst>
          </p:nvPr>
        </p:nvSpPr>
        <p:spPr>
          <a:xfrm flipH="false" flipV="false" rot="0">
            <a:off x="8525107" y="1676631"/>
            <a:ext cx="56687" cy="56687"/>
          </a:xfrm>
          <a:prstGeom prst="ellipse">
            <a:avLst/>
          </a:prstGeom>
          <a:solidFill>
            <a:schemeClr val="tx2">
              <a:lumMod val="25000"/>
              <a:lumOff val="7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b" rtlCol="0" vert="horz">
            <a:noAutofit/>
          </a:bodyPr>
          <a:lstStyle/>
          <a:p>
            <a:pPr algn="ctr"/>
            <a:r>
              <a:rPr dirty="0" lang="en-US"/>
              <a:t/>
            </a:r>
            <a:endParaRPr dirty="0" lang="en-US"/>
          </a:p>
        </p:txBody>
      </p:sp>
      <p:sp>
        <p:nvSpPr>
          <p:cNvPr id="14" name="">
            <a:extLst>
              <a:ext uri="{9FB86647-E944-4947-8852-8562C3049338}">
                <a16:creationId xmlns:a16="http://schemas.microsoft.com/office/drawing/2010/main" id="{3F29EA6F-3614-40B0-AC6B-FF146DFE8AF3}"/>
              </a:ext>
            </a:extLst>
          </p:cNvPr>
          <p:cNvSpPr txBox="1"/>
          <p:nvPr/>
        </p:nvSpPr>
        <p:spPr>
          <a:xfrm flipH="false" flipV="false" rot="0">
            <a:off x="1127340" y="2464583"/>
            <a:ext cx="2949359" cy="1409462"/>
          </a:xfrm>
          <a:prstGeom prst="rect">
            <a:avLst/>
          </a:prstGeom>
        </p:spPr>
        <p:txBody>
          <a:bodyPr anchor="t" bIns="47625" lIns="0" rIns="95250" rtlCol="0" tIns="47625" vert="horz">
            <a:spAutoFit/>
          </a:bodyPr>
          <a:lstStyle/>
          <a:p>
            <a:pPr indent="-190500" marL="190500">
              <a:lnSpc>
                <a:spcPct val="125000"/>
              </a:lnSpc>
              <a:spcBef>
                <a:spcPts val="1050"/>
              </a:spcBef>
              <a:buChar char="•"/>
              <a:buFont typeface="Arial"/>
              <a:defRPr dirty="0" lang="en-US" sz="1400"/>
            </a:pPr>
            <a:r>
              <a:rPr b="0" dirty="0" lang="en-US" sz="1100">
                <a:solidFill>
                  <a:srgbClr val="0e101a"/>
                </a:solidFill>
                <a:latin typeface="Zoho Puvi"/>
              </a:rPr>
              <a:t>SAML-enabled applications like Google Workspace, Microsoft 365, and Salesforce</a:t>
            </a:r>
          </a:p>
          <a:p>
            <a:pPr indent="-190500" marL="190500">
              <a:lnSpc>
                <a:spcPct val="125000"/>
              </a:lnSpc>
              <a:spcBef>
                <a:spcPts val="1050"/>
              </a:spcBef>
              <a:buChar char="•"/>
              <a:buFont typeface="Arial"/>
              <a:defRPr dirty="0" lang="en-US" sz="1400"/>
            </a:pPr>
            <a:r>
              <a:rPr b="0" dirty="0" lang="en-US" sz="1100">
                <a:solidFill>
                  <a:srgbClr val="0e101a"/>
                </a:solidFill>
                <a:latin typeface="Zoho Puvi"/>
              </a:rPr>
              <a:t>OAuth- and OIDC-enabled applications</a:t>
            </a:r>
          </a:p>
          <a:p>
            <a:pPr indent="-190500" marL="190500">
              <a:lnSpc>
                <a:spcPct val="125000"/>
              </a:lnSpc>
              <a:spcBef>
                <a:spcPts val="1050"/>
              </a:spcBef>
              <a:buChar char="•"/>
              <a:buFont typeface="Arial"/>
              <a:defRPr dirty="0" lang="en-US" sz="1400"/>
            </a:pPr>
            <a:r>
              <a:rPr b="0" dirty="0" lang="en-US" sz="1100">
                <a:solidFill>
                  <a:srgbClr val="0e101a"/>
                </a:solidFill>
                <a:latin typeface="Zoho Puvi"/>
              </a:rPr>
              <a:t>Custom applications</a:t>
            </a:r>
            <a:endParaRPr b="0" dirty="0" lang="en-US" sz="1100">
              <a:solidFill>
                <a:srgbClr val="0e101a"/>
              </a:solidFill>
              <a:latin typeface="Zoho Puvi"/>
            </a:endParaRPr>
          </a:p>
        </p:txBody>
      </p:sp>
      <p:grpSp>
        <p:nvGrpSpPr>
          <p:cNvPr id="15" name="">
            <a:extLst>
              <a:ext uri="{B9E33AF5-11DC-495C-B80D-957D97E66F8A}">
                <a16:creationId xmlns:a16="http://schemas.microsoft.com/office/drawing/2010/main" id="{DA23F892-1752-45D4-AB21-0F7495413FF6}"/>
              </a:ext>
            </a:extLst>
          </p:cNvPr>
          <p:cNvGrpSpPr>
            <a:grpSpLocks noChangeAspect="true"/>
          </p:cNvGrpSpPr>
          <p:nvPr>
            <p:custDataLst>
              <p:tags r:id="rId11"/>
            </p:custDataLst>
          </p:nvPr>
        </p:nvGrpSpPr>
        <p:grpSpPr>
          <a:xfrm flipH="false" flipV="false" rot="0">
            <a:off x="8058302" y="686809"/>
            <a:ext cx="1791700" cy="1648910"/>
            <a:chOff x="7352300" y="669798"/>
            <a:chExt cx="1791700" cy="1648910"/>
          </a:xfrm>
        </p:grpSpPr>
        <p:pic>
          <p:nvPicPr>
            <p:cNvPr id="16" name="">
              <a:extLst>
                <a:ext uri="{02ECFE02-7E66-4C1F-945D-C93802609D48}">
                  <a16:creationId xmlns:a16="http://schemas.microsoft.com/office/drawing/2010/main" id="{9A084C30-1551-4A6D-B381-F76BB559E89B}"/>
                </a:ext>
              </a:extLst>
            </p:cNvPr>
            <p:cNvPicPr>
              <a:picLocks noChangeAspect="true"/>
            </p:cNvPicPr>
            <p:nvPr>
              <p:custDataLst>
                <p:tags r:id="rId12"/>
              </p:custDataLst>
            </p:nvPr>
          </p:nvPicPr>
          <p:blipFill>
            <a:blip r:embed="rId13"/>
            <a:stretch>
              <a:fillRect/>
            </a:stretch>
          </p:blipFill>
          <p:spPr>
            <a:xfrm flipH="false" flipV="false" rot="0">
              <a:off x="7352300" y="669798"/>
              <a:ext cx="1791700" cy="1648910"/>
            </a:xfrm>
            <a:prstGeom prst="rect">
              <a:avLst/>
            </a:prstGeom>
            <a:noFill/>
          </p:spPr>
        </p:pic>
        <p:pic>
          <p:nvPicPr>
            <p:cNvPr id="17" name="">
              <a:extLst>
                <a:ext uri="{34650351-8EFC-4C88-A359-C82EDDD5DB8F}">
                  <a16:creationId xmlns:a16="http://schemas.microsoft.com/office/drawing/2010/main" id="{CA51E893-9D36-447D-B73A-C395C454CA9F}"/>
                </a:ext>
              </a:extLst>
            </p:cNvPr>
            <p:cNvPicPr>
              <a:picLocks noChangeAspect="true"/>
            </p:cNvPicPr>
            <p:nvPr>
              <p:custDataLst>
                <p:tags r:id="rId14"/>
              </p:custDataLst>
            </p:nvPr>
          </p:nvPicPr>
          <p:blipFill>
            <a:blip r:embed="rId15"/>
            <a:srcRect b="0" l="0" r="44360" t="0"/>
            <a:stretch>
              <a:fillRect/>
            </a:stretch>
          </p:blipFill>
          <p:spPr>
            <a:xfrm flipH="false" flipV="false" rot="0">
              <a:off x="7578071" y="856430"/>
              <a:ext cx="905757" cy="1275654"/>
            </a:xfrm>
            <a:prstGeom prst="rect">
              <a:avLst/>
            </a:prstGeom>
            <a:noFill/>
          </p:spPr>
        </p:pic>
      </p:grpSp>
      <p:sp>
        <p:nvSpPr>
          <p:cNvPr id="18" name="">
            <a:extLst>
              <a:ext uri="{E70C3A93-6E02-45F5-930C-F482C4C25487}">
                <a16:creationId xmlns:a16="http://schemas.microsoft.com/office/drawing/2010/main" id="{2AA90ACC-7E9E-4E0D-90E8-57D57FC2C5DA}"/>
              </a:ext>
            </a:extLst>
          </p:cNvPr>
          <p:cNvSpPr/>
          <p:nvPr/>
        </p:nvSpPr>
        <p:spPr>
          <a:xfrm flipH="false" flipV="false" rot="0">
            <a:off x="0" y="315153"/>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Tree>
    <p:extLst>
      <p:ext uri="{2E0A5C87-8B86-4F11-881B-FD9D102EAA9E}">
        <p14:creationId xmlns:p14="http://schemas.microsoft.com/office/powerpoint/2010/main" val="1751263324318"/>
      </p:ext>
    </p:extLst>
  </p:cSld>
  <p:clrMapOvr>
    <a:masterClrMapping/>
  </p:clrMapOvr>
</p:sld>
</file>

<file path=ppt/slides/slide16.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Image 1">
            <a:extLst>
              <a:ext uri="{A6E36153-F635-41B8-B684-30A0C52C8F87}">
                <a16:creationId xmlns:a16="http://schemas.microsoft.com/office/drawing/2010/main" id="{F0024159-B34E-4E96-96DE-929A54469003}"/>
              </a:ext>
            </a:extLst>
          </p:cNvPr>
          <p:cNvPicPr>
            <a:picLocks noChangeAspect="true"/>
          </p:cNvPicPr>
          <p:nvPr>
            <p:custDataLst>
              <p:tags r:id="rId2"/>
            </p:custDataLst>
          </p:nvPr>
        </p:nvPicPr>
        <p:blipFill>
          <a:blip r:embed="rId3">
            <a:alphaModFix amt="19999"/>
          </a:blip>
          <a:stretch>
            <a:fillRect/>
          </a:stretch>
        </p:blipFill>
        <p:spPr>
          <a:xfrm flipH="false" flipV="false" rot="0">
            <a:off x="0" y="-8504"/>
            <a:ext cx="9144000" cy="5143500"/>
          </a:xfrm>
          <a:prstGeom prst="rect">
            <a:avLst/>
          </a:prstGeom>
          <a:noFill/>
        </p:spPr>
      </p:pic>
      <p:sp>
        <p:nvSpPr>
          <p:cNvPr id="3" name="Rectangle 2">
            <a:extLst>
              <a:ext uri="{3FC1EE04-BFD2-45FD-A219-AA91D0E63A51}">
                <a16:creationId xmlns:a16="http://schemas.microsoft.com/office/drawing/2010/main" id="{F348E2FD-1D47-4225-917B-5927088EAEEE}"/>
              </a:ext>
            </a:extLst>
          </p:cNvPr>
          <p:cNvSpPr/>
          <p:nvPr/>
        </p:nvSpPr>
        <p:spPr>
          <a:xfrm flipH="false" flipV="false" rot="0">
            <a:off x="543334" y="990600"/>
            <a:ext cx="8589512" cy="3166586"/>
          </a:xfrm>
          <a:prstGeom prst="rect">
            <a:avLst/>
          </a:prstGeom>
          <a:solidFill>
            <a:srgbClr val="f0f6ff"/>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4" name="">
            <a:extLst>
              <a:ext uri="{C43CF968-2743-4802-97E7-8F5ECA00FCAB}">
                <a16:creationId xmlns:a16="http://schemas.microsoft.com/office/drawing/2010/main" id="{D9DCD7F3-8C68-44D0-BAC8-AAB249A8325A}"/>
              </a:ext>
            </a:extLst>
          </p:cNvPr>
          <p:cNvPicPr>
            <a:picLocks noChangeAspect="true"/>
          </p:cNvPicPr>
          <p:nvPr>
            <p:custDataLst>
              <p:tags r:id="rId4"/>
            </p:custDataLst>
          </p:nvPr>
        </p:nvPicPr>
        <p:blipFill>
          <a:blip r:embed="rId5"/>
          <a:srcRect b="0" l="0" r="37810" t="0"/>
          <a:stretch>
            <a:fillRect/>
          </a:stretch>
        </p:blipFill>
        <p:spPr>
          <a:xfrm flipH="false" flipV="false" rot="0">
            <a:off x="7920245" y="3120914"/>
            <a:ext cx="1238993" cy="1908476"/>
          </a:xfrm>
          <a:prstGeom prst="rect">
            <a:avLst/>
          </a:prstGeom>
          <a:noFill/>
        </p:spPr>
      </p:pic>
      <p:sp>
        <p:nvSpPr>
          <p:cNvPr id="5" name="">
            <a:extLst>
              <a:ext uri="{8753CB48-D34F-4112-96B2-F5477AE08C44}">
                <a16:creationId xmlns:a16="http://schemas.microsoft.com/office/drawing/2010/main" id="{AE895348-2237-46BC-919F-0132F589177A}"/>
              </a:ext>
            </a:extLst>
          </p:cNvPr>
          <p:cNvSpPr txBox="1"/>
          <p:nvPr/>
        </p:nvSpPr>
        <p:spPr>
          <a:xfrm flipH="false" flipV="false" rot="0">
            <a:off x="558259" y="322564"/>
            <a:ext cx="6021133" cy="497480"/>
          </a:xfrm>
          <a:prstGeom prst="rect">
            <a:avLst/>
          </a:prstGeom>
        </p:spPr>
        <p:txBody>
          <a:bodyPr anchor="t" bIns="47625" lIns="0" rIns="95250" rtlCol="0" tIns="47625" vert="horz">
            <a:spAutoFit/>
          </a:bodyPr>
          <a:lstStyle/>
          <a:p>
            <a:pPr>
              <a:lnSpc>
                <a:spcPct val="110000"/>
              </a:lnSpc>
              <a:defRPr dirty="0" lang="en-US" sz="1400"/>
            </a:pPr>
            <a:r>
              <a:rPr b="1" dirty="0" lang="en-US" sz="2400">
                <a:latin typeface="Zoho Puvi"/>
              </a:rPr>
              <a:t>Single sign-on</a:t>
            </a:r>
            <a:endParaRPr b="1" dirty="0" lang="en-US" sz="2400">
              <a:latin typeface="Zoho Puvi"/>
            </a:endParaRPr>
          </a:p>
        </p:txBody>
      </p:sp>
      <p:sp>
        <p:nvSpPr>
          <p:cNvPr id="6" name="">
            <a:extLst>
              <a:ext uri="{BE45F8F9-7F7B-4328-904D-8FABAF84F699}">
                <a16:creationId xmlns:a16="http://schemas.microsoft.com/office/drawing/2010/main" id="{CE1A8F00-CF7D-4F32-80CF-DCC36E2E7C3F}"/>
              </a:ext>
            </a:extLst>
          </p:cNvPr>
          <p:cNvSpPr txBox="1"/>
          <p:nvPr/>
        </p:nvSpPr>
        <p:spPr>
          <a:xfrm flipH="false" flipV="false" rot="0">
            <a:off x="4572882" y="3464341"/>
            <a:ext cx="1905000" cy="308551"/>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7" name="">
            <a:extLst>
              <a:ext uri="{CAD564EB-FBA7-4FF5-B601-BBF292614608}">
                <a16:creationId xmlns:a16="http://schemas.microsoft.com/office/drawing/2010/main" id="{44422630-72E1-4DC5-A1A8-C07EEAE479C8}"/>
              </a:ext>
            </a:extLst>
          </p:cNvPr>
          <p:cNvSpPr txBox="1"/>
          <p:nvPr/>
        </p:nvSpPr>
        <p:spPr>
          <a:xfrm flipH="false" flipV="false" rot="0">
            <a:off x="863060" y="1070542"/>
            <a:ext cx="2964208" cy="329879"/>
          </a:xfrm>
          <a:prstGeom prst="rect">
            <a:avLst/>
          </a:prstGeom>
        </p:spPr>
        <p:txBody>
          <a:bodyPr anchor="t" bIns="47625" lIns="0" rIns="95250" rtlCol="0" tIns="47625" vert="horz">
            <a:spAutoFit/>
          </a:bodyPr>
          <a:lstStyle/>
          <a:p>
            <a:pPr>
              <a:lnSpc>
                <a:spcPct val="110000"/>
              </a:lnSpc>
              <a:defRPr dirty="0" lang="en-US" sz="1400"/>
            </a:pPr>
            <a:r>
              <a:rPr dirty="0" lang="en-US" sz="1400">
                <a:latin typeface="Zoho Puvi-demi_bold"/>
              </a:rPr>
              <a:t>After </a:t>
            </a:r>
            <a:r>
              <a:rPr dirty="0" lang="en-US" sz="1400">
                <a:latin typeface="Zoho Puvi-demi_bold"/>
              </a:rPr>
              <a:t>ADSelfService Plus</a:t>
            </a:r>
            <a:endParaRPr dirty="0" lang="en-US" sz="1400">
              <a:latin typeface="Zoho Puvi-demi_bold"/>
            </a:endParaRPr>
          </a:p>
        </p:txBody>
      </p:sp>
      <p:sp>
        <p:nvSpPr>
          <p:cNvPr id="8" name="Text Box 7">
            <a:extLst>
              <a:ext uri="{865BEE88-48F6-457D-81EE-35D4BB82D06B}">
                <a16:creationId xmlns:a16="http://schemas.microsoft.com/office/drawing/2010/main" id="{72245DB7-0155-4A27-BB96-FD5623849530}"/>
              </a:ext>
            </a:extLst>
          </p:cNvPr>
          <p:cNvSpPr txBox="1"/>
          <p:nvPr/>
        </p:nvSpPr>
        <p:spPr>
          <a:xfrm flipH="false" flipV="false" rot="0">
            <a:off x="863060" y="1571625"/>
            <a:ext cx="4142032" cy="323792"/>
          </a:xfrm>
          <a:prstGeom prst="rect">
            <a:avLst/>
          </a:prstGeom>
        </p:spPr>
        <p:txBody>
          <a:bodyPr anchor="t" bIns="47625" lIns="0" rIns="95250" rtlCol="0" tIns="47625" vert="horz">
            <a:spAutoFit/>
          </a:bodyPr>
          <a:lstStyle/>
          <a:p>
            <a:pPr indent="-266700" marL="266700">
              <a:lnSpc>
                <a:spcPct val="125000"/>
              </a:lnSpc>
              <a:spcBef>
                <a:spcPts val="1050"/>
              </a:spcBef>
              <a:buChar char=""/>
              <a:buFont typeface="Wingdings"/>
              <a:defRPr dirty="0" lang="en-US" sz="1400"/>
            </a:pPr>
            <a:r>
              <a:rPr b="0" dirty="0" err="1" lang="en-US" sz="1200">
                <a:solidFill>
                  <a:srgbClr val="0e101a"/>
                </a:solidFill>
                <a:latin typeface="Zoho Puvi"/>
              </a:rPr>
              <a:t>SSO</a:t>
            </a:r>
            <a:r>
              <a:rPr b="0" dirty="0" lang="en-US" sz="1200">
                <a:solidFill>
                  <a:srgbClr val="0e101a"/>
                </a:solidFill>
                <a:latin typeface="Zoho Puvi"/>
              </a:rPr>
              <a:t> allows users to log in using two methods:</a:t>
            </a:r>
            <a:endParaRPr b="0" dirty="0" lang="en-US" sz="1200">
              <a:solidFill>
                <a:srgbClr val="0e101a"/>
              </a:solidFill>
              <a:latin typeface="Zoho Puvi"/>
            </a:endParaRPr>
          </a:p>
        </p:txBody>
      </p:sp>
      <p:sp>
        <p:nvSpPr>
          <p:cNvPr id="9" name="Text Box 8">
            <a:extLst>
              <a:ext uri="{A94701E0-3405-4920-A5DD-257D45EA4554}">
                <a16:creationId xmlns:a16="http://schemas.microsoft.com/office/drawing/2010/main" id="{1833AB7A-B224-4D75-A29F-CADF8BA31D30}"/>
              </a:ext>
            </a:extLst>
          </p:cNvPr>
          <p:cNvSpPr txBox="1"/>
          <p:nvPr/>
        </p:nvSpPr>
        <p:spPr>
          <a:xfrm flipH="false" flipV="false" rot="0">
            <a:off x="1152058" y="2038350"/>
            <a:ext cx="6895090" cy="1199959"/>
          </a:xfrm>
          <a:prstGeom prst="rect">
            <a:avLst/>
          </a:prstGeom>
        </p:spPr>
        <p:txBody>
          <a:bodyPr anchor="t" bIns="47625" lIns="0" rIns="95250" rtlCol="0" tIns="47625" vert="horz">
            <a:spAutoFit/>
          </a:bodyPr>
          <a:lstStyle/>
          <a:p>
            <a:pPr indent="-190500" marL="190500">
              <a:lnSpc>
                <a:spcPct val="125000"/>
              </a:lnSpc>
              <a:spcBef>
                <a:spcPts val="1050"/>
              </a:spcBef>
              <a:buChar char="•"/>
              <a:buFont typeface="Arial"/>
              <a:defRPr dirty="0" lang="en-US" sz="1400"/>
            </a:pPr>
            <a:r>
              <a:rPr b="0" dirty="0" lang="en-US" sz="1100">
                <a:solidFill>
                  <a:srgbClr val="0e101a"/>
                </a:solidFill>
                <a:latin typeface="Zoho Puvi"/>
              </a:rPr>
              <a:t>Identity provider (</a:t>
            </a:r>
            <a:r>
              <a:rPr b="0" dirty="0" err="1" lang="en-US" sz="1100">
                <a:solidFill>
                  <a:srgbClr val="0e101a"/>
                </a:solidFill>
                <a:latin typeface="Zoho Puvi"/>
              </a:rPr>
              <a:t>IdP</a:t>
            </a:r>
            <a:r>
              <a:rPr b="0" dirty="0" lang="en-US" sz="1100">
                <a:solidFill>
                  <a:srgbClr val="0e101a"/>
                </a:solidFill>
                <a:latin typeface="Zoho Puvi"/>
              </a:rPr>
              <a:t>) initiated </a:t>
            </a:r>
            <a:r>
              <a:rPr b="0" dirty="0" lang="en-US" sz="1100">
                <a:solidFill>
                  <a:srgbClr val="0e101a"/>
                </a:solidFill>
                <a:latin typeface="Zoho Puvi"/>
              </a:rPr>
              <a:t>SSO</a:t>
            </a:r>
            <a:r>
              <a:rPr b="0" dirty="0" lang="en-US" sz="1100">
                <a:solidFill>
                  <a:srgbClr val="0e101a"/>
                </a:solidFill>
                <a:latin typeface="Zoho Puvi"/>
              </a:rPr>
              <a:t> (</a:t>
            </a:r>
            <a:r>
              <a:rPr b="0" dirty="0" err="1" lang="en-US" sz="1100">
                <a:solidFill>
                  <a:srgbClr val="0e101a"/>
                </a:solidFill>
                <a:latin typeface="Zoho Puvi"/>
              </a:rPr>
              <a:t>ADSelfService</a:t>
            </a:r>
            <a:r>
              <a:rPr b="0" dirty="0" lang="en-US" sz="1100">
                <a:solidFill>
                  <a:srgbClr val="0e101a"/>
                </a:solidFill>
                <a:latin typeface="Zoho Puvi"/>
              </a:rPr>
              <a:t> Plus)</a:t>
            </a:r>
          </a:p>
          <a:p>
            <a:pPr indent="-190500" marL="190500">
              <a:lnSpc>
                <a:spcPct val="125000"/>
              </a:lnSpc>
              <a:spcBef>
                <a:spcPts val="1050"/>
              </a:spcBef>
              <a:buChar char="•"/>
              <a:buFont typeface="Arial"/>
              <a:defRPr dirty="0" lang="en-US" sz="1400"/>
            </a:pPr>
            <a:r>
              <a:rPr b="0" dirty="0" lang="en-US" sz="1100">
                <a:solidFill>
                  <a:srgbClr val="0e101a"/>
                </a:solidFill>
                <a:latin typeface="Zoho Puvi"/>
              </a:rPr>
              <a:t>Service provider (SP) initiated </a:t>
            </a:r>
            <a:r>
              <a:rPr b="0" dirty="0" lang="en-US" sz="1100">
                <a:solidFill>
                  <a:srgbClr val="0e101a"/>
                </a:solidFill>
                <a:latin typeface="Zoho Puvi"/>
              </a:rPr>
              <a:t>SSO</a:t>
            </a:r>
            <a:r>
              <a:rPr b="0" dirty="0" lang="en-US" sz="1100">
                <a:solidFill>
                  <a:srgbClr val="0e101a"/>
                </a:solidFill>
                <a:latin typeface="Zoho Puvi"/>
              </a:rPr>
              <a:t> (cloud application or service)</a:t>
            </a:r>
          </a:p>
          <a:p>
            <a:pPr indent="-190500" marL="190500">
              <a:lnSpc>
                <a:spcPct val="125000"/>
              </a:lnSpc>
              <a:spcBef>
                <a:spcPts val="1050"/>
              </a:spcBef>
              <a:buChar char="•"/>
              <a:buFont typeface="Arial"/>
              <a:defRPr dirty="0" lang="en-US" sz="1400"/>
            </a:pPr>
            <a:r>
              <a:rPr b="0" dirty="0" lang="en-US" sz="1100">
                <a:solidFill>
                  <a:srgbClr val="0e101a"/>
                </a:solidFill>
                <a:latin typeface="Zoho Puvi"/>
              </a:rPr>
              <a:t>Bookmark functionality for seamless access to applications that do not support standard </a:t>
            </a:r>
            <a:r>
              <a:rPr b="0" dirty="0" lang="en-US" sz="1100">
                <a:solidFill>
                  <a:srgbClr val="0e101a"/>
                </a:solidFill>
                <a:latin typeface="Zoho Puvi"/>
              </a:rPr>
              <a:t>SSO</a:t>
            </a:r>
            <a:r>
              <a:rPr b="0" dirty="0" lang="en-US" sz="1100">
                <a:solidFill>
                  <a:srgbClr val="0e101a"/>
                </a:solidFill>
                <a:latin typeface="Zoho Puvi"/>
              </a:rPr>
              <a:t> protocols like </a:t>
            </a:r>
            <a:r>
              <a:rPr b="0" dirty="0" err="1" lang="en-US" sz="1100">
                <a:solidFill>
                  <a:srgbClr val="0e101a"/>
                </a:solidFill>
                <a:latin typeface="Zoho Puvi"/>
              </a:rPr>
              <a:t>SAML</a:t>
            </a:r>
            <a:r>
              <a:rPr b="0" dirty="0" lang="en-US" sz="1100">
                <a:solidFill>
                  <a:srgbClr val="0e101a"/>
                </a:solidFill>
                <a:latin typeface="Zoho Puvi"/>
              </a:rPr>
              <a:t>, OAuth, or </a:t>
            </a:r>
            <a:r>
              <a:rPr b="0" dirty="0" err="1" lang="en-US" sz="1100">
                <a:solidFill>
                  <a:srgbClr val="0e101a"/>
                </a:solidFill>
                <a:latin typeface="Zoho Puvi"/>
              </a:rPr>
              <a:t>OIDC</a:t>
            </a:r>
            <a:r>
              <a:rPr b="0" dirty="0" lang="en-US" sz="1100">
                <a:solidFill>
                  <a:srgbClr val="0e101a"/>
                </a:solidFill>
                <a:latin typeface="Zoho Puvi"/>
              </a:rPr>
              <a:t>.</a:t>
            </a:r>
            <a:endParaRPr b="0" dirty="0" lang="en-US" sz="1100">
              <a:solidFill>
                <a:srgbClr val="0e101a"/>
              </a:solidFill>
              <a:latin typeface="Zoho Puvi"/>
            </a:endParaRPr>
          </a:p>
        </p:txBody>
      </p:sp>
      <p:sp>
        <p:nvSpPr>
          <p:cNvPr id="10" name="">
            <a:extLst>
              <a:ext uri="{2FDD10BD-601F-4BE7-B759-701A17BF10D1}">
                <a16:creationId xmlns:a16="http://schemas.microsoft.com/office/drawing/2010/main" id="{67F9F79B-4725-46C0-A9D6-317A8F9ADB8B}"/>
              </a:ext>
            </a:extLst>
          </p:cNvPr>
          <p:cNvSpPr/>
          <p:nvPr/>
        </p:nvSpPr>
        <p:spPr>
          <a:xfrm flipH="false" flipV="false" rot="0">
            <a:off x="0" y="315153"/>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grpSp>
        <p:nvGrpSpPr>
          <p:cNvPr id="11" name="">
            <a:extLst>
              <a:ext uri="{08E9DE34-621E-411B-B48E-8C9EA86970FC}">
                <a16:creationId xmlns:a16="http://schemas.microsoft.com/office/drawing/2010/main" id="{3911ACB1-52C0-4681-87C4-126AAF8849E8}"/>
              </a:ext>
            </a:extLst>
          </p:cNvPr>
          <p:cNvGrpSpPr>
            <a:grpSpLocks noChangeAspect="true"/>
          </p:cNvGrpSpPr>
          <p:nvPr>
            <p:custDataLst>
              <p:tags r:id="rId6"/>
            </p:custDataLst>
          </p:nvPr>
        </p:nvGrpSpPr>
        <p:grpSpPr>
          <a:xfrm flipH="false" flipV="false" rot="0">
            <a:off x="8058302" y="686809"/>
            <a:ext cx="1791700" cy="1648910"/>
            <a:chOff x="7352300" y="669798"/>
            <a:chExt cx="1791700" cy="1648910"/>
          </a:xfrm>
        </p:grpSpPr>
        <p:pic>
          <p:nvPicPr>
            <p:cNvPr id="12" name="">
              <a:extLst>
                <a:ext uri="{D0462C02-882B-497F-8A4B-79533D34B4D0}">
                  <a16:creationId xmlns:a16="http://schemas.microsoft.com/office/drawing/2010/main" id="{CC26C951-2ED6-42AB-B925-8290352EB3F9}"/>
                </a:ext>
              </a:extLst>
            </p:cNvPr>
            <p:cNvPicPr>
              <a:picLocks noChangeAspect="true"/>
            </p:cNvPicPr>
            <p:nvPr>
              <p:custDataLst>
                <p:tags r:id="rId7"/>
              </p:custDataLst>
            </p:nvPr>
          </p:nvPicPr>
          <p:blipFill>
            <a:blip r:embed="rId8"/>
            <a:stretch>
              <a:fillRect/>
            </a:stretch>
          </p:blipFill>
          <p:spPr>
            <a:xfrm flipH="false" flipV="false" rot="0">
              <a:off x="7352300" y="669798"/>
              <a:ext cx="1791700" cy="1648910"/>
            </a:xfrm>
            <a:prstGeom prst="rect">
              <a:avLst/>
            </a:prstGeom>
            <a:noFill/>
          </p:spPr>
        </p:pic>
        <p:pic>
          <p:nvPicPr>
            <p:cNvPr id="13" name="">
              <a:extLst>
                <a:ext uri="{DB35D4C5-234E-4BA2-94CE-4F05237F1309}">
                  <a16:creationId xmlns:a16="http://schemas.microsoft.com/office/drawing/2010/main" id="{4A02DD0A-153F-40CA-AEAD-CDA84A354220}"/>
                </a:ext>
              </a:extLst>
            </p:cNvPr>
            <p:cNvPicPr>
              <a:picLocks noChangeAspect="true"/>
            </p:cNvPicPr>
            <p:nvPr>
              <p:custDataLst>
                <p:tags r:id="rId9"/>
              </p:custDataLst>
            </p:nvPr>
          </p:nvPicPr>
          <p:blipFill>
            <a:blip r:embed="rId10"/>
            <a:srcRect b="0" l="0" r="44360" t="0"/>
            <a:stretch>
              <a:fillRect/>
            </a:stretch>
          </p:blipFill>
          <p:spPr>
            <a:xfrm flipH="false" flipV="false" rot="0">
              <a:off x="7578071" y="856430"/>
              <a:ext cx="905757" cy="1275654"/>
            </a:xfrm>
            <a:prstGeom prst="rect">
              <a:avLst/>
            </a:prstGeom>
            <a:noFill/>
          </p:spPr>
        </p:pic>
      </p:grpSp>
    </p:spTree>
    <p:extLst>
      <p:ext uri="{35E57CB9-A3E5-493B-B2B8-0E1541DFDCCB}">
        <p14:creationId xmlns:p14="http://schemas.microsoft.com/office/powerpoint/2010/main" val="1751263324322"/>
      </p:ext>
    </p:extLst>
  </p:cSld>
  <p:clrMapOvr>
    <a:masterClrMapping/>
  </p:clrMapOvr>
</p:sld>
</file>

<file path=ppt/slides/slide17.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9330BD47-D66C-4134-95F7-7E25C02320AD}">
                <a16:creationId xmlns:a16="http://schemas.microsoft.com/office/drawing/2010/main" id="{0C3BEC7A-AAE5-4F98-B71F-E3C269592DEC}"/>
              </a:ext>
            </a:extLst>
          </p:cNvPr>
          <p:cNvPicPr>
            <a:picLocks noChangeAspect="true"/>
          </p:cNvPicPr>
          <p:nvPr>
            <p:custDataLst>
              <p:tags r:id="rId2"/>
            </p:custDataLst>
          </p:nvPr>
        </p:nvPicPr>
        <p:blipFill>
          <a:blip r:embed="rId3">
            <a:alphaModFix amt="19999"/>
          </a:blip>
          <a:stretch>
            <a:fillRect/>
          </a:stretch>
        </p:blipFill>
        <p:spPr>
          <a:xfrm flipH="false" flipV="false" rot="0">
            <a:off x="0" y="-8504"/>
            <a:ext cx="9144000" cy="5143500"/>
          </a:xfrm>
          <a:prstGeom prst="rect">
            <a:avLst/>
          </a:prstGeom>
          <a:noFill/>
        </p:spPr>
      </p:pic>
      <p:sp>
        <p:nvSpPr>
          <p:cNvPr id="3" name="">
            <a:extLst>
              <a:ext uri="{5B2DFF83-E115-4028-AAC6-4B1988304F8A}">
                <a16:creationId xmlns:a16="http://schemas.microsoft.com/office/drawing/2010/main" id="{E2B10FAF-DEF9-4E2A-AEB5-5E0245362F97}"/>
              </a:ext>
            </a:extLst>
          </p:cNvPr>
          <p:cNvSpPr/>
          <p:nvPr/>
        </p:nvSpPr>
        <p:spPr>
          <a:xfrm flipH="false" flipV="false" rot="0">
            <a:off x="558259" y="990600"/>
            <a:ext cx="8581892" cy="3448459"/>
          </a:xfrm>
          <a:prstGeom prst="rect">
            <a:avLst/>
          </a:prstGeom>
          <a:solidFill>
            <a:srgbClr val="fff9e8"/>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4" name="">
            <a:extLst>
              <a:ext uri="{DCF03E4D-15AD-444B-94B0-AD08213B647C}">
                <a16:creationId xmlns:a16="http://schemas.microsoft.com/office/drawing/2010/main" id="{0A37E7BA-5E55-4E98-8D41-44EF0FFABF86}"/>
              </a:ext>
            </a:extLst>
          </p:cNvPr>
          <p:cNvSpPr txBox="1"/>
          <p:nvPr/>
        </p:nvSpPr>
        <p:spPr>
          <a:xfrm flipH="false" flipV="false" rot="0">
            <a:off x="558259" y="322564"/>
            <a:ext cx="6021133" cy="497480"/>
          </a:xfrm>
          <a:prstGeom prst="rect">
            <a:avLst/>
          </a:prstGeom>
        </p:spPr>
        <p:txBody>
          <a:bodyPr anchor="t" bIns="47625" lIns="0" rIns="95250" rtlCol="0" tIns="47625" vert="horz">
            <a:spAutoFit/>
          </a:bodyPr>
          <a:lstStyle/>
          <a:p>
            <a:pPr>
              <a:lnSpc>
                <a:spcPct val="110000"/>
              </a:lnSpc>
              <a:defRPr dirty="0" lang="en-US" sz="1400"/>
            </a:pPr>
            <a:r>
              <a:rPr b="1" dirty="0" lang="en-US" sz="2400">
                <a:latin typeface="Zoho Puvi"/>
              </a:rPr>
              <a:t>Conditional access policy</a:t>
            </a:r>
            <a:endParaRPr b="1" dirty="0" lang="en-US" sz="2400">
              <a:latin typeface="Zoho Puvi"/>
            </a:endParaRPr>
          </a:p>
        </p:txBody>
      </p:sp>
      <p:sp>
        <p:nvSpPr>
          <p:cNvPr id="5" name="">
            <a:extLst>
              <a:ext uri="{A1C97322-8813-414F-80C5-9EB2E3025B50}">
                <a16:creationId xmlns:a16="http://schemas.microsoft.com/office/drawing/2010/main" id="{4CE0F326-6B00-4EA7-BDE5-A79FF3F87433}"/>
              </a:ext>
            </a:extLst>
          </p:cNvPr>
          <p:cNvSpPr txBox="1"/>
          <p:nvPr/>
        </p:nvSpPr>
        <p:spPr>
          <a:xfrm flipH="false" flipV="false" rot="0">
            <a:off x="867470" y="1609725"/>
            <a:ext cx="6494516" cy="1599857"/>
          </a:xfrm>
          <a:prstGeom prst="rect">
            <a:avLst/>
          </a:prstGeom>
        </p:spPr>
        <p:txBody>
          <a:bodyPr anchor="t" bIns="47625" lIns="0" rIns="95250" rtlCol="0" tIns="47625" vert="horz">
            <a:spAutoFit/>
          </a:bodyPr>
          <a:lstStyle/>
          <a:p>
            <a:pPr indent="-266700" marL="266700">
              <a:lnSpc>
                <a:spcPct val="125000"/>
              </a:lnSpc>
              <a:spcBef>
                <a:spcPts val="1050"/>
              </a:spcBef>
              <a:buChar char=""/>
              <a:buFont typeface="Wingdings"/>
              <a:defRPr dirty="0" lang="en-US" sz="1400"/>
            </a:pPr>
            <a:r>
              <a:rPr b="0" dirty="0" lang="en-US" sz="1200">
                <a:solidFill>
                  <a:srgbClr val="0e101a"/>
                </a:solidFill>
                <a:latin typeface="Zoho Puvi"/>
              </a:rPr>
              <a:t>Physicians accessing the hospital's electronic medical records system via personal smartphones outside the premises face an increased risk of device hacking when connected to public networks</a:t>
            </a:r>
          </a:p>
          <a:p>
            <a:pPr indent="-266700" marL="266700">
              <a:lnSpc>
                <a:spcPct val="125000"/>
              </a:lnSpc>
              <a:spcBef>
                <a:spcPts val="1050"/>
              </a:spcBef>
              <a:buChar char=""/>
              <a:buFont typeface="Wingdings"/>
              <a:defRPr dirty="0" lang="en-US" sz="1400"/>
            </a:pPr>
            <a:r>
              <a:rPr b="0" dirty="0" lang="en-US" sz="1200">
                <a:solidFill>
                  <a:srgbClr val="0e101a"/>
                </a:solidFill>
                <a:latin typeface="Zoho Puvi"/>
              </a:rPr>
              <a:t>These networks lack security measures, leaving them vulnerable to hackers. Personal smartphones may also lack hospital-owned security, risking sensitive patient information exposure</a:t>
            </a:r>
            <a:endParaRPr b="0" dirty="0" lang="en-US" sz="1200">
              <a:solidFill>
                <a:srgbClr val="0e101a"/>
              </a:solidFill>
              <a:latin typeface="Zoho Puvi"/>
            </a:endParaRPr>
          </a:p>
        </p:txBody>
      </p:sp>
      <p:sp>
        <p:nvSpPr>
          <p:cNvPr id="6" name="">
            <a:extLst>
              <a:ext uri="{C4CA168B-86D7-440C-B2ED-DDF33AB5EEDC}">
                <a16:creationId xmlns:a16="http://schemas.microsoft.com/office/drawing/2010/main" id="{B4DC91A2-93D2-4CCE-9907-E6016E30A1D7}"/>
              </a:ext>
            </a:extLst>
          </p:cNvPr>
          <p:cNvSpPr txBox="1"/>
          <p:nvPr/>
        </p:nvSpPr>
        <p:spPr>
          <a:xfrm flipH="false" flipV="false" rot="0">
            <a:off x="4572882" y="3464341"/>
            <a:ext cx="1905000" cy="308551"/>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7" name="">
            <a:extLst>
              <a:ext uri="{0654ED6F-C430-4289-A9C3-F68E5456C4BC}">
                <a16:creationId xmlns:a16="http://schemas.microsoft.com/office/drawing/2010/main" id="{C34EFFE3-8985-485F-AAA9-B4D6F32D543E}"/>
              </a:ext>
            </a:extLst>
          </p:cNvPr>
          <p:cNvSpPr txBox="1"/>
          <p:nvPr/>
        </p:nvSpPr>
        <p:spPr>
          <a:xfrm flipH="false" flipV="false" rot="0">
            <a:off x="863060" y="1222943"/>
            <a:ext cx="2964208" cy="329879"/>
          </a:xfrm>
          <a:prstGeom prst="rect">
            <a:avLst/>
          </a:prstGeom>
        </p:spPr>
        <p:txBody>
          <a:bodyPr anchor="t" bIns="47625" lIns="0" rIns="95250" rtlCol="0" tIns="47625" vert="horz">
            <a:spAutoFit/>
          </a:bodyPr>
          <a:lstStyle/>
          <a:p>
            <a:pPr>
              <a:lnSpc>
                <a:spcPct val="110000"/>
              </a:lnSpc>
              <a:defRPr dirty="0" lang="en-US" sz="1400"/>
            </a:pPr>
            <a:r>
              <a:rPr dirty="0" lang="en-US" sz="1400">
                <a:latin typeface="Zoho Puvi-demi_bold"/>
              </a:rPr>
              <a:t>Before </a:t>
            </a:r>
            <a:r>
              <a:rPr dirty="0" err="1" lang="en-US" sz="1400">
                <a:latin typeface="Zoho Puvi-demi_bold"/>
              </a:rPr>
              <a:t>ADSelfService</a:t>
            </a:r>
            <a:r>
              <a:rPr dirty="0" lang="en-US" sz="1400">
                <a:latin typeface="Zoho Puvi-demi_bold"/>
              </a:rPr>
              <a:t> Plus</a:t>
            </a:r>
            <a:endParaRPr dirty="0" lang="en-US" sz="1400">
              <a:latin typeface="Zoho Puvi-demi_bold"/>
            </a:endParaRPr>
          </a:p>
        </p:txBody>
      </p:sp>
      <p:grpSp>
        <p:nvGrpSpPr>
          <p:cNvPr id="8" name="">
            <a:extLst>
              <a:ext uri="{6318ADDC-B8A0-493B-AB20-289494FC731B}">
                <a16:creationId xmlns:a16="http://schemas.microsoft.com/office/drawing/2010/main" id="{4F40D200-4321-435E-8F75-42A779049326}"/>
              </a:ext>
            </a:extLst>
          </p:cNvPr>
          <p:cNvGrpSpPr>
            <a:grpSpLocks noChangeAspect="true"/>
          </p:cNvGrpSpPr>
          <p:nvPr>
            <p:custDataLst>
              <p:tags r:id="rId4"/>
            </p:custDataLst>
          </p:nvPr>
        </p:nvGrpSpPr>
        <p:grpSpPr>
          <a:xfrm flipH="false" flipV="false" rot="0">
            <a:off x="8058302" y="686809"/>
            <a:ext cx="1791700" cy="1648910"/>
            <a:chOff x="7352300" y="669798"/>
            <a:chExt cx="1791700" cy="1648910"/>
          </a:xfrm>
        </p:grpSpPr>
        <p:pic>
          <p:nvPicPr>
            <p:cNvPr id="9" name="">
              <a:extLst>
                <a:ext uri="{804AED35-2BD4-420F-AC32-72FA515C9B90}">
                  <a16:creationId xmlns:a16="http://schemas.microsoft.com/office/drawing/2010/main" id="{9D4F05D7-E851-4C29-B198-C532A76363C9}"/>
                </a:ext>
              </a:extLst>
            </p:cNvPr>
            <p:cNvPicPr>
              <a:picLocks noChangeAspect="true"/>
            </p:cNvPicPr>
            <p:nvPr>
              <p:custDataLst>
                <p:tags r:id="rId5"/>
              </p:custDataLst>
            </p:nvPr>
          </p:nvPicPr>
          <p:blipFill>
            <a:blip r:embed="rId6"/>
            <a:stretch>
              <a:fillRect/>
            </a:stretch>
          </p:blipFill>
          <p:spPr>
            <a:xfrm flipH="false" flipV="false" rot="0">
              <a:off x="7352300" y="669798"/>
              <a:ext cx="1791700" cy="1648910"/>
            </a:xfrm>
            <a:prstGeom prst="rect">
              <a:avLst/>
            </a:prstGeom>
            <a:noFill/>
          </p:spPr>
        </p:pic>
        <p:pic>
          <p:nvPicPr>
            <p:cNvPr id="10" name="">
              <a:extLst>
                <a:ext uri="{129764CE-5D33-4BA7-AB64-031179073BD3}">
                  <a16:creationId xmlns:a16="http://schemas.microsoft.com/office/drawing/2010/main" id="{60B5A89E-F192-4282-A3DA-231B4DDC228E}"/>
                </a:ext>
              </a:extLst>
            </p:cNvPr>
            <p:cNvPicPr>
              <a:picLocks noChangeAspect="true"/>
            </p:cNvPicPr>
            <p:nvPr>
              <p:custDataLst>
                <p:tags r:id="rId7"/>
              </p:custDataLst>
            </p:nvPr>
          </p:nvPicPr>
          <p:blipFill>
            <a:blip r:embed="rId8"/>
            <a:srcRect b="0" l="0" r="44360" t="0"/>
            <a:stretch>
              <a:fillRect/>
            </a:stretch>
          </p:blipFill>
          <p:spPr>
            <a:xfrm flipH="false" flipV="false" rot="0">
              <a:off x="7578071" y="856430"/>
              <a:ext cx="905757" cy="1275654"/>
            </a:xfrm>
            <a:prstGeom prst="rect">
              <a:avLst/>
            </a:prstGeom>
            <a:noFill/>
          </p:spPr>
        </p:pic>
      </p:grpSp>
      <p:pic>
        <p:nvPicPr>
          <p:cNvPr id="11" name="">
            <a:extLst>
              <a:ext uri="{A07DDD5F-AF5F-48B9-87FD-EA0C0990237E}">
                <a16:creationId xmlns:a16="http://schemas.microsoft.com/office/drawing/2010/main" id="{A114A599-2BF2-4B81-9AFB-33346347F421}"/>
              </a:ext>
            </a:extLst>
          </p:cNvPr>
          <p:cNvPicPr>
            <a:picLocks noChangeAspect="true"/>
          </p:cNvPicPr>
          <p:nvPr>
            <p:custDataLst>
              <p:tags r:id="rId9"/>
            </p:custDataLst>
          </p:nvPr>
        </p:nvPicPr>
        <p:blipFill>
          <a:blip r:embed="rId10"/>
          <a:srcRect b="0" l="0" r="37810" t="0"/>
          <a:stretch>
            <a:fillRect/>
          </a:stretch>
        </p:blipFill>
        <p:spPr>
          <a:xfrm flipH="false" flipV="false" rot="0">
            <a:off x="7920245" y="3120914"/>
            <a:ext cx="1238993" cy="1908476"/>
          </a:xfrm>
          <a:prstGeom prst="rect">
            <a:avLst/>
          </a:prstGeom>
          <a:noFill/>
        </p:spPr>
      </p:pic>
      <p:sp>
        <p:nvSpPr>
          <p:cNvPr id="12" name="">
            <a:extLst>
              <a:ext uri="{FCD7EF26-CEBC-4775-8A1F-876468FF871E}">
                <a16:creationId xmlns:a16="http://schemas.microsoft.com/office/drawing/2010/main" id="{8A4FE725-CA80-4FFE-A458-15126765F25C}"/>
              </a:ext>
            </a:extLst>
          </p:cNvPr>
          <p:cNvSpPr/>
          <p:nvPr/>
        </p:nvSpPr>
        <p:spPr>
          <a:xfrm flipH="false" flipV="false" rot="0">
            <a:off x="0" y="315153"/>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Tree>
    <p:extLst>
      <p:ext uri="{2568A17B-BE37-4848-8991-B812FB414BE9}">
        <p14:creationId xmlns:p14="http://schemas.microsoft.com/office/powerpoint/2010/main" val="1751263324325"/>
      </p:ext>
    </p:extLst>
  </p:cSld>
  <p:clrMapOvr>
    <a:masterClrMapping/>
  </p:clrMapOvr>
</p:sld>
</file>

<file path=ppt/slides/slide18.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80F7341E-3A80-49B4-B351-F8E54BBA85C5}">
                <a16:creationId xmlns:a16="http://schemas.microsoft.com/office/drawing/2010/main" id="{458E4074-A56A-4845-8CA0-7ADA08C8A1FD}"/>
              </a:ext>
            </a:extLst>
          </p:cNvPr>
          <p:cNvPicPr>
            <a:picLocks noChangeAspect="true"/>
          </p:cNvPicPr>
          <p:nvPr>
            <p:custDataLst>
              <p:tags r:id="rId2"/>
            </p:custDataLst>
          </p:nvPr>
        </p:nvPicPr>
        <p:blipFill>
          <a:blip r:embed="rId3">
            <a:alphaModFix amt="19999"/>
          </a:blip>
          <a:stretch>
            <a:fillRect/>
          </a:stretch>
        </p:blipFill>
        <p:spPr>
          <a:xfrm flipH="false" flipV="false" rot="0">
            <a:off x="0" y="-8504"/>
            <a:ext cx="9144000" cy="5143500"/>
          </a:xfrm>
          <a:prstGeom prst="rect">
            <a:avLst/>
          </a:prstGeom>
          <a:noFill/>
        </p:spPr>
      </p:pic>
      <p:sp>
        <p:nvSpPr>
          <p:cNvPr id="3" name="">
            <a:extLst>
              <a:ext uri="{8AE6ED39-3056-427D-89E0-7EE11A7972A9}">
                <a16:creationId xmlns:a16="http://schemas.microsoft.com/office/drawing/2010/main" id="{B44EE7B4-ABB8-4380-A701-F415F9075B8C}"/>
              </a:ext>
            </a:extLst>
          </p:cNvPr>
          <p:cNvSpPr/>
          <p:nvPr/>
        </p:nvSpPr>
        <p:spPr>
          <a:xfrm flipH="false" flipV="false" rot="0">
            <a:off x="550640" y="990600"/>
            <a:ext cx="8589512" cy="4005853"/>
          </a:xfrm>
          <a:prstGeom prst="rect">
            <a:avLst/>
          </a:prstGeom>
          <a:solidFill>
            <a:srgbClr val="f0f6ff"/>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4" name="">
            <a:extLst>
              <a:ext uri="{04FA252C-3C1C-4FD2-9EE7-C65932CB539F}">
                <a16:creationId xmlns:a16="http://schemas.microsoft.com/office/drawing/2010/main" id="{DA28B714-75E8-468C-9FAC-9C70FF863986}"/>
              </a:ext>
            </a:extLst>
          </p:cNvPr>
          <p:cNvPicPr>
            <a:picLocks noChangeAspect="true"/>
          </p:cNvPicPr>
          <p:nvPr>
            <p:custDataLst>
              <p:tags r:id="rId4"/>
            </p:custDataLst>
          </p:nvPr>
        </p:nvPicPr>
        <p:blipFill>
          <a:blip r:embed="rId5"/>
          <a:srcRect b="0" l="0" r="37810" t="0"/>
          <a:stretch>
            <a:fillRect/>
          </a:stretch>
        </p:blipFill>
        <p:spPr>
          <a:xfrm flipH="false" flipV="false" rot="0">
            <a:off x="7920245" y="3120914"/>
            <a:ext cx="1238993" cy="1908476"/>
          </a:xfrm>
          <a:prstGeom prst="rect">
            <a:avLst/>
          </a:prstGeom>
          <a:noFill/>
        </p:spPr>
      </p:pic>
      <p:sp>
        <p:nvSpPr>
          <p:cNvPr id="5" name="">
            <a:extLst>
              <a:ext uri="{18007E3B-64E0-4956-9418-76D9BB2E9AAC}">
                <a16:creationId xmlns:a16="http://schemas.microsoft.com/office/drawing/2010/main" id="{D0035E96-5407-4961-A5FF-D6BAADD25A03}"/>
              </a:ext>
            </a:extLst>
          </p:cNvPr>
          <p:cNvSpPr txBox="1"/>
          <p:nvPr/>
        </p:nvSpPr>
        <p:spPr>
          <a:xfrm flipH="false" flipV="false" rot="0">
            <a:off x="558259" y="322564"/>
            <a:ext cx="6021133" cy="497480"/>
          </a:xfrm>
          <a:prstGeom prst="rect">
            <a:avLst/>
          </a:prstGeom>
        </p:spPr>
        <p:txBody>
          <a:bodyPr anchor="t" bIns="47625" lIns="0" rIns="95250" rtlCol="0" tIns="47625" vert="horz">
            <a:spAutoFit/>
          </a:bodyPr>
          <a:lstStyle/>
          <a:p>
            <a:pPr>
              <a:lnSpc>
                <a:spcPct val="110000"/>
              </a:lnSpc>
              <a:defRPr dirty="0" lang="en-US" sz="1400"/>
            </a:pPr>
            <a:r>
              <a:rPr b="1" dirty="0" lang="en-US" sz="2400">
                <a:latin typeface="Zoho Puvi"/>
              </a:rPr>
              <a:t>Conditional access policy</a:t>
            </a:r>
            <a:endParaRPr b="1" dirty="0" lang="en-US" sz="2400">
              <a:latin typeface="Zoho Puvi"/>
            </a:endParaRPr>
          </a:p>
        </p:txBody>
      </p:sp>
      <p:sp>
        <p:nvSpPr>
          <p:cNvPr id="6" name="">
            <a:extLst>
              <a:ext uri="{ED668124-BF29-459A-B059-7EBE9FC3079F}">
                <a16:creationId xmlns:a16="http://schemas.microsoft.com/office/drawing/2010/main" id="{01FB9AC5-6344-45A1-AAC3-FBBBB976C836}"/>
              </a:ext>
            </a:extLst>
          </p:cNvPr>
          <p:cNvSpPr txBox="1"/>
          <p:nvPr/>
        </p:nvSpPr>
        <p:spPr>
          <a:xfrm flipH="false" flipV="false" rot="0">
            <a:off x="867470" y="1419225"/>
            <a:ext cx="3470815" cy="3333007"/>
          </a:xfrm>
          <a:prstGeom prst="rect">
            <a:avLst/>
          </a:prstGeom>
        </p:spPr>
        <p:txBody>
          <a:bodyPr anchor="t" bIns="47625" lIns="0" rIns="95250" rtlCol="0" tIns="47625" vert="horz">
            <a:spAutoFit/>
          </a:bodyPr>
          <a:lstStyle/>
          <a:p>
            <a:pPr indent="-266700" marL="266700">
              <a:lnSpc>
                <a:spcPct val="125000"/>
              </a:lnSpc>
              <a:spcBef>
                <a:spcPts val="1050"/>
              </a:spcBef>
              <a:buChar char=""/>
              <a:buFont typeface="Wingdings"/>
              <a:defRPr dirty="0" lang="en-US" sz="1400"/>
            </a:pPr>
            <a:r>
              <a:rPr b="0" dirty="0" lang="en-US" sz="1200">
                <a:solidFill>
                  <a:srgbClr val="0e101a"/>
                </a:solidFill>
                <a:latin typeface="Zoho Puvi"/>
              </a:rPr>
              <a:t>Enabling conditional access automatically assigns access policies to determine whether to enable MFA based on users' parameters such as IP address, device, time of access, and </a:t>
            </a:r>
            <a:r>
              <a:rPr b="0" dirty="0" lang="en-US" sz="1200">
                <a:solidFill>
                  <a:srgbClr val="0e101a"/>
                </a:solidFill>
                <a:latin typeface="Zoho Puvi"/>
              </a:rPr>
              <a:t>geolocation</a:t>
            </a:r>
          </a:p>
          <a:p>
            <a:pPr indent="-266700" marL="266700">
              <a:lnSpc>
                <a:spcPct val="125000"/>
              </a:lnSpc>
              <a:spcBef>
                <a:spcPts val="1050"/>
              </a:spcBef>
              <a:buChar char=""/>
              <a:buFont typeface="Wingdings"/>
              <a:defRPr dirty="0" lang="en-US" sz="1400"/>
            </a:pPr>
            <a:r>
              <a:rPr b="0" dirty="0" lang="en-US" sz="1200">
                <a:solidFill>
                  <a:srgbClr val="0e101a"/>
                </a:solidFill>
                <a:latin typeface="Zoho Puvi"/>
              </a:rPr>
              <a:t>This allows admins to effectively manage access by granting complete access, limited access, or denying access to resources</a:t>
            </a:r>
          </a:p>
          <a:p>
            <a:pPr indent="-266700" marL="266700">
              <a:lnSpc>
                <a:spcPct val="125000"/>
              </a:lnSpc>
              <a:spcBef>
                <a:spcPts val="1050"/>
              </a:spcBef>
              <a:buChar char=""/>
              <a:buFont typeface="Wingdings"/>
              <a:defRPr dirty="0" lang="en-US" sz="1400"/>
            </a:pPr>
            <a:r>
              <a:rPr b="0" dirty="0" lang="en-US" sz="1200">
                <a:solidFill>
                  <a:srgbClr val="0e101a"/>
                </a:solidFill>
                <a:latin typeface="Zoho Puvi"/>
              </a:rPr>
              <a:t>Based on the risk level, users are prompted to provide additional authentication factors. This enhances security by protecting endpoints against unauthorized access attempts</a:t>
            </a:r>
            <a:endParaRPr b="0" dirty="0" lang="en-US" sz="1200">
              <a:solidFill>
                <a:srgbClr val="0e101a"/>
              </a:solidFill>
              <a:latin typeface="Zoho Puvi"/>
            </a:endParaRPr>
          </a:p>
        </p:txBody>
      </p:sp>
      <p:sp>
        <p:nvSpPr>
          <p:cNvPr id="7" name="">
            <a:extLst>
              <a:ext uri="{43D98314-FE40-4014-B7F6-D575B4346B31}">
                <a16:creationId xmlns:a16="http://schemas.microsoft.com/office/drawing/2010/main" id="{1D5AE334-4F84-4881-819E-3C78D9527962}"/>
              </a:ext>
            </a:extLst>
          </p:cNvPr>
          <p:cNvSpPr txBox="1"/>
          <p:nvPr/>
        </p:nvSpPr>
        <p:spPr>
          <a:xfrm flipH="false" flipV="false" rot="0">
            <a:off x="4572882" y="3464341"/>
            <a:ext cx="1905000" cy="308551"/>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8" name="">
            <a:extLst>
              <a:ext uri="{E25A02BB-68E7-4116-900E-0985BE8A631D}">
                <a16:creationId xmlns:a16="http://schemas.microsoft.com/office/drawing/2010/main" id="{0A3DAF82-08B1-49C6-A552-2DE02FED891B}"/>
              </a:ext>
            </a:extLst>
          </p:cNvPr>
          <p:cNvSpPr txBox="1"/>
          <p:nvPr/>
        </p:nvSpPr>
        <p:spPr>
          <a:xfrm flipH="false" flipV="false" rot="0">
            <a:off x="863060" y="1070542"/>
            <a:ext cx="2964208" cy="329879"/>
          </a:xfrm>
          <a:prstGeom prst="rect">
            <a:avLst/>
          </a:prstGeom>
        </p:spPr>
        <p:txBody>
          <a:bodyPr anchor="t" bIns="47625" lIns="0" rIns="95250" rtlCol="0" tIns="47625" vert="horz">
            <a:spAutoFit/>
          </a:bodyPr>
          <a:lstStyle/>
          <a:p>
            <a:pPr>
              <a:lnSpc>
                <a:spcPct val="110000"/>
              </a:lnSpc>
              <a:defRPr dirty="0" lang="en-US" sz="1400"/>
            </a:pPr>
            <a:r>
              <a:rPr dirty="0" lang="en-US" sz="1400">
                <a:latin typeface="Zoho Puvi-demi_bold"/>
              </a:rPr>
              <a:t>After </a:t>
            </a:r>
            <a:r>
              <a:rPr dirty="0" err="1" lang="en-US" sz="1400">
                <a:latin typeface="Zoho Puvi-demi_bold"/>
              </a:rPr>
              <a:t>ADSelfService</a:t>
            </a:r>
            <a:r>
              <a:rPr dirty="0" lang="en-US" sz="1400">
                <a:latin typeface="Zoho Puvi-demi_bold"/>
              </a:rPr>
              <a:t> Plus</a:t>
            </a:r>
            <a:endParaRPr dirty="0" lang="en-US" sz="1400">
              <a:latin typeface="Zoho Puvi-demi_bold"/>
            </a:endParaRPr>
          </a:p>
        </p:txBody>
      </p:sp>
      <p:sp>
        <p:nvSpPr>
          <p:cNvPr id="9" name="">
            <a:extLst>
              <a:ext uri="{8AC6119E-34E9-4D00-8B76-87730B0EBB91}">
                <a16:creationId xmlns:a16="http://schemas.microsoft.com/office/drawing/2010/main" id="{4EAED4C4-5C93-4959-B849-E9382E5BF54E}"/>
              </a:ext>
            </a:extLst>
          </p:cNvPr>
          <p:cNvSpPr/>
          <p:nvPr/>
        </p:nvSpPr>
        <p:spPr>
          <a:xfrm flipH="false" flipV="false" rot="0">
            <a:off x="4572885" y="1771650"/>
            <a:ext cx="4332665" cy="1799015"/>
          </a:xfrm>
          <a:prstGeom prst="rect">
            <a:avLst/>
          </a:prstGeom>
          <a:solidFill>
            <a:schemeClr val="bg1">
              <a:alpha val="78000"/>
            </a:schemeClr>
          </a:solidFill>
          <a:ln cap="flat" w="9525">
            <a:solidFill>
              <a:srgbClr val="dce0e6"/>
            </a:solid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10" name="">
            <a:extLst>
              <a:ext uri="{9DABFBBC-A740-462B-8031-DEC5D0D4D02F}">
                <a16:creationId xmlns:a16="http://schemas.microsoft.com/office/drawing/2010/main" id="{D45B43F0-745A-461B-90E2-32EF3FCF20EF}"/>
              </a:ext>
            </a:extLst>
          </p:cNvPr>
          <p:cNvPicPr>
            <a:picLocks noChangeAspect="true"/>
          </p:cNvPicPr>
          <p:nvPr>
            <p:custDataLst>
              <p:tags r:id="rId6"/>
            </p:custDataLst>
          </p:nvPr>
        </p:nvPicPr>
        <p:blipFill>
          <a:blip r:embed="rId7"/>
          <a:stretch>
            <a:fillRect/>
          </a:stretch>
        </p:blipFill>
        <p:spPr>
          <a:xfrm flipH="false" flipV="false" rot="0">
            <a:off x="4721360" y="2219248"/>
            <a:ext cx="4098798" cy="899083"/>
          </a:xfrm>
          <a:prstGeom prst="rect">
            <a:avLst/>
          </a:prstGeom>
          <a:noFill/>
        </p:spPr>
      </p:pic>
      <p:grpSp>
        <p:nvGrpSpPr>
          <p:cNvPr id="11" name="">
            <a:extLst>
              <a:ext uri="{4B563ACE-10E8-4EC0-8F79-6348FD5C9571}">
                <a16:creationId xmlns:a16="http://schemas.microsoft.com/office/drawing/2010/main" id="{23527CAB-9743-44AC-91A3-C7F878CB84F8}"/>
              </a:ext>
            </a:extLst>
          </p:cNvPr>
          <p:cNvGrpSpPr>
            <a:grpSpLocks noChangeAspect="true"/>
          </p:cNvGrpSpPr>
          <p:nvPr>
            <p:custDataLst>
              <p:tags r:id="rId8"/>
            </p:custDataLst>
          </p:nvPr>
        </p:nvGrpSpPr>
        <p:grpSpPr>
          <a:xfrm flipH="false" flipV="false" rot="0">
            <a:off x="8058302" y="686809"/>
            <a:ext cx="1791700" cy="1648910"/>
            <a:chOff x="7352300" y="669798"/>
            <a:chExt cx="1791700" cy="1648910"/>
          </a:xfrm>
        </p:grpSpPr>
        <p:pic>
          <p:nvPicPr>
            <p:cNvPr id="12" name="">
              <a:extLst>
                <a:ext uri="{17C1CBC6-9977-47B7-ACE4-BB46F7A8B16A}">
                  <a16:creationId xmlns:a16="http://schemas.microsoft.com/office/drawing/2010/main" id="{44CD092E-2DD8-4752-AEFD-7CFF9723DDA8}"/>
                </a:ext>
              </a:extLst>
            </p:cNvPr>
            <p:cNvPicPr>
              <a:picLocks noChangeAspect="true"/>
            </p:cNvPicPr>
            <p:nvPr>
              <p:custDataLst>
                <p:tags r:id="rId9"/>
              </p:custDataLst>
            </p:nvPr>
          </p:nvPicPr>
          <p:blipFill>
            <a:blip r:embed="rId10"/>
            <a:stretch>
              <a:fillRect/>
            </a:stretch>
          </p:blipFill>
          <p:spPr>
            <a:xfrm flipH="false" flipV="false" rot="0">
              <a:off x="7352300" y="669798"/>
              <a:ext cx="1791700" cy="1648910"/>
            </a:xfrm>
            <a:prstGeom prst="rect">
              <a:avLst/>
            </a:prstGeom>
            <a:noFill/>
          </p:spPr>
        </p:pic>
        <p:pic>
          <p:nvPicPr>
            <p:cNvPr id="13" name="">
              <a:extLst>
                <a:ext uri="{DFF46C6C-2E07-4E22-B7B6-256C669C88A7}">
                  <a16:creationId xmlns:a16="http://schemas.microsoft.com/office/drawing/2010/main" id="{CBC31C3B-64A0-4E60-848E-D9D522FDF453}"/>
                </a:ext>
              </a:extLst>
            </p:cNvPr>
            <p:cNvPicPr>
              <a:picLocks noChangeAspect="true"/>
            </p:cNvPicPr>
            <p:nvPr>
              <p:custDataLst>
                <p:tags r:id="rId11"/>
              </p:custDataLst>
            </p:nvPr>
          </p:nvPicPr>
          <p:blipFill>
            <a:blip r:embed="rId12"/>
            <a:srcRect b="0" l="0" r="44360" t="0"/>
            <a:stretch>
              <a:fillRect/>
            </a:stretch>
          </p:blipFill>
          <p:spPr>
            <a:xfrm flipH="false" flipV="false" rot="0">
              <a:off x="7578071" y="856430"/>
              <a:ext cx="905757" cy="1275654"/>
            </a:xfrm>
            <a:prstGeom prst="rect">
              <a:avLst/>
            </a:prstGeom>
            <a:noFill/>
          </p:spPr>
        </p:pic>
      </p:grpSp>
      <p:sp>
        <p:nvSpPr>
          <p:cNvPr id="14" name="">
            <a:extLst>
              <a:ext uri="{80BD3490-1B28-4B5B-9AFE-4E65FC1C87E1}">
                <a16:creationId xmlns:a16="http://schemas.microsoft.com/office/drawing/2010/main" id="{3BFB1C43-F068-423B-98CD-A2004B449F9E}"/>
              </a:ext>
            </a:extLst>
          </p:cNvPr>
          <p:cNvSpPr/>
          <p:nvPr/>
        </p:nvSpPr>
        <p:spPr>
          <a:xfrm flipH="false" flipV="false" rot="0">
            <a:off x="0" y="315153"/>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Tree>
    <p:extLst>
      <p:ext uri="{A0036A05-E560-4EC3-8172-A91DD363C4F3}">
        <p14:creationId xmlns:p14="http://schemas.microsoft.com/office/powerpoint/2010/main" val="1751263324328"/>
      </p:ext>
    </p:extLst>
  </p:cSld>
  <p:clrMapOvr>
    <a:masterClrMapping/>
  </p:clrMapOvr>
</p:sld>
</file>

<file path=ppt/slides/slide19.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19">
    <p:spTree>
      <p:nvGrpSpPr>
        <p:cNvPr id="1" name=""/>
        <p:cNvGrpSpPr/>
        <p:nvPr/>
      </p:nvGrpSpPr>
      <p:grpSpPr>
        <a:xfrm>
          <a:off x="0" y="0"/>
          <a:ext cx="0" cy="0"/>
          <a:chOff x="0" y="0"/>
          <a:chExt cx="0" cy="0"/>
        </a:xfrm>
      </p:grpSpPr>
      <p:pic>
        <p:nvPicPr>
          <p:cNvPr id="2" name="">
            <a:extLst>
              <a:ext uri="{121FA19D-6270-4D3F-8C78-2A8E134FBEBF}">
                <a16:creationId xmlns:a16="http://schemas.microsoft.com/office/drawing/2010/main" id="{020E41C0-150C-4AE9-A20D-2218FC15FC82}"/>
              </a:ext>
            </a:extLst>
          </p:cNvPr>
          <p:cNvPicPr>
            <a:picLocks noChangeAspect="true"/>
          </p:cNvPicPr>
          <p:nvPr>
            <p:custDataLst>
              <p:tags r:id="rId2"/>
            </p:custDataLst>
          </p:nvPr>
        </p:nvPicPr>
        <p:blipFill>
          <a:blip r:embed="rId3">
            <a:alphaModFix amt="6998"/>
          </a:blip>
          <a:stretch>
            <a:fillRect/>
          </a:stretch>
        </p:blipFill>
        <p:spPr>
          <a:xfrm flipH="false" flipV="false" rot="0">
            <a:off x="4428987" y="-2887498"/>
            <a:ext cx="6547932" cy="10237277"/>
          </a:xfrm>
          <a:prstGeom prst="rect">
            <a:avLst/>
          </a:prstGeom>
          <a:noFill/>
        </p:spPr>
      </p:pic>
      <p:sp>
        <p:nvSpPr>
          <p:cNvPr id="3" name="">
            <a:extLst>
              <a:ext uri="{D5F3150D-A257-4F10-B500-824B2A998F48}">
                <a16:creationId xmlns:a16="http://schemas.microsoft.com/office/drawing/2010/main" id="{05E5DFD3-DFF1-4CDE-B067-4EB2381792D7}"/>
              </a:ext>
            </a:extLst>
          </p:cNvPr>
          <p:cNvSpPr txBox="1"/>
          <p:nvPr/>
        </p:nvSpPr>
        <p:spPr>
          <a:xfrm flipH="false" flipV="false" rot="0">
            <a:off x="634460" y="847182"/>
            <a:ext cx="1942919" cy="497480"/>
          </a:xfrm>
          <a:prstGeom prst="rect">
            <a:avLst/>
          </a:prstGeom>
        </p:spPr>
        <p:txBody>
          <a:bodyPr anchor="t" bIns="47625" lIns="0" rIns="95250" rtlCol="0" tIns="47625" vert="horz">
            <a:spAutoFit/>
          </a:bodyPr>
          <a:lstStyle/>
          <a:p>
            <a:pPr>
              <a:lnSpc>
                <a:spcPct val="110000"/>
              </a:lnSpc>
              <a:defRPr dirty="0" lang="en-US" sz="1400"/>
            </a:pPr>
            <a:r>
              <a:rPr b="1" dirty="0" lang="en-US" sz="2400">
                <a:latin typeface="Zoho Puvi"/>
              </a:rPr>
              <a:t>Conclusion</a:t>
            </a:r>
            <a:endParaRPr b="1" dirty="0" lang="en-US" sz="2400">
              <a:latin typeface="Zoho Puvi"/>
            </a:endParaRPr>
          </a:p>
        </p:txBody>
      </p:sp>
      <p:sp>
        <p:nvSpPr>
          <p:cNvPr id="4" name="">
            <a:extLst>
              <a:ext uri="{EBB12042-7535-4CC3-B21B-048E82A36E29}">
                <a16:creationId xmlns:a16="http://schemas.microsoft.com/office/drawing/2010/main" id="{A214109C-586D-4C01-AA58-7810B8FEB107}"/>
              </a:ext>
            </a:extLst>
          </p:cNvPr>
          <p:cNvSpPr txBox="1"/>
          <p:nvPr/>
        </p:nvSpPr>
        <p:spPr>
          <a:xfrm flipH="false" flipV="false" rot="0">
            <a:off x="646309" y="1534134"/>
            <a:ext cx="4219108" cy="2418834"/>
          </a:xfrm>
          <a:prstGeom prst="rect">
            <a:avLst/>
          </a:prstGeom>
        </p:spPr>
        <p:txBody>
          <a:bodyPr anchor="t" bIns="47625" lIns="0" rIns="95250" rtlCol="0" tIns="47625" vert="horz">
            <a:spAutoFit/>
          </a:bodyPr>
          <a:lstStyle/>
          <a:p>
            <a:pPr indent="-266700" marL="266700">
              <a:lnSpc>
                <a:spcPct val="125000"/>
              </a:lnSpc>
              <a:spcBef>
                <a:spcPts val="1050"/>
              </a:spcBef>
              <a:buChar char=""/>
              <a:buFont typeface="Wingdings"/>
              <a:defRPr dirty="0" lang="en-US" sz="1400"/>
            </a:pPr>
            <a:r>
              <a:rPr b="0" dirty="0" lang="en-US" sz="1200">
                <a:solidFill>
                  <a:srgbClr val="0e101a"/>
                </a:solidFill>
                <a:latin typeface="Zoho Puvi"/>
              </a:rPr>
              <a:t>The healthcare sector faces challenges in managing identities due to its ongoing digital transformation and expansive attack surface</a:t>
            </a:r>
          </a:p>
          <a:p>
            <a:pPr indent="-266700" marL="266700">
              <a:lnSpc>
                <a:spcPct val="125000"/>
              </a:lnSpc>
              <a:spcBef>
                <a:spcPts val="1050"/>
              </a:spcBef>
              <a:buChar char=""/>
              <a:buFont typeface="Wingdings"/>
              <a:defRPr dirty="0" lang="en-US" sz="1400"/>
            </a:pPr>
            <a:r>
              <a:rPr b="0" dirty="0" lang="en-US" sz="1200">
                <a:solidFill>
                  <a:srgbClr val="0e101a"/>
                </a:solidFill>
                <a:latin typeface="Zoho Puvi"/>
              </a:rPr>
              <a:t>Prioritizing cyber hygiene has become crucial as healthcare organizations are lucrative targets for cybercriminals seeking financial gains</a:t>
            </a:r>
          </a:p>
          <a:p>
            <a:pPr indent="-266700" marL="266700">
              <a:lnSpc>
                <a:spcPct val="125000"/>
              </a:lnSpc>
              <a:spcBef>
                <a:spcPts val="1050"/>
              </a:spcBef>
              <a:buChar char=""/>
              <a:buFont typeface="Wingdings"/>
              <a:defRPr dirty="0" lang="en-US" sz="1400"/>
            </a:pPr>
            <a:r>
              <a:rPr b="0" dirty="0" lang="en-US" sz="1200">
                <a:solidFill>
                  <a:srgbClr val="0e101a"/>
                </a:solidFill>
                <a:latin typeface="Zoho Puvi"/>
              </a:rPr>
              <a:t>With </a:t>
            </a:r>
            <a:r>
              <a:rPr b="0" dirty="0" err="1" lang="en-US" sz="1200">
                <a:solidFill>
                  <a:srgbClr val="0e101a"/>
                </a:solidFill>
                <a:latin typeface="Zoho Puvi"/>
              </a:rPr>
              <a:t>ADSelfService</a:t>
            </a:r>
            <a:r>
              <a:rPr b="0" dirty="0" lang="en-US" sz="1200">
                <a:solidFill>
                  <a:srgbClr val="0e101a"/>
                </a:solidFill>
                <a:latin typeface="Zoho Puvi"/>
              </a:rPr>
              <a:t> Plus, healthcare organizations can enhance their cybersecurity posture and mitigate identity management risks</a:t>
            </a:r>
            <a:endParaRPr b="0" dirty="0" lang="en-US" sz="1200">
              <a:solidFill>
                <a:srgbClr val="0e101a"/>
              </a:solidFill>
              <a:latin typeface="Zoho Puvi"/>
            </a:endParaRPr>
          </a:p>
        </p:txBody>
      </p:sp>
      <p:pic>
        <p:nvPicPr>
          <p:cNvPr id="5" name="">
            <a:extLst>
              <a:ext uri="{8E548685-EB5B-44D1-AB0F-A2A8014C5C68}">
                <a16:creationId xmlns:a16="http://schemas.microsoft.com/office/drawing/2010/main" id="{65CF9A4F-2D77-493C-8EB7-263B75586699}"/>
              </a:ext>
            </a:extLst>
          </p:cNvPr>
          <p:cNvPicPr>
            <a:picLocks noChangeAspect="true"/>
          </p:cNvPicPr>
          <p:nvPr>
            <p:custDataLst>
              <p:tags r:id="rId4"/>
            </p:custDataLst>
          </p:nvPr>
        </p:nvPicPr>
        <p:blipFill>
          <a:blip r:embed="rId5"/>
          <a:stretch>
            <a:fillRect/>
          </a:stretch>
        </p:blipFill>
        <p:spPr>
          <a:xfrm flipH="false" flipV="false" rot="0">
            <a:off x="5804096" y="1288521"/>
            <a:ext cx="2555824" cy="2760153"/>
          </a:xfrm>
          <a:prstGeom prst="rect">
            <a:avLst/>
          </a:prstGeom>
          <a:noFill/>
        </p:spPr>
      </p:pic>
    </p:spTree>
    <p:extLst>
      <p:ext uri="{E07BD9A8-C468-4C21-8704-EBA71CD92608}">
        <p14:creationId xmlns:p14="http://schemas.microsoft.com/office/powerpoint/2010/main" val="1751263324330"/>
      </p:ext>
    </p:extLst>
  </p:cSld>
  <p:clrMapOvr>
    <a:masterClrMapping/>
  </p:clrMapOvr>
</p:sld>
</file>

<file path=ppt/slides/slide2.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2">
    <p:spTree>
      <p:nvGrpSpPr>
        <p:cNvPr id="1" name=""/>
        <p:cNvGrpSpPr/>
        <p:nvPr/>
      </p:nvGrpSpPr>
      <p:grpSpPr>
        <a:xfrm>
          <a:off x="0" y="0"/>
          <a:ext cx="0" cy="0"/>
          <a:chOff x="0" y="0"/>
          <a:chExt cx="0" cy="0"/>
        </a:xfrm>
      </p:grpSpPr>
      <p:pic>
        <p:nvPicPr>
          <p:cNvPr id="2" name="">
            <a:extLst>
              <a:ext uri="{97EBDF0A-5D14-44F9-9339-CE9E6C71B3A6}">
                <a16:creationId xmlns:a16="http://schemas.microsoft.com/office/drawing/2010/main" id="{71414B4C-212D-4961-B44F-32DC92399BB5}"/>
              </a:ext>
            </a:extLst>
          </p:cNvPr>
          <p:cNvPicPr>
            <a:picLocks noChangeAspect="true"/>
          </p:cNvPicPr>
          <p:nvPr/>
        </p:nvPicPr>
        <p:blipFill>
          <a:blip r:embed="rId2">
            <a:alphaModFix amt="19999"/>
          </a:blip>
          <a:stretch>
            <a:fillRect/>
          </a:stretch>
        </p:blipFill>
        <p:spPr>
          <a:xfrm flipH="false" flipV="false" rot="0">
            <a:off x="0" y="7305"/>
            <a:ext cx="9144000" cy="5143500"/>
          </a:xfrm>
          <a:prstGeom prst="rect">
            <a:avLst/>
          </a:prstGeom>
          <a:noFill/>
        </p:spPr>
      </p:pic>
      <p:grpSp>
        <p:nvGrpSpPr>
          <p:cNvPr id="3" name="">
            <a:extLst>
              <a:ext uri="{5E43D9AD-689C-4F01-AA11-1BAB8DC05494}">
                <a16:creationId xmlns:a16="http://schemas.microsoft.com/office/drawing/2010/main" id="{970EC334-26E9-4DA6-B165-E60EFF8CF7ED}"/>
              </a:ext>
            </a:extLst>
          </p:cNvPr>
          <p:cNvGrpSpPr>
            <a:grpSpLocks noChangeAspect="true"/>
          </p:cNvGrpSpPr>
          <p:nvPr/>
        </p:nvGrpSpPr>
        <p:grpSpPr>
          <a:xfrm flipH="false" flipV="false" rot="0">
            <a:off x="3429000" y="3268170"/>
            <a:ext cx="4919110" cy="1364988"/>
            <a:chOff x="3100816" y="3228975"/>
            <a:chExt cx="4919110" cy="1364988"/>
          </a:xfrm>
        </p:grpSpPr>
        <p:sp>
          <p:nvSpPr>
            <p:cNvPr id="4" name="">
              <a:extLst>
                <a:ext uri="{A07FC0F1-A2D3-4E2B-AD98-6FD305D53C60}">
                  <a16:creationId xmlns:a16="http://schemas.microsoft.com/office/drawing/2010/main" id="{336DAD56-ABC8-4CE1-BF59-1D0C5DA752CB}"/>
                </a:ext>
              </a:extLst>
            </p:cNvPr>
            <p:cNvSpPr/>
            <p:nvPr/>
          </p:nvSpPr>
          <p:spPr>
            <a:xfrm flipH="false" flipV="false" rot="0">
              <a:off x="3100816" y="3228975"/>
              <a:ext cx="4919110" cy="1364988"/>
            </a:xfrm>
            <a:prstGeom prst="rect">
              <a:avLst/>
            </a:prstGeom>
            <a:solidFill>
              <a:srgbClr val="f0f6ff"/>
            </a:solidFill>
            <a:ln cap="flat" w="9525">
              <a:noFill/>
              <a:prstDash val="dash"/>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5" name="">
              <a:extLst>
                <a:ext uri="{AF243DD6-DFD4-4F2E-B90B-8C074AAB144C}">
                  <a16:creationId xmlns:a16="http://schemas.microsoft.com/office/drawing/2010/main" id="{0B54669B-A012-4CD8-94CC-A5D741A0FA3B}"/>
                </a:ext>
              </a:extLst>
            </p:cNvPr>
            <p:cNvSpPr txBox="1"/>
            <p:nvPr/>
          </p:nvSpPr>
          <p:spPr>
            <a:xfrm flipH="false" flipV="false" rot="0">
              <a:off x="3152775" y="3324225"/>
              <a:ext cx="4736201" cy="1095136"/>
            </a:xfrm>
            <a:prstGeom prst="rect">
              <a:avLst/>
            </a:prstGeom>
          </p:spPr>
          <p:txBody>
            <a:bodyPr anchor="t" bIns="47625" lIns="95250" rIns="95250" rtlCol="0" tIns="47625" vert="horz">
              <a:spAutoFit/>
            </a:bodyPr>
            <a:lstStyle/>
            <a:p>
              <a:pPr algn="l" indent="-190500" marL="190500" rtl="false">
                <a:lnSpc>
                  <a:spcPct val="120000"/>
                </a:lnSpc>
                <a:spcBef>
                  <a:spcPts val="675"/>
                </a:spcBef>
                <a:spcAft>
                  <a:spcPts val="0"/>
                </a:spcAft>
                <a:buChar char="o"/>
                <a:buFont typeface="Courier New"/>
                <a:defRPr dirty="0" lang="en-US" sz="1400"/>
              </a:pPr>
              <a:r>
                <a:rPr b="0" dirty="0" lang="en-US" sz="1000">
                  <a:solidFill>
                    <a:srgbClr val="001b47"/>
                  </a:solidFill>
                  <a:latin typeface="Zoho Puvi"/>
                </a:rPr>
                <a:t>When patients forget their passwords, their accounts get locked out, resulting in a backlog on the </a:t>
              </a:r>
              <a:r>
                <a:rPr b="0" dirty="0" lang="en-US" sz="1000">
                  <a:solidFill>
                    <a:srgbClr val="001b47"/>
                  </a:solidFill>
                  <a:latin typeface="Zoho Puvi"/>
                </a:rPr>
                <a:t>help</a:t>
              </a:r>
              <a:r>
                <a:rPr b="0" dirty="0" lang="en-US" sz="1000">
                  <a:solidFill>
                    <a:srgbClr val="001b47"/>
                  </a:solidFill>
                  <a:latin typeface="Zoho Puvi"/>
                </a:rPr>
                <a:t> desk and users unable to complete their tasks</a:t>
              </a:r>
            </a:p>
            <a:p>
              <a:pPr algn="l" indent="-190500" marL="190500" rtl="false">
                <a:lnSpc>
                  <a:spcPct val="120000"/>
                </a:lnSpc>
                <a:spcBef>
                  <a:spcPts val="675"/>
                </a:spcBef>
                <a:spcAft>
                  <a:spcPts val="0"/>
                </a:spcAft>
                <a:buChar char="o"/>
                <a:buFont typeface="Courier New"/>
                <a:defRPr dirty="0" lang="en-US" sz="1400"/>
              </a:pPr>
              <a:r>
                <a:rPr b="0" dirty="0" lang="en-US" sz="1000">
                  <a:solidFill>
                    <a:srgbClr val="001b47"/>
                  </a:solidFill>
                  <a:latin typeface="Zoho Puvi"/>
                </a:rPr>
                <a:t>By enabling users to reset their own passwords, users can regain access to their accounts promptly, allowing admins to </a:t>
              </a:r>
              <a:r>
                <a:rPr b="0" dirty="0" lang="en-US" sz="1000">
                  <a:solidFill>
                    <a:srgbClr val="001b47"/>
                  </a:solidFill>
                  <a:latin typeface="Zoho Puvi"/>
                </a:rPr>
                <a:t>focus</a:t>
              </a:r>
              <a:r>
                <a:rPr b="0" dirty="0" lang="en-US" sz="1000">
                  <a:solidFill>
                    <a:srgbClr val="001b47"/>
                  </a:solidFill>
                  <a:latin typeface="Zoho Puvi"/>
                </a:rPr>
                <a:t> on system-critical tasks</a:t>
              </a:r>
              <a:endParaRPr b="0" dirty="0" lang="en-US" sz="1000">
                <a:solidFill>
                  <a:srgbClr val="001b47"/>
                </a:solidFill>
                <a:latin typeface="Zoho Puvi"/>
              </a:endParaRPr>
            </a:p>
          </p:txBody>
        </p:sp>
      </p:grpSp>
      <p:grpSp>
        <p:nvGrpSpPr>
          <p:cNvPr id="6" name="">
            <a:extLst>
              <a:ext uri="{177FF854-34CC-4138-BE83-DA6EDA17E380}">
                <a16:creationId xmlns:a16="http://schemas.microsoft.com/office/drawing/2010/main" id="{84AD453E-ADA5-4F18-B12B-E206F0A719FE}"/>
              </a:ext>
            </a:extLst>
          </p:cNvPr>
          <p:cNvGrpSpPr>
            <a:grpSpLocks noChangeAspect="true"/>
          </p:cNvGrpSpPr>
          <p:nvPr/>
        </p:nvGrpSpPr>
        <p:grpSpPr>
          <a:xfrm flipH="false" flipV="false" rot="0">
            <a:off x="3429000" y="1480174"/>
            <a:ext cx="4919110" cy="1551517"/>
            <a:chOff x="3144269" y="1437255"/>
            <a:chExt cx="4919110" cy="1551517"/>
          </a:xfrm>
        </p:grpSpPr>
        <p:sp>
          <p:nvSpPr>
            <p:cNvPr id="7" name="">
              <a:extLst>
                <a:ext uri="{891D3FED-53A9-449F-98C8-DC4BCBB6C776}">
                  <a16:creationId xmlns:a16="http://schemas.microsoft.com/office/drawing/2010/main" id="{DD02D6CC-113C-4C62-BFFF-C1B977E5D883}"/>
                </a:ext>
              </a:extLst>
            </p:cNvPr>
            <p:cNvSpPr/>
            <p:nvPr/>
          </p:nvSpPr>
          <p:spPr>
            <a:xfrm flipH="false" flipV="false" rot="0">
              <a:off x="3144269" y="1437255"/>
              <a:ext cx="4919110" cy="1551517"/>
            </a:xfrm>
            <a:prstGeom prst="rect">
              <a:avLst/>
            </a:prstGeom>
            <a:solidFill>
              <a:srgbClr val="f0f6ff"/>
            </a:solidFill>
            <a:ln cap="flat" w="9525">
              <a:noFill/>
              <a:prstDash val="dash"/>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8" name="">
              <a:extLst>
                <a:ext uri="{B34F2966-819D-481E-A21A-BF53A50FCC88}">
                  <a16:creationId xmlns:a16="http://schemas.microsoft.com/office/drawing/2010/main" id="{A4F5E5A3-551C-4E11-BD65-027BE4F45A76}"/>
                </a:ext>
              </a:extLst>
            </p:cNvPr>
            <p:cNvSpPr txBox="1"/>
            <p:nvPr/>
          </p:nvSpPr>
          <p:spPr>
            <a:xfrm flipH="false" flipV="false" rot="0">
              <a:off x="3208906" y="1540306"/>
              <a:ext cx="4680070" cy="1277968"/>
            </a:xfrm>
            <a:prstGeom prst="rect">
              <a:avLst/>
            </a:prstGeom>
          </p:spPr>
          <p:txBody>
            <a:bodyPr anchor="t" bIns="47625" lIns="95250" rIns="95250" rtlCol="0" tIns="47625" vert="horz">
              <a:spAutoFit/>
            </a:bodyPr>
            <a:lstStyle/>
            <a:p>
              <a:pPr indent="-190500" marL="190500">
                <a:lnSpc>
                  <a:spcPct val="120000"/>
                </a:lnSpc>
                <a:spcBef>
                  <a:spcPts val="675"/>
                </a:spcBef>
                <a:spcAft>
                  <a:spcPts val="0"/>
                </a:spcAft>
                <a:buChar char="o"/>
                <a:buFont typeface="Courier New"/>
                <a:defRPr dirty="0" lang="en-US" sz="1400"/>
              </a:pPr>
              <a:r>
                <a:rPr b="0" dirty="0" lang="en-US" sz="1000">
                  <a:solidFill>
                    <a:srgbClr val="001b47"/>
                  </a:solidFill>
                  <a:latin typeface="Zoho Puvi"/>
                </a:rPr>
                <a:t>Healthcare organizations store a vast amount of sensitive data—including patient information, hospital records, insurance details, biomedical research findings, and medical test results—which attracts cybercriminals who profit by stealing it and selling it on the dark web</a:t>
              </a:r>
            </a:p>
            <a:p>
              <a:pPr indent="-190500" marL="190500">
                <a:lnSpc>
                  <a:spcPct val="120000"/>
                </a:lnSpc>
                <a:spcBef>
                  <a:spcPts val="675"/>
                </a:spcBef>
                <a:spcAft>
                  <a:spcPts val="0"/>
                </a:spcAft>
                <a:buChar char="o"/>
                <a:buFont typeface="Courier New"/>
                <a:defRPr dirty="0" lang="en-US" sz="1400"/>
              </a:pPr>
              <a:r>
                <a:rPr b="0" dirty="0" lang="en-US" sz="1000">
                  <a:solidFill>
                    <a:srgbClr val="001b47"/>
                  </a:solidFill>
                  <a:latin typeface="Zoho Puvi"/>
                </a:rPr>
                <a:t>Security measures like MFA and strong passwords will help healthcare organizations protect sensitive data</a:t>
              </a:r>
              <a:endParaRPr b="0" dirty="0" lang="en-US" sz="1000">
                <a:solidFill>
                  <a:srgbClr val="001b47"/>
                </a:solidFill>
                <a:latin typeface="Zoho Puvi"/>
              </a:endParaRPr>
            </a:p>
          </p:txBody>
        </p:sp>
      </p:grpSp>
      <p:grpSp>
        <p:nvGrpSpPr>
          <p:cNvPr id="9" name="">
            <a:extLst>
              <a:ext uri="{01221EB7-0C5A-4CE7-8AE9-60555E2B4EB0}">
                <a16:creationId xmlns:a16="http://schemas.microsoft.com/office/drawing/2010/main" id="{18C792F8-B7C3-44AB-AE43-F5CF1EEEC25F}"/>
              </a:ext>
            </a:extLst>
          </p:cNvPr>
          <p:cNvGrpSpPr>
            <a:grpSpLocks noChangeAspect="true"/>
          </p:cNvGrpSpPr>
          <p:nvPr/>
        </p:nvGrpSpPr>
        <p:grpSpPr>
          <a:xfrm flipH="false" flipV="false" rot="0">
            <a:off x="3429000" y="504825"/>
            <a:ext cx="4919110" cy="743226"/>
            <a:chOff x="3144269" y="351329"/>
            <a:chExt cx="4919110" cy="743226"/>
          </a:xfrm>
        </p:grpSpPr>
        <p:sp>
          <p:nvSpPr>
            <p:cNvPr id="10" name="">
              <a:extLst>
                <a:ext uri="{8D02782F-7D14-4299-A69A-3D9921A253A6}">
                  <a16:creationId xmlns:a16="http://schemas.microsoft.com/office/drawing/2010/main" id="{6F1FEE8F-E58F-4DE8-9109-211F12F18D05}"/>
                </a:ext>
              </a:extLst>
            </p:cNvPr>
            <p:cNvSpPr/>
            <p:nvPr/>
          </p:nvSpPr>
          <p:spPr>
            <a:xfrm flipH="false" flipV="false" rot="0">
              <a:off x="3144269" y="351329"/>
              <a:ext cx="4919110" cy="743226"/>
            </a:xfrm>
            <a:prstGeom prst="rect">
              <a:avLst/>
            </a:prstGeom>
            <a:solidFill>
              <a:srgbClr val="f0f6ff"/>
            </a:solidFill>
            <a:ln cap="flat" w="9525">
              <a:noFill/>
              <a:prstDash val="dash"/>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1" name="">
              <a:extLst>
                <a:ext uri="{B7298D2B-2700-4D32-995D-9BD947924671}">
                  <a16:creationId xmlns:a16="http://schemas.microsoft.com/office/drawing/2010/main" id="{A1B01163-3237-4948-AB27-3403368354FE}"/>
                </a:ext>
              </a:extLst>
            </p:cNvPr>
            <p:cNvSpPr txBox="1"/>
            <p:nvPr/>
          </p:nvSpPr>
          <p:spPr>
            <a:xfrm flipH="false" flipV="false" rot="0">
              <a:off x="3231765" y="496766"/>
              <a:ext cx="4657210" cy="460914"/>
            </a:xfrm>
            <a:prstGeom prst="rect">
              <a:avLst/>
            </a:prstGeom>
          </p:spPr>
          <p:txBody>
            <a:bodyPr anchor="t" bIns="47625" lIns="95250" rIns="95250" rtlCol="0" tIns="47625" vert="horz">
              <a:spAutoFit/>
            </a:bodyPr>
            <a:lstStyle/>
            <a:p>
              <a:pPr indent="-190500" marL="190500">
                <a:lnSpc>
                  <a:spcPct val="120000"/>
                </a:lnSpc>
                <a:spcBef>
                  <a:spcPts val="675"/>
                </a:spcBef>
                <a:spcAft>
                  <a:spcPts val="0"/>
                </a:spcAft>
                <a:buChar char="o"/>
                <a:buFont typeface="Courier New"/>
                <a:defRPr dirty="0" lang="en-US" sz="1400"/>
              </a:pPr>
              <a:r>
                <a:rPr b="0" dirty="0" lang="en-US" sz="1000">
                  <a:solidFill>
                    <a:srgbClr val="001b47"/>
                  </a:solidFill>
                  <a:latin typeface="Zoho Puvi"/>
                </a:rPr>
                <a:t>Between 2009 and 2022, there were </a:t>
              </a:r>
              <a:r>
                <a:rPr b="0" dirty="0" lang="en-US" sz="1000" u="sng">
                  <a:solidFill>
                    <a:srgbClr val="617bff"/>
                  </a:solidFill>
                  <a:latin typeface="Zoho Puvi"/>
                  <a:hlinkClick r:id="rId3"/>
                </a:rPr>
                <a:t>5,150</a:t>
              </a:r>
              <a:r>
                <a:rPr b="0" dirty="0" lang="en-US" sz="1000">
                  <a:solidFill>
                    <a:srgbClr val="617bff"/>
                  </a:solidFill>
                  <a:latin typeface="Zoho Puvi"/>
                  <a:hlinkClick r:id="rId4"/>
                </a:rPr>
                <a:t> </a:t>
              </a:r>
              <a:r>
                <a:rPr b="0" dirty="0" lang="en-US" sz="1000">
                  <a:solidFill>
                    <a:srgbClr val="001b47"/>
                  </a:solidFill>
                  <a:latin typeface="Zoho Puvi"/>
                </a:rPr>
                <a:t>healthcare data breaches reported to HHS' Office for Civil Rights</a:t>
              </a:r>
              <a:endParaRPr b="0" dirty="0" lang="en-US" sz="1000">
                <a:solidFill>
                  <a:srgbClr val="001b47"/>
                </a:solidFill>
                <a:latin typeface="Zoho Puvi"/>
              </a:endParaRPr>
            </a:p>
          </p:txBody>
        </p:sp>
      </p:grpSp>
      <p:grpSp>
        <p:nvGrpSpPr>
          <p:cNvPr id="12" name="">
            <a:extLst>
              <a:ext uri="{4115C806-070C-4BC0-A0A9-9290D1073DCF}">
                <a16:creationId xmlns:a16="http://schemas.microsoft.com/office/drawing/2010/main" id="{0DB3D4E7-F31E-430C-84FC-C19C8B6EC17A}"/>
              </a:ext>
            </a:extLst>
          </p:cNvPr>
          <p:cNvGrpSpPr>
            <a:grpSpLocks noChangeAspect="true"/>
          </p:cNvGrpSpPr>
          <p:nvPr/>
        </p:nvGrpSpPr>
        <p:grpSpPr>
          <a:xfrm flipH="false" flipV="false" rot="0">
            <a:off x="-38100" y="-30480"/>
            <a:ext cx="2807217" cy="5601100"/>
            <a:chOff x="-8039" y="-28575"/>
            <a:chExt cx="3092786" cy="6170884"/>
          </a:xfrm>
        </p:grpSpPr>
        <p:sp>
          <p:nvSpPr>
            <p:cNvPr id="13" name="">
              <a:extLst>
                <a:ext uri="{4B97252E-D12E-4002-8E17-8D2E92AE2837}">
                  <a16:creationId xmlns:a16="http://schemas.microsoft.com/office/drawing/2010/main" id="{13550C9D-3A4F-46BF-B7A1-A108DD51A1E4}"/>
                </a:ext>
              </a:extLst>
            </p:cNvPr>
            <p:cNvSpPr/>
            <p:nvPr/>
          </p:nvSpPr>
          <p:spPr>
            <a:xfrm rot="0">
              <a:off x="0" y="-7303"/>
              <a:ext cx="3067478" cy="5679051"/>
            </a:xfrm>
            <a:prstGeom prst="rect">
              <a:avLst/>
            </a:prstGeom>
            <a:gradFill rotWithShape="1">
              <a:gsLst>
                <a:gs pos="100000">
                  <a:srgbClr val="002b80"/>
                </a:gs>
                <a:gs pos="0">
                  <a:srgbClr val="0070c0"/>
                </a:gs>
              </a:gsLst>
              <a:lin ang="3780000" scaled="0"/>
            </a:gra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latin typeface="Oxygen"/>
                </a:rPr>
                <a:t/>
              </a:r>
              <a:endParaRPr dirty="0" lang="en-US">
                <a:latin typeface="Oxygen"/>
              </a:endParaRPr>
            </a:p>
          </p:txBody>
        </p:sp>
        <p:pic>
          <p:nvPicPr>
            <p:cNvPr id="14" name="">
              <a:extLst>
                <a:ext uri="{75632D36-D017-494E-A127-9A2A35F59C96}">
                  <a16:creationId xmlns:a16="http://schemas.microsoft.com/office/drawing/2010/main" id="{1976BA33-B65E-4DDD-B61D-096BBD515160}"/>
                </a:ext>
              </a:extLst>
            </p:cNvPr>
            <p:cNvPicPr>
              <a:picLocks noChangeAspect="true"/>
            </p:cNvPicPr>
            <p:nvPr/>
          </p:nvPicPr>
          <p:blipFill>
            <a:blip r:embed="rId5">
              <a:alphaModFix amt="5000"/>
              <a:lum bright="100000"/>
              <a:extLst>
                <a:ext uri="{96E1AE47-D0FC-4AFF-B38B-620820AF6182}">
                  <a14:imgProps xmlns:a14="http://schemas.microsoft.com/office/drawing/2010/main">
                    <a14:imgLayer>
                      <a14:imgEffect>
                        <a14:brightnessContrast bright="100000"/>
                      </a14:imgEffect>
                    </a14:imgLayer>
                  </a14:imgProps>
                </a:ext>
                <a:ext uri="{60FE1A90-FB6B-4472-A21B-B0334F408881}">
                  <a14:useLocalDpi xmlns:a14="http://schemas.microsoft.com/office/drawing/2010/main" val="0"/>
                </a:ext>
              </a:extLst>
            </a:blip>
            <a:stretch>
              <a:fillRect/>
            </a:stretch>
          </p:blipFill>
          <p:spPr>
            <a:xfrm flipH="false" flipV="false" rot="0">
              <a:off x="-8039" y="-28575"/>
              <a:ext cx="3083566" cy="3083566"/>
            </a:xfrm>
            <a:prstGeom prst="rect">
              <a:avLst/>
            </a:prstGeom>
            <a:noFill/>
          </p:spPr>
        </p:pic>
        <p:pic>
          <p:nvPicPr>
            <p:cNvPr id="15" name="">
              <a:extLst>
                <a:ext uri="{2F9494E7-7693-4785-9326-AF12A8627795}">
                  <a16:creationId xmlns:a16="http://schemas.microsoft.com/office/drawing/2010/main" id="{A68AC2E9-ADCE-46E6-A41B-321C01D2CC9A}"/>
                </a:ext>
              </a:extLst>
            </p:cNvPr>
            <p:cNvPicPr>
              <a:picLocks noChangeAspect="true"/>
            </p:cNvPicPr>
            <p:nvPr/>
          </p:nvPicPr>
          <p:blipFill>
            <a:blip r:embed="rId5">
              <a:alphaModFix amt="5000"/>
              <a:lum bright="100000"/>
              <a:extLst>
                <a:ext uri="{2E70DFD6-73F4-451A-ACA9-61B3365EDF1D}">
                  <a14:imgProps xmlns:a14="http://schemas.microsoft.com/office/drawing/2010/main">
                    <a14:imgLayer>
                      <a14:imgEffect>
                        <a14:brightnessContrast bright="100000"/>
                      </a14:imgEffect>
                    </a14:imgLayer>
                  </a14:imgProps>
                </a:ext>
                <a:ext uri="{A076AF84-070A-4D55-B509-128D872AE68D}">
                  <a14:useLocalDpi xmlns:a14="http://schemas.microsoft.com/office/drawing/2010/main" val="0"/>
                </a:ext>
              </a:extLst>
            </a:blip>
            <a:stretch>
              <a:fillRect/>
            </a:stretch>
          </p:blipFill>
          <p:spPr>
            <a:xfrm flipH="false" flipV="false" rot="0">
              <a:off x="1185" y="3058743"/>
              <a:ext cx="3083558" cy="3083561"/>
            </a:xfrm>
            <a:prstGeom prst="rect">
              <a:avLst/>
            </a:prstGeom>
            <a:noFill/>
          </p:spPr>
        </p:pic>
      </p:grpSp>
      <p:sp>
        <p:nvSpPr>
          <p:cNvPr id="16" name="">
            <a:extLst>
              <a:ext uri="{575F66C0-ACFA-47CE-BD6B-68B5ACBDDF64}">
                <a16:creationId xmlns:a16="http://schemas.microsoft.com/office/drawing/2010/main" id="{2B70F406-7903-404B-8CFC-B6078146DB29}"/>
              </a:ext>
            </a:extLst>
          </p:cNvPr>
          <p:cNvSpPr txBox="1"/>
          <p:nvPr/>
        </p:nvSpPr>
        <p:spPr>
          <a:xfrm flipH="false" flipV="false" rot="0">
            <a:off x="264509" y="2085975"/>
            <a:ext cx="2132628" cy="963701"/>
          </a:xfrm>
          <a:prstGeom prst="rect">
            <a:avLst/>
          </a:prstGeom>
        </p:spPr>
        <p:txBody>
          <a:bodyPr anchor="ctr" bIns="47625" lIns="95250" rIns="95250" rtlCol="0" tIns="47625" vert="horz">
            <a:spAutoFit/>
          </a:bodyPr>
          <a:lstStyle/>
          <a:p>
            <a:pPr>
              <a:defRPr dirty="0" lang="en-US" sz="1400"/>
            </a:pPr>
            <a:r>
              <a:rPr b="1" dirty="0" lang="en-US" sz="1900">
                <a:solidFill>
                  <a:schemeClr val="bg1"/>
                </a:solidFill>
                <a:latin typeface="Zoho Puvi-heavy"/>
              </a:rPr>
              <a:t>Cyber security in </a:t>
            </a:r>
            <a:r>
              <a:rPr b="1" dirty="0" lang="en-US" sz="1900">
                <a:solidFill>
                  <a:schemeClr val="bg1"/>
                </a:solidFill>
                <a:latin typeface="Zoho Puvi-heavy"/>
              </a:rPr>
              <a:t>the healthcare sector </a:t>
            </a:r>
            <a:endParaRPr b="1" dirty="0" lang="en-US" sz="1900">
              <a:solidFill>
                <a:schemeClr val="bg1"/>
              </a:solidFill>
              <a:latin typeface="Zoho Puvi-heavy"/>
            </a:endParaRPr>
          </a:p>
        </p:txBody>
      </p:sp>
    </p:spTree>
    <p:extLst>
      <p:ext uri="{6FE983FE-A62D-4447-B3C5-92D389355405}">
        <p14:creationId xmlns:p14="http://schemas.microsoft.com/office/powerpoint/2010/main" val="1751263324274"/>
      </p:ext>
    </p:extLst>
  </p:cSld>
  <p:clrMapOvr>
    <a:masterClrMapping/>
  </p:clrMapOvr>
</p:sld>
</file>

<file path=ppt/slides/slide20.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20">
    <p:spTree>
      <p:nvGrpSpPr>
        <p:cNvPr id="1" name=""/>
        <p:cNvGrpSpPr/>
        <p:nvPr/>
      </p:nvGrpSpPr>
      <p:grpSpPr>
        <a:xfrm>
          <a:off x="0" y="0"/>
          <a:ext cx="0" cy="0"/>
          <a:chOff x="0" y="0"/>
          <a:chExt cx="0" cy="0"/>
        </a:xfrm>
      </p:grpSpPr>
      <p:sp>
        <p:nvSpPr>
          <p:cNvPr id="2" name="">
            <a:extLst>
              <a:ext uri="{39BA8EBB-364B-4AF6-9408-AFB7A9D73985}">
                <a16:creationId xmlns:a16="http://schemas.microsoft.com/office/drawing/2010/main" id="{DCAE4EFE-F7A3-4EEF-A4AE-DAF85F69D847}"/>
              </a:ext>
            </a:extLst>
          </p:cNvPr>
          <p:cNvSpPr/>
          <p:nvPr/>
        </p:nvSpPr>
        <p:spPr>
          <a:xfrm flipH="false" flipV="false" rot="0">
            <a:off x="-6619" y="-27765"/>
            <a:ext cx="9149173" cy="5309692"/>
          </a:xfrm>
          <a:prstGeom prst="rect">
            <a:avLst/>
          </a:prstGeom>
          <a:gradFill rotWithShape="1">
            <a:gsLst>
              <a:gs pos="0">
                <a:srgbClr val="002b80"/>
              </a:gs>
              <a:gs pos="100000">
                <a:srgbClr val="295dc7"/>
              </a:gs>
            </a:gsLst>
            <a:lin ang="0" scaled="0"/>
          </a:gra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3" name="">
            <a:extLst>
              <a:ext uri="{0AB70BD0-C25F-44D8-9743-BD83FD494079}">
                <a16:creationId xmlns:a16="http://schemas.microsoft.com/office/drawing/2010/main" id="{06B4A156-0B3D-4366-A442-A4D5E32D1AE5}"/>
              </a:ext>
            </a:extLst>
          </p:cNvPr>
          <p:cNvPicPr>
            <a:picLocks noChangeAspect="true"/>
          </p:cNvPicPr>
          <p:nvPr>
            <p:custDataLst>
              <p:tags r:id="rId2"/>
            </p:custDataLst>
          </p:nvPr>
        </p:nvPicPr>
        <p:blipFill>
          <a:blip r:embed="rId3">
            <a:alphaModFix amt="11000"/>
          </a:blip>
          <a:stretch>
            <a:fillRect/>
          </a:stretch>
        </p:blipFill>
        <p:spPr>
          <a:xfrm flipH="false" flipV="false" rot="0">
            <a:off x="-7305" y="-8504"/>
            <a:ext cx="9144000" cy="5143500"/>
          </a:xfrm>
          <a:prstGeom prst="rect">
            <a:avLst/>
          </a:prstGeom>
          <a:noFill/>
        </p:spPr>
      </p:pic>
      <p:sp>
        <p:nvSpPr>
          <p:cNvPr hidden="false" id="4" name="">
            <a:extLst>
              <a:ext uri="{8725CBD0-FE6B-41AF-954F-654739DD06BD}">
                <a16:creationId xmlns:a16="http://schemas.microsoft.com/office/drawing/2010/main" id="{705A5581-1324-4213-AE9E-83E5C88995E5}"/>
              </a:ext>
            </a:extLst>
          </p:cNvPr>
          <p:cNvSpPr txBox="1">
            <a:spLocks noGrp="true"/>
          </p:cNvSpPr>
          <p:nvPr>
            <p:custDataLst>
              <p:tags r:id="rId4"/>
            </p:custDataLst>
          </p:nvPr>
        </p:nvSpPr>
        <p:spPr>
          <a:xfrm rot="0">
            <a:off x="488070" y="524960"/>
            <a:ext cx="3582075" cy="761828"/>
          </a:xfrm>
          <a:prstGeom prst="rect">
            <a:avLst/>
          </a:prstGeom>
          <a:ln>
            <a:noFill/>
          </a:ln>
        </p:spPr>
        <p:txBody>
          <a:bodyPr anchor="t" bIns="45720" lIns="91440" numCol="1" rIns="91440" rtlCol="0" spcCol="0" tIns="45720" vert="horz">
            <a:sp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i="0" lang="en-US" sz="4400">
                <a:solidFill>
                  <a:schemeClr val="bg1"/>
                </a:solidFill>
                <a:latin typeface="Zoho Puvi"/>
              </a:rPr>
              <a:t>Contact us</a:t>
            </a:r>
            <a:endParaRPr b="1" dirty="0" i="0" lang="en-US" sz="4400">
              <a:solidFill>
                <a:schemeClr val="bg1"/>
              </a:solidFill>
              <a:latin typeface="Zoho Puvi"/>
            </a:endParaRPr>
          </a:p>
        </p:txBody>
      </p:sp>
      <p:sp>
        <p:nvSpPr>
          <p:cNvPr hidden="false" id="5" name="">
            <a:extLst>
              <a:ext uri="{188FABA0-4121-4C80-82A1-AE178CA58E9B}">
                <a16:creationId xmlns:a16="http://schemas.microsoft.com/office/drawing/2010/main" id="{61AA0DE3-5042-44B8-A9EE-A524E4770A07}"/>
              </a:ext>
            </a:extLst>
          </p:cNvPr>
          <p:cNvSpPr txBox="1">
            <a:spLocks noGrp="true"/>
          </p:cNvSpPr>
          <p:nvPr>
            <p:custDataLst>
              <p:tags r:id="rId5"/>
            </p:custDataLst>
          </p:nvPr>
        </p:nvSpPr>
        <p:spPr>
          <a:xfrm rot="0">
            <a:off x="527685" y="1847850"/>
            <a:ext cx="1529715" cy="274272"/>
          </a:xfrm>
          <a:prstGeom prst="rect">
            <a:avLst/>
          </a:prstGeom>
          <a:ln>
            <a:noFill/>
          </a:ln>
        </p:spPr>
        <p:txBody>
          <a:bodyPr anchor="t" bIns="45720" lIns="91440" numCol="1" rIns="91440" rtlCol="0" spcCol="0" tIns="45720" vert="horz">
            <a:sp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0" dirty="0" i="0" lang="en-US" sz="1200">
                <a:solidFill>
                  <a:schemeClr val="bg1"/>
                </a:solidFill>
                <a:latin typeface="Zoho Puvi"/>
              </a:rPr>
              <a:t>Contact Number</a:t>
            </a:r>
            <a:endParaRPr b="0" dirty="0" i="0" lang="en-US" sz="1200">
              <a:solidFill>
                <a:schemeClr val="bg1"/>
              </a:solidFill>
              <a:latin typeface="Zoho Puvi"/>
            </a:endParaRPr>
          </a:p>
        </p:txBody>
      </p:sp>
      <p:sp>
        <p:nvSpPr>
          <p:cNvPr hidden="false" id="6" name="">
            <a:extLst>
              <a:ext uri="{2E61FE97-569A-4C83-846D-A93D4BCDBB57}">
                <a16:creationId xmlns:a16="http://schemas.microsoft.com/office/drawing/2010/main" id="{469BBA45-0FAE-4519-8A34-A8EC8B40D7EB}"/>
              </a:ext>
            </a:extLst>
          </p:cNvPr>
          <p:cNvSpPr txBox="1">
            <a:spLocks noGrp="true"/>
          </p:cNvSpPr>
          <p:nvPr>
            <p:custDataLst>
              <p:tags r:id="rId6"/>
            </p:custDataLst>
          </p:nvPr>
        </p:nvSpPr>
        <p:spPr>
          <a:xfrm rot="0">
            <a:off x="527685" y="2124075"/>
            <a:ext cx="1827999" cy="304742"/>
          </a:xfrm>
          <a:prstGeom prst="rect">
            <a:avLst/>
          </a:prstGeom>
          <a:ln>
            <a:noFill/>
          </a:ln>
        </p:spPr>
        <p:txBody>
          <a:bodyPr anchor="t" bIns="45720" lIns="91440" numCol="1" rIns="91440" rtlCol="0" spcCol="0" tIns="45720" vert="horz">
            <a:sp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i="0" lang="en-US" sz="1400">
                <a:solidFill>
                  <a:srgbClr val="ffd278"/>
                </a:solidFill>
                <a:latin typeface="Zoho Puvi"/>
              </a:rPr>
              <a:t>+1-408-916-9890</a:t>
            </a:r>
            <a:endParaRPr b="1" dirty="0" i="0" lang="en-US" sz="1400">
              <a:solidFill>
                <a:srgbClr val="ffd278"/>
              </a:solidFill>
              <a:latin typeface="Zoho Puvi"/>
            </a:endParaRPr>
          </a:p>
        </p:txBody>
      </p:sp>
      <p:sp>
        <p:nvSpPr>
          <p:cNvPr hidden="false" id="7" name="">
            <a:extLst>
              <a:ext uri="{9C79B622-64EE-4397-91B6-05A8BCA86FA8}">
                <a16:creationId xmlns:a16="http://schemas.microsoft.com/office/drawing/2010/main" id="{5B6C4C19-2DB9-441B-9AD4-49A878D131F5}"/>
              </a:ext>
            </a:extLst>
          </p:cNvPr>
          <p:cNvSpPr txBox="1">
            <a:spLocks noGrp="true"/>
          </p:cNvSpPr>
          <p:nvPr>
            <p:custDataLst>
              <p:tags r:id="rId7"/>
            </p:custDataLst>
          </p:nvPr>
        </p:nvSpPr>
        <p:spPr>
          <a:xfrm rot="0">
            <a:off x="3114675" y="2124075"/>
            <a:ext cx="3239347" cy="304742"/>
          </a:xfrm>
          <a:prstGeom prst="rect">
            <a:avLst/>
          </a:prstGeom>
          <a:ln>
            <a:noFill/>
          </a:ln>
        </p:spPr>
        <p:txBody>
          <a:bodyPr anchor="t" bIns="45720" lIns="91440" numCol="1" rIns="91440" rtlCol="0" spcCol="0" tIns="45720" vert="horz">
            <a:sp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lang="en-US" sz="1400">
                <a:solidFill>
                  <a:srgbClr val="ffd278"/>
                </a:solidFill>
                <a:latin typeface="Zoho Puvi"/>
              </a:rPr>
              <a:t>support@</a:t>
            </a:r>
            <a:r>
              <a:rPr b="1" dirty="0" err="1" lang="en-US" sz="1400">
                <a:solidFill>
                  <a:srgbClr val="ffd278"/>
                </a:solidFill>
                <a:latin typeface="Zoho Puvi"/>
              </a:rPr>
              <a:t>adselfserviceplus</a:t>
            </a:r>
            <a:r>
              <a:rPr b="1" dirty="0" lang="en-US" sz="1400">
                <a:solidFill>
                  <a:srgbClr val="ffd278"/>
                </a:solidFill>
                <a:latin typeface="Zoho Puvi"/>
              </a:rPr>
              <a:t>.co</a:t>
            </a:r>
            <a:r>
              <a:rPr b="1" dirty="0" lang="en-US" sz="1400">
                <a:solidFill>
                  <a:srgbClr val="ffd278"/>
                </a:solidFill>
                <a:latin typeface="Zoho Puvi"/>
              </a:rPr>
              <a:t>m</a:t>
            </a:r>
            <a:endParaRPr b="1" dirty="0" lang="en-US" sz="1400">
              <a:solidFill>
                <a:srgbClr val="ffd278"/>
              </a:solidFill>
              <a:latin typeface="Zoho Puvi"/>
            </a:endParaRPr>
          </a:p>
        </p:txBody>
      </p:sp>
      <p:sp>
        <p:nvSpPr>
          <p:cNvPr hidden="false" id="8" name="">
            <a:extLst>
              <a:ext uri="{41B955E2-DB9D-46D1-AA2C-FD279BB7043D}">
                <a16:creationId xmlns:a16="http://schemas.microsoft.com/office/drawing/2010/main" id="{0CAD7670-D5D8-416D-801E-2218B8BD3C2A}"/>
              </a:ext>
            </a:extLst>
          </p:cNvPr>
          <p:cNvSpPr txBox="1">
            <a:spLocks noGrp="true"/>
          </p:cNvSpPr>
          <p:nvPr>
            <p:custDataLst>
              <p:tags r:id="rId8"/>
            </p:custDataLst>
          </p:nvPr>
        </p:nvSpPr>
        <p:spPr>
          <a:xfrm rot="0">
            <a:off x="3114675" y="1847850"/>
            <a:ext cx="1668094" cy="274272"/>
          </a:xfrm>
          <a:prstGeom prst="rect">
            <a:avLst/>
          </a:prstGeom>
          <a:ln>
            <a:noFill/>
          </a:ln>
        </p:spPr>
        <p:txBody>
          <a:bodyPr anchor="t" bIns="45720" lIns="91440" numCol="1" rIns="91440" rtlCol="0" spcCol="0" tIns="45720" vert="horz">
            <a:sp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0" dirty="0" i="0" lang="en-US" sz="1200">
                <a:solidFill>
                  <a:schemeClr val="bg1"/>
                </a:solidFill>
                <a:latin typeface="Zoho Puvi"/>
              </a:rPr>
              <a:t>Support Email</a:t>
            </a:r>
            <a:endParaRPr b="0" dirty="0" i="0" lang="en-US" sz="1200">
              <a:solidFill>
                <a:schemeClr val="bg1"/>
              </a:solidFill>
              <a:latin typeface="Zoho Puvi"/>
            </a:endParaRPr>
          </a:p>
        </p:txBody>
      </p:sp>
      <p:sp>
        <p:nvSpPr>
          <p:cNvPr hidden="false" id="9" name="">
            <a:extLst>
              <a:ext uri="{E4867911-767C-481F-BDE4-FE799D514895}">
                <a16:creationId xmlns:a16="http://schemas.microsoft.com/office/drawing/2010/main" id="{77E2FD2F-B6E5-4917-8080-6E07529B6FBC}"/>
              </a:ext>
            </a:extLst>
          </p:cNvPr>
          <p:cNvSpPr txBox="1">
            <a:spLocks noGrp="true"/>
          </p:cNvSpPr>
          <p:nvPr>
            <p:custDataLst>
              <p:tags r:id="rId9"/>
            </p:custDataLst>
          </p:nvPr>
        </p:nvSpPr>
        <p:spPr>
          <a:xfrm rot="0">
            <a:off x="520065" y="2981325"/>
            <a:ext cx="1270634" cy="274272"/>
          </a:xfrm>
          <a:prstGeom prst="rect">
            <a:avLst/>
          </a:prstGeom>
          <a:ln>
            <a:noFill/>
          </a:ln>
        </p:spPr>
        <p:txBody>
          <a:bodyPr anchor="t" bIns="45720" lIns="91440" numCol="1" rIns="91440" rtlCol="0" spcCol="0" tIns="45720" vert="horz">
            <a:sp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0" dirty="0" i="0" lang="en-US" sz="1200">
                <a:solidFill>
                  <a:schemeClr val="bg1"/>
                </a:solidFill>
                <a:latin typeface="Zoho Puvi"/>
              </a:rPr>
              <a:t>Live chat</a:t>
            </a:r>
            <a:endParaRPr b="0" dirty="0" i="0" lang="en-US" sz="1200">
              <a:solidFill>
                <a:schemeClr val="bg1"/>
              </a:solidFill>
              <a:latin typeface="Zoho Puvi"/>
            </a:endParaRPr>
          </a:p>
        </p:txBody>
      </p:sp>
      <p:sp>
        <p:nvSpPr>
          <p:cNvPr hidden="false" id="10" name="">
            <a:extLst>
              <a:ext uri="{E191B6CC-E069-4F0F-BEA5-3A5490FE08C8}">
                <a16:creationId xmlns:a16="http://schemas.microsoft.com/office/drawing/2010/main" id="{DAC8EF2E-0C20-477C-83B1-7CF2ECAED5E7}"/>
              </a:ext>
            </a:extLst>
          </p:cNvPr>
          <p:cNvSpPr txBox="1">
            <a:spLocks noGrp="true"/>
          </p:cNvSpPr>
          <p:nvPr>
            <p:custDataLst>
              <p:tags r:id="rId10"/>
            </p:custDataLst>
          </p:nvPr>
        </p:nvSpPr>
        <p:spPr>
          <a:xfrm rot="0">
            <a:off x="520065" y="3257550"/>
            <a:ext cx="2480918" cy="304742"/>
          </a:xfrm>
          <a:prstGeom prst="rect">
            <a:avLst/>
          </a:prstGeom>
          <a:ln>
            <a:noFill/>
          </a:ln>
        </p:spPr>
        <p:txBody>
          <a:bodyPr anchor="t" bIns="45720" lIns="91440" numCol="1" rIns="91440" rtlCol="0" spcCol="0" tIns="45720" vert="horz">
            <a:sp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i="0" lang="en-US" sz="1400">
                <a:solidFill>
                  <a:srgbClr val="ffd278"/>
                </a:solidFill>
                <a:latin typeface="Zoho Puvi"/>
              </a:rPr>
              <a:t>For instant responses.</a:t>
            </a:r>
            <a:endParaRPr b="1" dirty="0" i="0" lang="en-US" sz="1400">
              <a:solidFill>
                <a:srgbClr val="ffd278"/>
              </a:solidFill>
              <a:latin typeface="Zoho Puvi"/>
            </a:endParaRPr>
          </a:p>
        </p:txBody>
      </p:sp>
      <p:sp>
        <p:nvSpPr>
          <p:cNvPr hidden="false" id="11" name="">
            <a:extLst>
              <a:ext uri="{33ABCA09-5CB2-45F4-9750-310F27B8E58B}">
                <a16:creationId xmlns:a16="http://schemas.microsoft.com/office/drawing/2010/main" id="{EFFD1F05-F41D-4D72-AE66-9738EAB8F22A}"/>
              </a:ext>
            </a:extLst>
          </p:cNvPr>
          <p:cNvSpPr txBox="1">
            <a:spLocks noGrp="true"/>
          </p:cNvSpPr>
          <p:nvPr>
            <p:custDataLst>
              <p:tags r:id="rId11"/>
            </p:custDataLst>
          </p:nvPr>
        </p:nvSpPr>
        <p:spPr>
          <a:xfrm rot="0">
            <a:off x="3114675" y="3257550"/>
            <a:ext cx="3239347" cy="304742"/>
          </a:xfrm>
          <a:prstGeom prst="rect">
            <a:avLst/>
          </a:prstGeom>
          <a:ln>
            <a:noFill/>
          </a:ln>
        </p:spPr>
        <p:txBody>
          <a:bodyPr anchor="t" bIns="45720" lIns="91440" numCol="1" rIns="91440" rtlCol="0" spcCol="0" tIns="45720" vert="horz">
            <a:sp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lang="en-US" sz="1400">
                <a:solidFill>
                  <a:srgbClr val="ffd278"/>
                </a:solidFill>
                <a:latin typeface="Zoho Puvi"/>
              </a:rPr>
              <a:t>www.</a:t>
            </a:r>
            <a:r>
              <a:rPr b="1" dirty="0" err="1" lang="en-US" sz="1400">
                <a:solidFill>
                  <a:srgbClr val="ffd278"/>
                </a:solidFill>
                <a:latin typeface="Zoho Puvi"/>
              </a:rPr>
              <a:t>adselfserviceplus</a:t>
            </a:r>
            <a:r>
              <a:rPr b="1" dirty="0" lang="en-US" sz="1400">
                <a:solidFill>
                  <a:srgbClr val="ffd278"/>
                </a:solidFill>
                <a:latin typeface="Zoho Puvi"/>
              </a:rPr>
              <a:t>.com/</a:t>
            </a:r>
            <a:endParaRPr b="1" dirty="0" lang="en-US" sz="1400">
              <a:solidFill>
                <a:srgbClr val="ffd278"/>
              </a:solidFill>
              <a:latin typeface="Zoho Puvi"/>
            </a:endParaRPr>
          </a:p>
        </p:txBody>
      </p:sp>
      <p:sp>
        <p:nvSpPr>
          <p:cNvPr hidden="false" id="12" name="">
            <a:extLst>
              <a:ext uri="{4E4C9BFA-8EFB-45A5-B254-02761B6B8C86}">
                <a16:creationId xmlns:a16="http://schemas.microsoft.com/office/drawing/2010/main" id="{023CA38F-5D53-4F9F-8446-870871B5F4D9}"/>
              </a:ext>
            </a:extLst>
          </p:cNvPr>
          <p:cNvSpPr txBox="1">
            <a:spLocks noGrp="true"/>
          </p:cNvSpPr>
          <p:nvPr>
            <p:custDataLst>
              <p:tags r:id="rId12"/>
            </p:custDataLst>
          </p:nvPr>
        </p:nvSpPr>
        <p:spPr>
          <a:xfrm rot="0">
            <a:off x="3114675" y="2981325"/>
            <a:ext cx="1668094" cy="274272"/>
          </a:xfrm>
          <a:prstGeom prst="rect">
            <a:avLst/>
          </a:prstGeom>
          <a:ln>
            <a:noFill/>
          </a:ln>
        </p:spPr>
        <p:txBody>
          <a:bodyPr anchor="t" bIns="45720" lIns="91440" numCol="1" rIns="91440" rtlCol="0" spcCol="0" tIns="45720" vert="horz">
            <a:sp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0" dirty="0" i="0" lang="en-US" sz="1200">
                <a:solidFill>
                  <a:schemeClr val="bg1"/>
                </a:solidFill>
                <a:latin typeface="Zoho Puvi"/>
              </a:rPr>
              <a:t>Visit our website</a:t>
            </a:r>
            <a:endParaRPr b="0" dirty="0" i="0" lang="en-US" sz="1200">
              <a:solidFill>
                <a:schemeClr val="bg1"/>
              </a:solidFill>
              <a:latin typeface="Zoho Puvi"/>
            </a:endParaRPr>
          </a:p>
        </p:txBody>
      </p:sp>
      <p:sp>
        <p:nvSpPr>
          <p:cNvPr id="13" name="">
            <a:hlinkClick r:id="rId13"/>
            <a:extLst>
              <a:ext uri="{9692F331-2566-4E6D-9119-76A19CA1D768}">
                <a16:creationId xmlns:a16="http://schemas.microsoft.com/office/drawing/2010/main" id="{D7197318-73E3-45C8-A456-9AD29E08D732}"/>
              </a:ext>
            </a:extLst>
          </p:cNvPr>
          <p:cNvSpPr/>
          <p:nvPr/>
        </p:nvSpPr>
        <p:spPr>
          <a:xfrm flipH="false" flipV="false" rot="0">
            <a:off x="581025" y="4067175"/>
            <a:ext cx="1613535" cy="388629"/>
          </a:xfrm>
          <a:prstGeom prst="roundRect">
            <a:avLst>
              <a:gd fmla="val 0" name="adj"/>
            </a:avLst>
          </a:prstGeom>
          <a:solidFill>
            <a:schemeClr val="accent3">
              <a:lumMod val="75000"/>
            </a:schemeClr>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vert="horz">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hidden="false" id="14" name="">
            <a:hlinkClick r:id="rId14"/>
            <a:extLst>
              <a:ext uri="{C09219CF-10C6-491C-AA16-5936F6F26C6A}">
                <a16:creationId xmlns:a16="http://schemas.microsoft.com/office/drawing/2010/main" id="{EE5D8860-4484-4C37-974A-9E240CB4C5FD}"/>
              </a:ext>
            </a:extLst>
          </p:cNvPr>
          <p:cNvSpPr txBox="1">
            <a:spLocks noGrp="true"/>
          </p:cNvSpPr>
          <p:nvPr>
            <p:custDataLst>
              <p:tags r:id="rId15"/>
            </p:custDataLst>
          </p:nvPr>
        </p:nvSpPr>
        <p:spPr>
          <a:xfrm rot="0">
            <a:off x="733425" y="4181475"/>
            <a:ext cx="1310639" cy="152360"/>
          </a:xfrm>
          <a:prstGeom prst="rect">
            <a:avLst/>
          </a:prstGeom>
          <a:ln>
            <a:noFill/>
          </a:ln>
        </p:spPr>
        <p:txBody>
          <a:bodyPr anchor="t" bIns="0" lIns="0" numCol="1" rIns="0" rtlCol="0" spcCol="0" tIns="0" vert="horz">
            <a:sp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ctr" lvl="0" marL="0" rtl="false">
              <a:lnSpc>
                <a:spcPct val="100000"/>
              </a:lnSpc>
              <a:spcBef>
                <a:spcPct val="0"/>
              </a:spcBef>
              <a:spcAft>
                <a:spcPts val="0"/>
              </a:spcAft>
              <a:buNone/>
            </a:pPr>
            <a:r>
              <a:rPr dirty="0" i="0" lang="en-US" sz="1000">
                <a:solidFill>
                  <a:schemeClr val="bg1"/>
                </a:solidFill>
                <a:latin typeface="Zoho Puvi-demi_bold"/>
              </a:rPr>
              <a:t>DOWNLOAD </a:t>
            </a:r>
            <a:r>
              <a:rPr dirty="0" i="0" lang="en-US" sz="1000">
                <a:solidFill>
                  <a:schemeClr val="bg1"/>
                </a:solidFill>
                <a:latin typeface="Zoho Puvi-demi_bold"/>
              </a:rPr>
              <a:t>NOW</a:t>
            </a:r>
            <a:endParaRPr dirty="0" i="0" lang="en-US" sz="1000">
              <a:solidFill>
                <a:schemeClr val="bg1"/>
              </a:solidFill>
              <a:latin typeface="Zoho Puvi-demi_bold"/>
            </a:endParaRPr>
          </a:p>
        </p:txBody>
      </p:sp>
      <p:pic>
        <p:nvPicPr>
          <p:cNvPr id="15" name="">
            <a:extLst>
              <a:ext uri="{5F96808C-FB9B-4C1F-BFEF-BD0D3BF33E6C}">
                <a16:creationId xmlns:a16="http://schemas.microsoft.com/office/drawing/2010/main" id="{97254F4C-2F5F-41D3-80AD-7673983673C6}"/>
              </a:ext>
            </a:extLst>
          </p:cNvPr>
          <p:cNvPicPr>
            <a:picLocks noChangeAspect="true"/>
          </p:cNvPicPr>
          <p:nvPr>
            <p:custDataLst>
              <p:tags r:id="rId16"/>
            </p:custDataLst>
          </p:nvPr>
        </p:nvPicPr>
        <p:blipFill>
          <a:blip r:embed="rId17"/>
          <a:stretch>
            <a:fillRect/>
          </a:stretch>
        </p:blipFill>
        <p:spPr>
          <a:xfrm flipH="false" flipV="false" rot="0">
            <a:off x="3209925" y="1672952"/>
            <a:ext cx="179070" cy="149771"/>
          </a:xfrm>
          <a:prstGeom prst="rect">
            <a:avLst/>
          </a:prstGeom>
          <a:noFill/>
        </p:spPr>
      </p:pic>
      <p:pic>
        <p:nvPicPr>
          <p:cNvPr id="16" name="">
            <a:extLst>
              <a:ext uri="{B5F41F35-9AF6-4A9B-A67F-C1D107AF9C3B}">
                <a16:creationId xmlns:a16="http://schemas.microsoft.com/office/drawing/2010/main" id="{D420AF1A-6753-43E4-B2BE-4C7951209618}"/>
              </a:ext>
            </a:extLst>
          </p:cNvPr>
          <p:cNvPicPr>
            <a:picLocks noChangeAspect="true"/>
          </p:cNvPicPr>
          <p:nvPr>
            <p:custDataLst>
              <p:tags r:id="rId18"/>
            </p:custDataLst>
          </p:nvPr>
        </p:nvPicPr>
        <p:blipFill>
          <a:blip r:embed="rId19"/>
          <a:stretch>
            <a:fillRect/>
          </a:stretch>
        </p:blipFill>
        <p:spPr>
          <a:xfrm flipH="false" flipV="false" rot="0">
            <a:off x="3209925" y="2724140"/>
            <a:ext cx="195872" cy="195872"/>
          </a:xfrm>
          <a:prstGeom prst="rect">
            <a:avLst/>
          </a:prstGeom>
          <a:noFill/>
        </p:spPr>
      </p:pic>
      <p:pic>
        <p:nvPicPr>
          <p:cNvPr id="17" name="">
            <a:extLst>
              <a:ext uri="{F76D55FA-C131-48C7-A059-2440D7B039B3}">
                <a16:creationId xmlns:a16="http://schemas.microsoft.com/office/drawing/2010/main" id="{3D2962CB-21DC-42F5-ADA6-7625A65F0CAE}"/>
              </a:ext>
            </a:extLst>
          </p:cNvPr>
          <p:cNvPicPr>
            <a:picLocks noChangeAspect="true"/>
          </p:cNvPicPr>
          <p:nvPr>
            <p:custDataLst>
              <p:tags r:id="rId20"/>
            </p:custDataLst>
          </p:nvPr>
        </p:nvPicPr>
        <p:blipFill>
          <a:blip r:embed="rId21"/>
          <a:stretch>
            <a:fillRect/>
          </a:stretch>
        </p:blipFill>
        <p:spPr>
          <a:xfrm flipH="false" flipV="false" rot="0">
            <a:off x="657225" y="2791415"/>
            <a:ext cx="181937" cy="181937"/>
          </a:xfrm>
          <a:prstGeom prst="rect">
            <a:avLst/>
          </a:prstGeom>
          <a:noFill/>
        </p:spPr>
      </p:pic>
      <p:pic>
        <p:nvPicPr>
          <p:cNvPr id="18" name="">
            <a:extLst>
              <a:ext uri="{35B24E3F-CCAE-4F67-8FA3-94415CDB1A2B}">
                <a16:creationId xmlns:a16="http://schemas.microsoft.com/office/drawing/2010/main" id="{87CA3E65-032D-44DA-AA65-1FE5F74E600A}"/>
              </a:ext>
            </a:extLst>
          </p:cNvPr>
          <p:cNvPicPr>
            <a:picLocks noChangeAspect="true"/>
          </p:cNvPicPr>
          <p:nvPr>
            <p:custDataLst>
              <p:tags r:id="rId22"/>
            </p:custDataLst>
          </p:nvPr>
        </p:nvPicPr>
        <p:blipFill>
          <a:blip r:embed="rId23"/>
          <a:stretch>
            <a:fillRect/>
          </a:stretch>
        </p:blipFill>
        <p:spPr>
          <a:xfrm flipH="false" flipV="false" rot="0">
            <a:off x="657225" y="1635442"/>
            <a:ext cx="187290" cy="187290"/>
          </a:xfrm>
          <a:prstGeom prst="rect">
            <a:avLst/>
          </a:prstGeom>
          <a:noFill/>
        </p:spPr>
      </p:pic>
      <p:pic>
        <p:nvPicPr>
          <p:cNvPr id="19" name="">
            <a:extLst>
              <a:ext uri="{79AB53BD-4FBC-4B4F-B8B9-BA91DFCF1AF8}">
                <a16:creationId xmlns:a16="http://schemas.microsoft.com/office/drawing/2010/main" id="{B886B1B5-E449-4324-BCCA-B9CDDB1C5300}"/>
              </a:ext>
            </a:extLst>
          </p:cNvPr>
          <p:cNvPicPr>
            <a:picLocks noChangeAspect="true"/>
          </p:cNvPicPr>
          <p:nvPr>
            <p:custDataLst>
              <p:tags r:id="rId24"/>
            </p:custDataLst>
          </p:nvPr>
        </p:nvPicPr>
        <p:blipFill>
          <a:blip r:embed="rId25"/>
          <a:stretch>
            <a:fillRect/>
          </a:stretch>
        </p:blipFill>
        <p:spPr>
          <a:xfrm flipH="false" flipV="false" rot="0">
            <a:off x="5884802" y="2597638"/>
            <a:ext cx="3040380" cy="2684287"/>
          </a:xfrm>
          <a:prstGeom prst="rect">
            <a:avLst/>
          </a:prstGeom>
          <a:noFill/>
        </p:spPr>
      </p:pic>
    </p:spTree>
    <p:extLst>
      <p:ext uri="{3405DA6E-D1CF-4823-A4F0-3C9609A88ED3}">
        <p14:creationId xmlns:p14="http://schemas.microsoft.com/office/powerpoint/2010/main" val="1751263324334"/>
      </p:ext>
    </p:extLst>
  </p:cSld>
  <p:clrMapOvr>
    <a:masterClrMapping/>
  </p:clrMapOvr>
</p:sld>
</file>

<file path=ppt/slides/slide3.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3">
    <p:spTree>
      <p:nvGrpSpPr>
        <p:cNvPr id="1" name=""/>
        <p:cNvGrpSpPr/>
        <p:nvPr/>
      </p:nvGrpSpPr>
      <p:grpSpPr>
        <a:xfrm>
          <a:off x="0" y="0"/>
          <a:ext cx="0" cy="0"/>
          <a:chOff x="0" y="0"/>
          <a:chExt cx="0" cy="0"/>
        </a:xfrm>
      </p:grpSpPr>
      <p:pic>
        <p:nvPicPr>
          <p:cNvPr id="2" name="">
            <a:extLst>
              <a:ext uri="{1E3502B4-4D81-4AE7-BED7-F0C9AAC6B57B}">
                <a16:creationId xmlns:a16="http://schemas.microsoft.com/office/drawing/2010/main" id="{69B845C8-7421-4007-97F7-7D22BDB59801}"/>
              </a:ext>
            </a:extLst>
          </p:cNvPr>
          <p:cNvPicPr>
            <a:picLocks noChangeAspect="true"/>
          </p:cNvPicPr>
          <p:nvPr/>
        </p:nvPicPr>
        <p:blipFill>
          <a:blip r:embed="rId2">
            <a:alphaModFix amt="19999"/>
          </a:blip>
          <a:stretch>
            <a:fillRect/>
          </a:stretch>
        </p:blipFill>
        <p:spPr>
          <a:xfrm flipH="false" flipV="false" rot="0">
            <a:off x="8504" y="0"/>
            <a:ext cx="9144000" cy="5143500"/>
          </a:xfrm>
          <a:prstGeom prst="rect">
            <a:avLst/>
          </a:prstGeom>
          <a:noFill/>
        </p:spPr>
      </p:pic>
      <p:sp>
        <p:nvSpPr>
          <p:cNvPr id="3" name="">
            <a:extLst>
              <a:ext uri="{A42E3A8F-57B8-4C81-9BEA-61E23E37B74E}">
                <a16:creationId xmlns:a16="http://schemas.microsoft.com/office/drawing/2010/main" id="{B273D49D-7A28-4DE5-84BB-B2014771B04F}"/>
              </a:ext>
            </a:extLst>
          </p:cNvPr>
          <p:cNvSpPr/>
          <p:nvPr/>
        </p:nvSpPr>
        <p:spPr>
          <a:xfrm flipH="false" flipV="false" rot="0">
            <a:off x="3429000" y="2849070"/>
            <a:ext cx="4919110" cy="1364988"/>
          </a:xfrm>
          <a:prstGeom prst="rect">
            <a:avLst/>
          </a:prstGeom>
          <a:solidFill>
            <a:srgbClr val="f0f6ff"/>
          </a:solidFill>
          <a:ln cap="flat" w="9525">
            <a:noFill/>
            <a:prstDash val="dash"/>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4" name="">
            <a:extLst>
              <a:ext uri="{F63713AD-0B79-41C5-8243-5D151430E334}">
                <a16:creationId xmlns:a16="http://schemas.microsoft.com/office/drawing/2010/main" id="{4FF831EA-9C08-494B-9194-83D153BF26FB}"/>
              </a:ext>
            </a:extLst>
          </p:cNvPr>
          <p:cNvSpPr txBox="1"/>
          <p:nvPr/>
        </p:nvSpPr>
        <p:spPr>
          <a:xfrm flipH="false" flipV="false" rot="0">
            <a:off x="3480958" y="2944320"/>
            <a:ext cx="4736201" cy="1095136"/>
          </a:xfrm>
          <a:prstGeom prst="rect">
            <a:avLst/>
          </a:prstGeom>
        </p:spPr>
        <p:txBody>
          <a:bodyPr anchor="t" bIns="47625" lIns="95250" rIns="95250" rtlCol="0" tIns="47625" vert="horz">
            <a:spAutoFit/>
          </a:bodyPr>
          <a:lstStyle/>
          <a:p>
            <a:pPr algn="l" indent="-190500" marL="190500" rtl="false">
              <a:lnSpc>
                <a:spcPct val="120000"/>
              </a:lnSpc>
              <a:spcBef>
                <a:spcPts val="675"/>
              </a:spcBef>
              <a:spcAft>
                <a:spcPts val="0"/>
              </a:spcAft>
              <a:buChar char="o"/>
              <a:buFont typeface="Courier New"/>
              <a:defRPr dirty="0" lang="en-US" sz="1400"/>
            </a:pPr>
            <a:r>
              <a:rPr b="0" dirty="0" lang="en-US" sz="1000">
                <a:solidFill>
                  <a:srgbClr val="001b47"/>
                </a:solidFill>
                <a:latin typeface="Zoho Puvi"/>
              </a:rPr>
              <a:t>Additionally, healthcare organizations must comply with various regulations, including </a:t>
            </a:r>
            <a:r>
              <a:rPr b="0" dirty="0" err="1" lang="en-US" sz="1000">
                <a:solidFill>
                  <a:srgbClr val="001b47"/>
                </a:solidFill>
                <a:latin typeface="Zoho Puvi"/>
              </a:rPr>
              <a:t>HIPAA</a:t>
            </a:r>
            <a:r>
              <a:rPr b="0" dirty="0" lang="en-US" sz="1000">
                <a:solidFill>
                  <a:srgbClr val="001b47"/>
                </a:solidFill>
                <a:latin typeface="Zoho Puvi"/>
              </a:rPr>
              <a:t>, </a:t>
            </a:r>
            <a:r>
              <a:rPr b="0" dirty="0" err="1" lang="en-US" sz="1000">
                <a:solidFill>
                  <a:srgbClr val="001b47"/>
                </a:solidFill>
                <a:latin typeface="Zoho Puvi"/>
              </a:rPr>
              <a:t>HITECH</a:t>
            </a:r>
            <a:r>
              <a:rPr b="0" dirty="0" lang="en-US" sz="1000">
                <a:solidFill>
                  <a:srgbClr val="001b47"/>
                </a:solidFill>
                <a:latin typeface="Zoho Puvi"/>
              </a:rPr>
              <a:t>, </a:t>
            </a:r>
            <a:r>
              <a:rPr b="0" dirty="0" err="1" lang="en-US" sz="1000">
                <a:solidFill>
                  <a:srgbClr val="001b47"/>
                </a:solidFill>
                <a:latin typeface="Zoho Puvi"/>
              </a:rPr>
              <a:t>GDPR</a:t>
            </a:r>
            <a:r>
              <a:rPr b="0" dirty="0" lang="en-US" sz="1000">
                <a:solidFill>
                  <a:srgbClr val="001b47"/>
                </a:solidFill>
                <a:latin typeface="Zoho Puvi"/>
              </a:rPr>
              <a:t>, and </a:t>
            </a:r>
            <a:r>
              <a:rPr b="0" dirty="0" err="1" lang="en-US" sz="1000">
                <a:solidFill>
                  <a:srgbClr val="001b47"/>
                </a:solidFill>
                <a:latin typeface="Zoho Puvi"/>
              </a:rPr>
              <a:t>PCI</a:t>
            </a:r>
            <a:r>
              <a:rPr b="0" dirty="0" lang="en-US" sz="1000">
                <a:solidFill>
                  <a:srgbClr val="001b47"/>
                </a:solidFill>
                <a:latin typeface="Zoho Puvi"/>
              </a:rPr>
              <a:t> </a:t>
            </a:r>
            <a:r>
              <a:rPr b="0" dirty="0" err="1" lang="en-US" sz="1000">
                <a:solidFill>
                  <a:srgbClr val="001b47"/>
                </a:solidFill>
                <a:latin typeface="Zoho Puvi"/>
              </a:rPr>
              <a:t>DSS</a:t>
            </a:r>
          </a:p>
          <a:p>
            <a:pPr algn="l" indent="-190500" marL="190500" rtl="false">
              <a:lnSpc>
                <a:spcPct val="120000"/>
              </a:lnSpc>
              <a:spcBef>
                <a:spcPts val="675"/>
              </a:spcBef>
              <a:spcAft>
                <a:spcPts val="0"/>
              </a:spcAft>
              <a:buChar char="o"/>
              <a:buFont typeface="Courier New"/>
              <a:defRPr dirty="0" lang="en-US" sz="1400"/>
            </a:pPr>
            <a:r>
              <a:rPr b="0" dirty="0" lang="en-US" sz="1000">
                <a:solidFill>
                  <a:srgbClr val="001b47"/>
                </a:solidFill>
                <a:latin typeface="Zoho Puvi"/>
              </a:rPr>
              <a:t>In order to protect sensitive data, streamline user access, and maintain regulatory compliance, healthcare organizations implement </a:t>
            </a:r>
            <a:r>
              <a:rPr b="0" dirty="0" lang="en-US" sz="1000">
                <a:solidFill>
                  <a:srgbClr val="001b47"/>
                </a:solidFill>
                <a:latin typeface="Zoho Puvi"/>
              </a:rPr>
              <a:t>comprehensive</a:t>
            </a:r>
            <a:r>
              <a:rPr b="0" dirty="0" lang="en-US" sz="1000">
                <a:solidFill>
                  <a:srgbClr val="001b47"/>
                </a:solidFill>
                <a:latin typeface="Zoho Puvi"/>
              </a:rPr>
              <a:t> identity security solutions</a:t>
            </a:r>
            <a:endParaRPr b="0" dirty="0" lang="en-US" sz="1000">
              <a:solidFill>
                <a:srgbClr val="001b47"/>
              </a:solidFill>
              <a:latin typeface="Zoho Puvi"/>
            </a:endParaRPr>
          </a:p>
        </p:txBody>
      </p:sp>
      <p:sp>
        <p:nvSpPr>
          <p:cNvPr id="5" name="">
            <a:extLst>
              <a:ext uri="{0AAF35A5-5D8B-41E1-A90C-4712B75F7DEC}">
                <a16:creationId xmlns:a16="http://schemas.microsoft.com/office/drawing/2010/main" id="{3F0676D3-FE78-490F-B38B-7A2984F2886D}"/>
              </a:ext>
            </a:extLst>
          </p:cNvPr>
          <p:cNvSpPr/>
          <p:nvPr/>
        </p:nvSpPr>
        <p:spPr>
          <a:xfrm flipH="false" flipV="false" rot="0">
            <a:off x="3429000" y="1152525"/>
            <a:ext cx="4919110" cy="1440170"/>
          </a:xfrm>
          <a:prstGeom prst="rect">
            <a:avLst/>
          </a:prstGeom>
          <a:solidFill>
            <a:srgbClr val="f0f6ff"/>
          </a:solidFill>
          <a:ln cap="flat" w="9525">
            <a:noFill/>
            <a:prstDash val="dash"/>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6" name="">
            <a:extLst>
              <a:ext uri="{937C83BC-E06B-424F-B2A5-D419D0642531}">
                <a16:creationId xmlns:a16="http://schemas.microsoft.com/office/drawing/2010/main" id="{765FE225-E4E0-4045-9917-F9D4C2C5EE7E}"/>
              </a:ext>
            </a:extLst>
          </p:cNvPr>
          <p:cNvSpPr txBox="1"/>
          <p:nvPr/>
        </p:nvSpPr>
        <p:spPr>
          <a:xfrm flipH="false" flipV="false" rot="0">
            <a:off x="3516495" y="1297962"/>
            <a:ext cx="4657210" cy="1095136"/>
          </a:xfrm>
          <a:prstGeom prst="rect">
            <a:avLst/>
          </a:prstGeom>
        </p:spPr>
        <p:txBody>
          <a:bodyPr anchor="t" bIns="47625" lIns="95250" rIns="95250" rtlCol="0" tIns="47625" vert="horz">
            <a:spAutoFit/>
          </a:bodyPr>
          <a:lstStyle/>
          <a:p>
            <a:pPr algn="l" indent="-190500" marL="190500" rtl="false">
              <a:lnSpc>
                <a:spcPct val="120000"/>
              </a:lnSpc>
              <a:spcBef>
                <a:spcPts val="675"/>
              </a:spcBef>
              <a:spcAft>
                <a:spcPts val="0"/>
              </a:spcAft>
              <a:buChar char="o"/>
              <a:buFont typeface="Courier New"/>
              <a:defRPr dirty="0" lang="en-US" sz="1400"/>
            </a:pPr>
            <a:r>
              <a:rPr b="0" dirty="0" lang="en-US" sz="1000">
                <a:solidFill>
                  <a:srgbClr val="001b47"/>
                </a:solidFill>
                <a:latin typeface="Zoho Puvi"/>
              </a:rPr>
              <a:t>Doctors, clinical staff, IT staff, </a:t>
            </a:r>
            <a:r>
              <a:rPr b="0" dirty="0" lang="en-US" sz="1000">
                <a:solidFill>
                  <a:srgbClr val="001b47"/>
                </a:solidFill>
                <a:latin typeface="Zoho Puvi"/>
              </a:rPr>
              <a:t>researchers</a:t>
            </a:r>
            <a:r>
              <a:rPr b="0" dirty="0" lang="en-US" sz="1000">
                <a:solidFill>
                  <a:srgbClr val="001b47"/>
                </a:solidFill>
                <a:latin typeface="Zoho Puvi"/>
              </a:rPr>
              <a:t>, and patients struggle to remember passwords for multiple applications, resulting in repetitive time-consuming logins</a:t>
            </a:r>
          </a:p>
          <a:p>
            <a:pPr algn="l" indent="-190500" marL="190500" rtl="false">
              <a:lnSpc>
                <a:spcPct val="120000"/>
              </a:lnSpc>
              <a:spcBef>
                <a:spcPts val="675"/>
              </a:spcBef>
              <a:spcAft>
                <a:spcPts val="0"/>
              </a:spcAft>
              <a:buChar char="o"/>
              <a:buFont typeface="Courier New"/>
              <a:defRPr dirty="0" lang="en-US" sz="1400"/>
            </a:pPr>
            <a:r>
              <a:rPr b="0" dirty="0" lang="en-US" sz="1000">
                <a:solidFill>
                  <a:srgbClr val="001b47"/>
                </a:solidFill>
                <a:latin typeface="Zoho Puvi"/>
              </a:rPr>
              <a:t>By implementing </a:t>
            </a:r>
            <a:r>
              <a:rPr b="0" dirty="0" lang="en-US" sz="1000">
                <a:solidFill>
                  <a:srgbClr val="001b47"/>
                </a:solidFill>
                <a:latin typeface="Zoho Puvi"/>
              </a:rPr>
              <a:t>SSO</a:t>
            </a:r>
            <a:r>
              <a:rPr b="0" dirty="0" lang="en-US" sz="1000">
                <a:solidFill>
                  <a:srgbClr val="001b47"/>
                </a:solidFill>
                <a:latin typeface="Zoho Puvi"/>
              </a:rPr>
              <a:t>, users can access applications with just one click, eliminating the need to enter multiple passwords</a:t>
            </a:r>
            <a:endParaRPr b="0" dirty="0" lang="en-US" sz="1000">
              <a:solidFill>
                <a:srgbClr val="001b47"/>
              </a:solidFill>
              <a:latin typeface="Zoho Puvi"/>
            </a:endParaRPr>
          </a:p>
        </p:txBody>
      </p:sp>
      <p:grpSp>
        <p:nvGrpSpPr>
          <p:cNvPr id="7" name="">
            <a:extLst>
              <a:ext uri="{2E92AEAC-24F8-4743-989C-6A3DF96691DF}">
                <a16:creationId xmlns:a16="http://schemas.microsoft.com/office/drawing/2010/main" id="{36367D75-1CCD-4310-AE41-362E704E0FF8}"/>
              </a:ext>
            </a:extLst>
          </p:cNvPr>
          <p:cNvGrpSpPr>
            <a:grpSpLocks noChangeAspect="true"/>
          </p:cNvGrpSpPr>
          <p:nvPr/>
        </p:nvGrpSpPr>
        <p:grpSpPr>
          <a:xfrm flipH="false" flipV="false" rot="0">
            <a:off x="-38100" y="-30480"/>
            <a:ext cx="2807217" cy="5601100"/>
            <a:chOff x="-8039" y="-28575"/>
            <a:chExt cx="3092786" cy="6170884"/>
          </a:xfrm>
        </p:grpSpPr>
        <p:sp>
          <p:nvSpPr>
            <p:cNvPr id="8" name="">
              <a:extLst>
                <a:ext uri="{2E2C1C85-B152-4834-BE94-413401BA18E0}">
                  <a16:creationId xmlns:a16="http://schemas.microsoft.com/office/drawing/2010/main" id="{959235E2-AF5D-4130-A1FD-0CC90B022309}"/>
                </a:ext>
              </a:extLst>
            </p:cNvPr>
            <p:cNvSpPr/>
            <p:nvPr/>
          </p:nvSpPr>
          <p:spPr>
            <a:xfrm rot="0">
              <a:off x="0" y="-7303"/>
              <a:ext cx="3067478" cy="5679051"/>
            </a:xfrm>
            <a:prstGeom prst="rect">
              <a:avLst/>
            </a:prstGeom>
            <a:gradFill rotWithShape="1">
              <a:gsLst>
                <a:gs pos="100000">
                  <a:srgbClr val="002b80"/>
                </a:gs>
                <a:gs pos="0">
                  <a:srgbClr val="0070c0"/>
                </a:gs>
              </a:gsLst>
              <a:lin ang="3780000" scaled="0"/>
            </a:gra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latin typeface="Oxygen"/>
                </a:rPr>
                <a:t/>
              </a:r>
              <a:endParaRPr dirty="0" lang="en-US">
                <a:latin typeface="Oxygen"/>
              </a:endParaRPr>
            </a:p>
          </p:txBody>
        </p:sp>
        <p:pic>
          <p:nvPicPr>
            <p:cNvPr id="9" name="">
              <a:extLst>
                <a:ext uri="{6D2C81CB-5108-4F3F-80A0-9972182F493C}">
                  <a16:creationId xmlns:a16="http://schemas.microsoft.com/office/drawing/2010/main" id="{93DC4F48-4DBD-4F85-9AA9-5C56A03A8B96}"/>
                </a:ext>
              </a:extLst>
            </p:cNvPr>
            <p:cNvPicPr>
              <a:picLocks noChangeAspect="true"/>
            </p:cNvPicPr>
            <p:nvPr/>
          </p:nvPicPr>
          <p:blipFill>
            <a:blip r:embed="rId3">
              <a:alphaModFix amt="5000"/>
              <a:lum bright="100000"/>
              <a:extLst>
                <a:ext uri="{2825E2F8-DACC-4481-93A6-F7E1E04256AC}">
                  <a14:imgProps xmlns:a14="http://schemas.microsoft.com/office/drawing/2010/main">
                    <a14:imgLayer>
                      <a14:imgEffect>
                        <a14:brightnessContrast bright="100000"/>
                      </a14:imgEffect>
                    </a14:imgLayer>
                  </a14:imgProps>
                </a:ext>
                <a:ext uri="{A0DD3F80-55EA-4405-8BD1-64782E8A9F09}">
                  <a14:useLocalDpi xmlns:a14="http://schemas.microsoft.com/office/drawing/2010/main" val="0"/>
                </a:ext>
              </a:extLst>
            </a:blip>
            <a:stretch>
              <a:fillRect/>
            </a:stretch>
          </p:blipFill>
          <p:spPr>
            <a:xfrm flipH="false" flipV="false" rot="0">
              <a:off x="-8039" y="-28575"/>
              <a:ext cx="3083566" cy="3083566"/>
            </a:xfrm>
            <a:prstGeom prst="rect">
              <a:avLst/>
            </a:prstGeom>
            <a:noFill/>
          </p:spPr>
        </p:pic>
        <p:pic>
          <p:nvPicPr>
            <p:cNvPr id="10" name="">
              <a:extLst>
                <a:ext uri="{AEE3D26B-5685-4971-B217-24AC03A3F71B}">
                  <a16:creationId xmlns:a16="http://schemas.microsoft.com/office/drawing/2010/main" id="{8C54406A-1ED7-4B11-BC69-FD986D36CA06}"/>
                </a:ext>
              </a:extLst>
            </p:cNvPr>
            <p:cNvPicPr>
              <a:picLocks noChangeAspect="true"/>
            </p:cNvPicPr>
            <p:nvPr/>
          </p:nvPicPr>
          <p:blipFill>
            <a:blip r:embed="rId3">
              <a:alphaModFix amt="5000"/>
              <a:lum bright="100000"/>
              <a:extLst>
                <a:ext uri="{30396D68-0A89-4AD5-9562-9D5CA5B5003D}">
                  <a14:imgProps xmlns:a14="http://schemas.microsoft.com/office/drawing/2010/main">
                    <a14:imgLayer>
                      <a14:imgEffect>
                        <a14:brightnessContrast bright="100000"/>
                      </a14:imgEffect>
                    </a14:imgLayer>
                  </a14:imgProps>
                </a:ext>
                <a:ext uri="{B5CDD34F-0AB0-4187-98AE-B6C7B1C6021C}">
                  <a14:useLocalDpi xmlns:a14="http://schemas.microsoft.com/office/drawing/2010/main" val="0"/>
                </a:ext>
              </a:extLst>
            </a:blip>
            <a:stretch>
              <a:fillRect/>
            </a:stretch>
          </p:blipFill>
          <p:spPr>
            <a:xfrm flipH="false" flipV="false" rot="0">
              <a:off x="1185" y="3058743"/>
              <a:ext cx="3083558" cy="3083561"/>
            </a:xfrm>
            <a:prstGeom prst="rect">
              <a:avLst/>
            </a:prstGeom>
            <a:noFill/>
          </p:spPr>
        </p:pic>
      </p:grpSp>
      <p:sp>
        <p:nvSpPr>
          <p:cNvPr id="11" name="">
            <a:extLst>
              <a:ext uri="{41020911-0F01-4010-931E-F52050930DF7}">
                <a16:creationId xmlns:a16="http://schemas.microsoft.com/office/drawing/2010/main" id="{F93F9420-ABA3-464F-8EE4-036CDBDD7FC7}"/>
              </a:ext>
            </a:extLst>
          </p:cNvPr>
          <p:cNvSpPr txBox="1"/>
          <p:nvPr/>
        </p:nvSpPr>
        <p:spPr>
          <a:xfrm flipH="false" flipV="false" rot="0">
            <a:off x="264509" y="2085975"/>
            <a:ext cx="2132628" cy="963701"/>
          </a:xfrm>
          <a:prstGeom prst="rect">
            <a:avLst/>
          </a:prstGeom>
        </p:spPr>
        <p:txBody>
          <a:bodyPr anchor="ctr" bIns="47625" lIns="95250" rIns="95250" rtlCol="0" tIns="47625" vert="horz">
            <a:spAutoFit/>
          </a:bodyPr>
          <a:lstStyle/>
          <a:p>
            <a:pPr>
              <a:defRPr dirty="0" lang="en-US" sz="1400"/>
            </a:pPr>
            <a:r>
              <a:rPr b="1" dirty="0" lang="en-US" sz="1900">
                <a:solidFill>
                  <a:schemeClr val="bg1"/>
                </a:solidFill>
                <a:latin typeface="Zoho Puvi-heavy"/>
              </a:rPr>
              <a:t>Cyber security in </a:t>
            </a:r>
            <a:r>
              <a:rPr b="1" dirty="0" lang="en-US" sz="1900">
                <a:solidFill>
                  <a:schemeClr val="bg1"/>
                </a:solidFill>
                <a:latin typeface="Zoho Puvi-heavy"/>
              </a:rPr>
              <a:t>the healthcare sector </a:t>
            </a:r>
            <a:endParaRPr b="1" dirty="0" lang="en-US" sz="1900">
              <a:solidFill>
                <a:schemeClr val="bg1"/>
              </a:solidFill>
              <a:latin typeface="Zoho Puvi-heavy"/>
            </a:endParaRPr>
          </a:p>
        </p:txBody>
      </p:sp>
    </p:spTree>
    <p:extLst>
      <p:ext uri="{CC439E74-4294-46C3-8A39-31657911C96D}">
        <p14:creationId xmlns:p14="http://schemas.microsoft.com/office/powerpoint/2010/main" val="1751263324276"/>
      </p:ext>
    </p:extLst>
  </p:cSld>
  <p:clrMapOvr>
    <a:masterClrMapping/>
  </p:clrMapOvr>
</p:sld>
</file>

<file path=ppt/slides/slide4.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4">
    <p:spTree>
      <p:nvGrpSpPr>
        <p:cNvPr id="1" name=""/>
        <p:cNvGrpSpPr/>
        <p:nvPr/>
      </p:nvGrpSpPr>
      <p:grpSpPr>
        <a:xfrm>
          <a:off x="0" y="0"/>
          <a:ext cx="0" cy="0"/>
          <a:chOff x="0" y="0"/>
          <a:chExt cx="0" cy="0"/>
        </a:xfrm>
      </p:grpSpPr>
      <p:pic>
        <p:nvPicPr>
          <p:cNvPr id="2" name="">
            <a:extLst>
              <a:ext uri="{247A13E4-02E9-4E50-8857-79E5EAA866B8}">
                <a16:creationId xmlns:a16="http://schemas.microsoft.com/office/drawing/2010/main" id="{D90A313F-7A02-4DB4-929A-F8CD54AC278D}"/>
              </a:ext>
            </a:extLst>
          </p:cNvPr>
          <p:cNvPicPr>
            <a:picLocks noChangeAspect="true" noSelect="true"/>
          </p:cNvPicPr>
          <p:nvPr>
            <p:custDataLst>
              <p:tags r:id="rId2"/>
            </p:custDataLst>
          </p:nvPr>
        </p:nvPicPr>
        <p:blipFill>
          <a:blip r:embed="rId3">
            <a:alphaModFix amt="19999"/>
          </a:blip>
          <a:stretch>
            <a:fillRect/>
          </a:stretch>
        </p:blipFill>
        <p:spPr>
          <a:xfrm flipH="false" flipV="false" rot="0">
            <a:off x="-8504" y="0"/>
            <a:ext cx="9144000" cy="5143500"/>
          </a:xfrm>
          <a:prstGeom prst="rect">
            <a:avLst/>
          </a:prstGeom>
          <a:noFill/>
        </p:spPr>
      </p:pic>
      <p:grpSp>
        <p:nvGrpSpPr>
          <p:cNvPr id="3" name="">
            <a:extLst>
              <a:ext uri="{1456AE0D-5F2D-42F8-A0B6-5A997FC4FA0C}">
                <a16:creationId xmlns:a16="http://schemas.microsoft.com/office/drawing/2010/main" id="{D53C6A91-1183-4F74-96CA-98584578CF65}"/>
              </a:ext>
            </a:extLst>
          </p:cNvPr>
          <p:cNvGrpSpPr>
            <a:grpSpLocks noChangeAspect="true"/>
          </p:cNvGrpSpPr>
          <p:nvPr>
            <p:custDataLst>
              <p:tags r:id="rId4"/>
            </p:custDataLst>
          </p:nvPr>
        </p:nvGrpSpPr>
        <p:grpSpPr>
          <a:xfrm flipH="false" flipV="false" rot="0">
            <a:off x="-45720" y="-30480"/>
            <a:ext cx="2807217" cy="5601100"/>
            <a:chOff x="-8039" y="-28575"/>
            <a:chExt cx="3092786" cy="6170884"/>
          </a:xfrm>
        </p:grpSpPr>
        <p:sp>
          <p:nvSpPr>
            <p:cNvPr id="4" name="">
              <a:extLst>
                <a:ext uri="{069DB5DC-5E6F-4779-987D-377E7BD9BA24}">
                  <a16:creationId xmlns:a16="http://schemas.microsoft.com/office/drawing/2010/main" id="{0612E574-0ACC-4E5A-8CDE-3EB74C786484}"/>
                </a:ext>
              </a:extLst>
            </p:cNvPr>
            <p:cNvSpPr/>
            <p:nvPr/>
          </p:nvSpPr>
          <p:spPr>
            <a:xfrm rot="0">
              <a:off x="0" y="-7303"/>
              <a:ext cx="3067478" cy="5679051"/>
            </a:xfrm>
            <a:prstGeom prst="rect">
              <a:avLst/>
            </a:prstGeom>
            <a:gradFill rotWithShape="1">
              <a:gsLst>
                <a:gs pos="100000">
                  <a:srgbClr val="002b80"/>
                </a:gs>
                <a:gs pos="0">
                  <a:srgbClr val="0070c0"/>
                </a:gs>
              </a:gsLst>
              <a:lin ang="3780000" scaled="0"/>
            </a:gra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latin typeface="Oxygen"/>
                </a:rPr>
                <a:t/>
              </a:r>
              <a:endParaRPr dirty="0" lang="en-US">
                <a:latin typeface="Oxygen"/>
              </a:endParaRPr>
            </a:p>
          </p:txBody>
        </p:sp>
        <p:pic>
          <p:nvPicPr>
            <p:cNvPr id="5" name="">
              <a:extLst>
                <a:ext uri="{6FEB39E9-E0D4-4946-9CC0-2624B806DA42}">
                  <a16:creationId xmlns:a16="http://schemas.microsoft.com/office/drawing/2010/main" id="{A6144462-A0CB-4A76-9340-953B0D692989}"/>
                </a:ext>
              </a:extLst>
            </p:cNvPr>
            <p:cNvPicPr>
              <a:picLocks noChangeAspect="true"/>
            </p:cNvPicPr>
            <p:nvPr>
              <p:custDataLst>
                <p:tags r:id="rId5"/>
              </p:custDataLst>
            </p:nvPr>
          </p:nvPicPr>
          <p:blipFill>
            <a:blip r:embed="rId6">
              <a:alphaModFix amt="5000"/>
              <a:lum bright="100000"/>
              <a:extLst>
                <a:ext uri="{29CE61DE-BF4E-427E-A702-3ED708E0B59E}">
                  <a14:imgProps xmlns:a14="http://schemas.microsoft.com/office/drawing/2010/main">
                    <a14:imgLayer>
                      <a14:imgEffect>
                        <a14:brightnessContrast bright="100000"/>
                      </a14:imgEffect>
                    </a14:imgLayer>
                  </a14:imgProps>
                </a:ext>
                <a:ext uri="{04D2DE29-03F4-42B7-A8BE-2B19E79C7CB5}">
                  <a14:useLocalDpi xmlns:a14="http://schemas.microsoft.com/office/drawing/2010/main" val="0"/>
                </a:ext>
              </a:extLst>
            </a:blip>
            <a:stretch>
              <a:fillRect/>
            </a:stretch>
          </p:blipFill>
          <p:spPr>
            <a:xfrm flipH="false" flipV="false" rot="0">
              <a:off x="-8039" y="-28575"/>
              <a:ext cx="3083566" cy="3083566"/>
            </a:xfrm>
            <a:prstGeom prst="rect">
              <a:avLst/>
            </a:prstGeom>
            <a:noFill/>
          </p:spPr>
        </p:pic>
        <p:pic>
          <p:nvPicPr>
            <p:cNvPr id="6" name="">
              <a:extLst>
                <a:ext uri="{5F0432CB-3C6A-42DF-95E5-6B53F4827A5E}">
                  <a16:creationId xmlns:a16="http://schemas.microsoft.com/office/drawing/2010/main" id="{8D2DCF76-59B0-4760-B1A7-450C226BE1C5}"/>
                </a:ext>
              </a:extLst>
            </p:cNvPr>
            <p:cNvPicPr>
              <a:picLocks noChangeAspect="true"/>
            </p:cNvPicPr>
            <p:nvPr>
              <p:custDataLst>
                <p:tags r:id="rId7"/>
              </p:custDataLst>
            </p:nvPr>
          </p:nvPicPr>
          <p:blipFill>
            <a:blip r:embed="rId6">
              <a:alphaModFix amt="5000"/>
              <a:lum bright="100000"/>
              <a:extLst>
                <a:ext uri="{9396F3FF-44AB-4FDD-B824-3D6278E8619F}">
                  <a14:imgProps xmlns:a14="http://schemas.microsoft.com/office/drawing/2010/main">
                    <a14:imgLayer>
                      <a14:imgEffect>
                        <a14:brightnessContrast bright="100000"/>
                      </a14:imgEffect>
                    </a14:imgLayer>
                  </a14:imgProps>
                </a:ext>
                <a:ext uri="{7389A2B6-3882-4E31-BCA1-F3025495221D}">
                  <a14:useLocalDpi xmlns:a14="http://schemas.microsoft.com/office/drawing/2010/main" val="0"/>
                </a:ext>
              </a:extLst>
            </a:blip>
            <a:stretch>
              <a:fillRect/>
            </a:stretch>
          </p:blipFill>
          <p:spPr>
            <a:xfrm flipH="false" flipV="false" rot="0">
              <a:off x="1185" y="3058743"/>
              <a:ext cx="3083558" cy="3083561"/>
            </a:xfrm>
            <a:prstGeom prst="rect">
              <a:avLst/>
            </a:prstGeom>
            <a:noFill/>
          </p:spPr>
        </p:pic>
      </p:grpSp>
      <p:sp>
        <p:nvSpPr>
          <p:cNvPr id="7" name="">
            <a:extLst>
              <a:ext uri="{23C6769D-627A-4F84-BB0D-8F1208507E59}">
                <a16:creationId xmlns:a16="http://schemas.microsoft.com/office/drawing/2010/main" id="{52EC7F22-8FAE-4BC7-B7FA-050051C4BDD4}"/>
              </a:ext>
            </a:extLst>
          </p:cNvPr>
          <p:cNvSpPr/>
          <p:nvPr/>
        </p:nvSpPr>
        <p:spPr>
          <a:xfrm flipH="false" flipV="false" rot="0">
            <a:off x="3964533" y="3790950"/>
            <a:ext cx="1645120" cy="540524"/>
          </a:xfrm>
          <a:prstGeom prst="roundRect">
            <a:avLst/>
          </a:prstGeom>
          <a:solidFill>
            <a:srgbClr val="f0f6ff"/>
          </a:solidFill>
          <a:ln cap="flat" w="9525">
            <a:solidFill>
              <a:srgbClr val="0746ab"/>
            </a:solidFill>
            <a:prstDash val="solid"/>
            <a:round/>
          </a:ln>
          <a:effectLst>
            <a:outerShdw blurRad="114300" dir="2880000" dist="57150">
              <a:srgbClr val="002b80">
                <a:alpha val="10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8" name="">
            <a:extLst>
              <a:ext uri="{358689A9-7431-4A5C-AC22-6441007E3A4B}">
                <a16:creationId xmlns:a16="http://schemas.microsoft.com/office/drawing/2010/main" id="{8DB17888-9436-4DE6-9A0E-81E26D089265}"/>
              </a:ext>
            </a:extLst>
          </p:cNvPr>
          <p:cNvSpPr/>
          <p:nvPr/>
        </p:nvSpPr>
        <p:spPr>
          <a:xfrm flipH="false" flipV="false" rot="0">
            <a:off x="5721200" y="3124200"/>
            <a:ext cx="1645120" cy="540524"/>
          </a:xfrm>
          <a:prstGeom prst="roundRect">
            <a:avLst/>
          </a:prstGeom>
          <a:solidFill>
            <a:srgbClr val="f0f6ff"/>
          </a:solidFill>
          <a:ln cap="flat" w="9525">
            <a:solidFill>
              <a:srgbClr val="0746ab"/>
            </a:solidFill>
            <a:prstDash val="solid"/>
            <a:round/>
          </a:ln>
          <a:effectLst>
            <a:outerShdw blurRad="114300" dir="2880000" dist="57150">
              <a:srgbClr val="002b80">
                <a:alpha val="10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9" name="Rectangle 5">
            <a:extLst>
              <a:ext uri="{050265E6-64DA-4849-A68B-CA3BD0018E93}">
                <a16:creationId xmlns:a16="http://schemas.microsoft.com/office/drawing/2010/main" id="{4BC216A2-C737-4DDE-9ADA-9D4C1A844E7B}"/>
              </a:ext>
            </a:extLst>
          </p:cNvPr>
          <p:cNvSpPr/>
          <p:nvPr/>
        </p:nvSpPr>
        <p:spPr>
          <a:xfrm flipH="false" flipV="false" rot="0">
            <a:off x="3964533" y="3143250"/>
            <a:ext cx="1645120" cy="540524"/>
          </a:xfrm>
          <a:prstGeom prst="roundRect">
            <a:avLst/>
          </a:prstGeom>
          <a:solidFill>
            <a:srgbClr val="f0f6ff"/>
          </a:solidFill>
          <a:ln cap="flat" w="9525">
            <a:solidFill>
              <a:srgbClr val="0746ab"/>
            </a:solidFill>
            <a:prstDash val="solid"/>
            <a:round/>
          </a:ln>
          <a:effectLst>
            <a:outerShdw blurRad="114300" dir="2880000" dist="57150">
              <a:srgbClr val="002b80">
                <a:alpha val="10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0" name="">
            <a:extLst>
              <a:ext uri="{7414F7AC-F1CF-4AC0-AD58-27E81EF81085}">
                <a16:creationId xmlns:a16="http://schemas.microsoft.com/office/drawing/2010/main" id="{56E18502-42DA-4453-BEA6-371B9DEFDC89}"/>
              </a:ext>
            </a:extLst>
          </p:cNvPr>
          <p:cNvSpPr/>
          <p:nvPr/>
        </p:nvSpPr>
        <p:spPr>
          <a:xfrm flipH="false" flipV="false" rot="0">
            <a:off x="5721200" y="2477776"/>
            <a:ext cx="1645120" cy="540524"/>
          </a:xfrm>
          <a:prstGeom prst="roundRect">
            <a:avLst/>
          </a:prstGeom>
          <a:solidFill>
            <a:srgbClr val="f0f6ff"/>
          </a:solidFill>
          <a:ln cap="flat" w="9525">
            <a:solidFill>
              <a:srgbClr val="0746ab"/>
            </a:solidFill>
            <a:prstDash val="solid"/>
            <a:round/>
          </a:ln>
          <a:effectLst>
            <a:outerShdw blurRad="76200" dir="2880000" dist="28575">
              <a:srgbClr val="002b80">
                <a:alpha val="10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1" name="">
            <a:extLst>
              <a:ext uri="{36E5C8D7-2F4C-4ADF-87D2-71BE282B15F9}">
                <a16:creationId xmlns:a16="http://schemas.microsoft.com/office/drawing/2010/main" id="{B2FAD177-D1DA-4D7F-9186-E8B64B7B2769}"/>
              </a:ext>
            </a:extLst>
          </p:cNvPr>
          <p:cNvSpPr/>
          <p:nvPr/>
        </p:nvSpPr>
        <p:spPr>
          <a:xfrm flipH="false" flipV="false" rot="0">
            <a:off x="3940492" y="2477776"/>
            <a:ext cx="1645120" cy="540524"/>
          </a:xfrm>
          <a:prstGeom prst="roundRect">
            <a:avLst/>
          </a:prstGeom>
          <a:solidFill>
            <a:srgbClr val="f0f6ff"/>
          </a:solidFill>
          <a:ln cap="flat" w="9525">
            <a:solidFill>
              <a:srgbClr val="0746ab"/>
            </a:solidFill>
            <a:prstDash val="solid"/>
            <a:round/>
          </a:ln>
          <a:effectLst>
            <a:outerShdw blurRad="76200" dir="2880000" dist="28575">
              <a:srgbClr val="002b80">
                <a:alpha val="10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2" name="">
            <a:extLst>
              <a:ext uri="{918B48B3-910C-4B1F-A70D-ACBB475DC2C4}">
                <a16:creationId xmlns:a16="http://schemas.microsoft.com/office/drawing/2010/main" id="{A33138DA-19F1-478A-8FCE-97BE133F3CB6}"/>
              </a:ext>
            </a:extLst>
          </p:cNvPr>
          <p:cNvSpPr txBox="1"/>
          <p:nvPr/>
        </p:nvSpPr>
        <p:spPr>
          <a:xfrm flipH="false" flipV="false" rot="0">
            <a:off x="3819487" y="931078"/>
            <a:ext cx="4521127" cy="780878"/>
          </a:xfrm>
          <a:prstGeom prst="rect">
            <a:avLst/>
          </a:prstGeom>
        </p:spPr>
        <p:txBody>
          <a:bodyPr anchor="t" bIns="47625" lIns="95250" rIns="95250" rtlCol="0" tIns="47625" vert="horz">
            <a:spAutoFit/>
          </a:bodyPr>
          <a:lstStyle/>
          <a:p>
            <a:pPr indent="-190500" marL="190500">
              <a:lnSpc>
                <a:spcPct val="125000"/>
              </a:lnSpc>
              <a:buChar char=""/>
              <a:buFont typeface="Wingdings"/>
              <a:defRPr dirty="0" lang="en-US" sz="1400"/>
            </a:pPr>
            <a:r>
              <a:rPr b="0" dirty="0" err="1" lang="en-US" sz="1200">
                <a:latin typeface="Zoho Puvi"/>
              </a:rPr>
              <a:t>ManageEngine</a:t>
            </a:r>
            <a:r>
              <a:rPr b="0" dirty="0" lang="en-US" sz="1200">
                <a:latin typeface="Zoho Puvi"/>
              </a:rPr>
              <a:t> </a:t>
            </a:r>
            <a:r>
              <a:rPr b="0" dirty="0" lang="en-US" sz="1200">
                <a:latin typeface="Zoho Puvi"/>
              </a:rPr>
              <a:t>ADSelfService</a:t>
            </a:r>
            <a:r>
              <a:rPr b="0" dirty="0" lang="en-US" sz="1200">
                <a:latin typeface="Zoho Puvi"/>
              </a:rPr>
              <a:t> Plus is an identity security solution with MFA, </a:t>
            </a:r>
            <a:r>
              <a:rPr b="0" dirty="0" err="1" lang="en-US" sz="1200">
                <a:latin typeface="Zoho Puvi"/>
              </a:rPr>
              <a:t>SSO</a:t>
            </a:r>
            <a:r>
              <a:rPr b="0" dirty="0" lang="en-US" sz="1200">
                <a:latin typeface="Zoho Puvi"/>
              </a:rPr>
              <a:t>, and self-service password management capabilities</a:t>
            </a:r>
            <a:endParaRPr b="0" dirty="0" lang="en-US" sz="1200">
              <a:latin typeface="Zoho Puvi"/>
            </a:endParaRPr>
          </a:p>
        </p:txBody>
      </p:sp>
      <p:sp>
        <p:nvSpPr>
          <p:cNvPr id="13" name="">
            <a:extLst>
              <a:ext uri="{954AC7FA-F5C6-4667-B4A4-C3E2EC7A24AA}">
                <a16:creationId xmlns:a16="http://schemas.microsoft.com/office/drawing/2010/main" id="{01DEECB0-4E22-4192-90FE-34E78D54A007}"/>
              </a:ext>
            </a:extLst>
          </p:cNvPr>
          <p:cNvSpPr txBox="1"/>
          <p:nvPr/>
        </p:nvSpPr>
        <p:spPr>
          <a:xfrm flipH="false" flipV="false" rot="0">
            <a:off x="3819487" y="1799224"/>
            <a:ext cx="3281115" cy="460914"/>
          </a:xfrm>
          <a:prstGeom prst="rect">
            <a:avLst/>
          </a:prstGeom>
        </p:spPr>
        <p:txBody>
          <a:bodyPr anchor="t" bIns="47625" lIns="95250" rIns="95250" rtlCol="0" tIns="47625" vert="horz">
            <a:spAutoFit/>
          </a:bodyPr>
          <a:lstStyle/>
          <a:p>
            <a:pPr indent="-190500" marL="190500">
              <a:lnSpc>
                <a:spcPct val="125000"/>
              </a:lnSpc>
              <a:buChar char=""/>
              <a:buFont typeface="Wingdings"/>
              <a:defRPr dirty="0" lang="en-US" sz="1400"/>
            </a:pPr>
            <a:r>
              <a:rPr b="0" dirty="0" lang="en-US" sz="1200">
                <a:latin typeface="Zoho Puvi"/>
              </a:rPr>
              <a:t>ADSelfService</a:t>
            </a:r>
            <a:r>
              <a:rPr b="0" dirty="0" err="1" lang="en-US" sz="1200">
                <a:latin typeface="Zoho Puvi"/>
              </a:rPr>
              <a:t> </a:t>
            </a:r>
            <a:r>
              <a:rPr b="0" dirty="0" lang="en-US" sz="1200">
                <a:latin typeface="Zoho Puvi"/>
              </a:rPr>
              <a:t>Plus</a:t>
            </a:r>
            <a:r>
              <a:rPr b="0" dirty="0" err="1" lang="en-US" sz="1200">
                <a:latin typeface="Zoho Puvi"/>
              </a:rPr>
              <a:t> </a:t>
            </a:r>
            <a:r>
              <a:rPr b="0" dirty="0" lang="en-US" sz="1200">
                <a:latin typeface="Zoho Puvi"/>
              </a:rPr>
              <a:t>offers</a:t>
            </a:r>
            <a:r>
              <a:rPr b="0" dirty="0" err="1" lang="en-US" sz="1200">
                <a:latin typeface="Zoho Puvi"/>
              </a:rPr>
              <a:t> </a:t>
            </a:r>
            <a:r>
              <a:rPr b="0" dirty="0" lang="en-US" sz="1200">
                <a:latin typeface="Zoho Puvi"/>
              </a:rPr>
              <a:t>the</a:t>
            </a:r>
            <a:r>
              <a:rPr b="0" dirty="0" err="1" lang="en-US" sz="1200">
                <a:latin typeface="Zoho Puvi"/>
              </a:rPr>
              <a:t> </a:t>
            </a:r>
            <a:r>
              <a:rPr b="0" dirty="0" lang="en-US" sz="1200">
                <a:latin typeface="Zoho Puvi"/>
              </a:rPr>
              <a:t>following</a:t>
            </a:r>
            <a:r>
              <a:rPr b="0" dirty="0" err="1" lang="en-US" sz="1200">
                <a:latin typeface="Zoho Puvi"/>
              </a:rPr>
              <a:t> </a:t>
            </a:r>
            <a:r>
              <a:rPr b="0" dirty="0" lang="en-US" sz="1200">
                <a:latin typeface="Zoho Puvi"/>
              </a:rPr>
              <a:t>solutions</a:t>
            </a:r>
            <a:r>
              <a:rPr b="0" dirty="0" err="1" lang="en-US" sz="1200">
                <a:latin typeface="Zoho Puvi"/>
              </a:rPr>
              <a:t>:</a:t>
            </a:r>
            <a:endParaRPr b="0" dirty="0" err="1" lang="en-US" sz="1200">
              <a:latin typeface="Zoho Puvi"/>
            </a:endParaRPr>
          </a:p>
        </p:txBody>
      </p:sp>
      <p:sp>
        <p:nvSpPr>
          <p:cNvPr id="14" name="Text Box 10">
            <a:extLst>
              <a:ext uri="{5B9F0BD5-CF17-4C67-AD5D-D41607EDD7C1}">
                <a16:creationId xmlns:a16="http://schemas.microsoft.com/office/drawing/2010/main" id="{5A171CE7-0C03-47D7-94AF-16E8310BC3CD}"/>
              </a:ext>
            </a:extLst>
          </p:cNvPr>
          <p:cNvSpPr txBox="1"/>
          <p:nvPr/>
        </p:nvSpPr>
        <p:spPr>
          <a:xfrm flipH="false" flipV="false" rot="0">
            <a:off x="3994661" y="2548051"/>
            <a:ext cx="1590951" cy="399973"/>
          </a:xfrm>
          <a:prstGeom prst="rect">
            <a:avLst/>
          </a:prstGeom>
        </p:spPr>
        <p:txBody>
          <a:bodyPr anchor="t" bIns="47625" lIns="95250" rIns="95250" rtlCol="0" tIns="47625" vert="horz">
            <a:spAutoFit/>
          </a:bodyPr>
          <a:lstStyle/>
          <a:p>
            <a:pPr>
              <a:defRPr dirty="0" lang="en-US" sz="1400"/>
            </a:pPr>
            <a:r>
              <a:rPr b="1" dirty="0" lang="en-US" sz="1000">
                <a:latin typeface="Zoho Puvi"/>
              </a:rPr>
              <a:t>Self-service password management</a:t>
            </a:r>
            <a:endParaRPr b="1" dirty="0" lang="en-US" sz="1000">
              <a:latin typeface="Zoho Puvi"/>
            </a:endParaRPr>
          </a:p>
        </p:txBody>
      </p:sp>
      <p:sp>
        <p:nvSpPr>
          <p:cNvPr id="15" name="">
            <a:extLst>
              <a:ext uri="{DA3B7F59-35AA-4CFC-B198-A0691F33E82C}">
                <a16:creationId xmlns:a16="http://schemas.microsoft.com/office/drawing/2010/main" id="{F3967306-5312-4D45-B938-C89F6074ED73}"/>
              </a:ext>
            </a:extLst>
          </p:cNvPr>
          <p:cNvSpPr txBox="1"/>
          <p:nvPr/>
        </p:nvSpPr>
        <p:spPr>
          <a:xfrm flipH="false" flipV="false" rot="0">
            <a:off x="5992406" y="2624232"/>
            <a:ext cx="1178909" cy="247611"/>
          </a:xfrm>
          <a:prstGeom prst="rect">
            <a:avLst/>
          </a:prstGeom>
        </p:spPr>
        <p:txBody>
          <a:bodyPr anchor="t" bIns="47625" lIns="95250" rIns="95250" rtlCol="0" tIns="47625" vert="horz">
            <a:spAutoFit/>
          </a:bodyPr>
          <a:lstStyle/>
          <a:p>
            <a:pPr>
              <a:defRPr dirty="0" lang="en-US" sz="1400"/>
            </a:pPr>
            <a:r>
              <a:rPr b="1" dirty="0" lang="en-US" sz="1000">
                <a:latin typeface="Zoho Puvi"/>
              </a:rPr>
              <a:t>Adaptive MFA</a:t>
            </a:r>
            <a:endParaRPr b="1" dirty="0" lang="en-US" sz="1000">
              <a:latin typeface="Zoho Puvi"/>
            </a:endParaRPr>
          </a:p>
        </p:txBody>
      </p:sp>
      <p:sp>
        <p:nvSpPr>
          <p:cNvPr id="16" name="Text Box 12">
            <a:extLst>
              <a:ext uri="{CC983FDC-BA93-4F1E-9B9E-267FD786979D}">
                <a16:creationId xmlns:a16="http://schemas.microsoft.com/office/drawing/2010/main" id="{1D817A1F-7773-44D9-9A20-23088A345CE2}"/>
              </a:ext>
            </a:extLst>
          </p:cNvPr>
          <p:cNvSpPr txBox="1"/>
          <p:nvPr/>
        </p:nvSpPr>
        <p:spPr>
          <a:xfrm flipH="false" flipV="false" rot="0">
            <a:off x="3961371" y="3282400"/>
            <a:ext cx="1571215" cy="247611"/>
          </a:xfrm>
          <a:prstGeom prst="rect">
            <a:avLst/>
          </a:prstGeom>
        </p:spPr>
        <p:txBody>
          <a:bodyPr anchor="t" bIns="47625" lIns="95250" rIns="95250" rtlCol="0" tIns="47625" vert="horz">
            <a:spAutoFit/>
          </a:bodyPr>
          <a:lstStyle/>
          <a:p>
            <a:pPr>
              <a:defRPr dirty="0" lang="en-US" sz="1400"/>
            </a:pPr>
            <a:r>
              <a:rPr b="1" dirty="0" lang="en-US" sz="1000">
                <a:latin typeface="Zoho Puvi"/>
              </a:rPr>
              <a:t>SSO</a:t>
            </a:r>
            <a:r>
              <a:rPr b="1" dirty="0" lang="en-US" sz="1000">
                <a:latin typeface="Zoho Puvi"/>
              </a:rPr>
              <a:t> for applications</a:t>
            </a:r>
            <a:endParaRPr b="1" dirty="0" lang="en-US" sz="1000">
              <a:latin typeface="Zoho Puvi"/>
            </a:endParaRPr>
          </a:p>
        </p:txBody>
      </p:sp>
      <p:sp>
        <p:nvSpPr>
          <p:cNvPr id="17" name="">
            <a:extLst>
              <a:ext uri="{E6AE5C95-7057-441F-91ED-760DC3E70B79}">
                <a16:creationId xmlns:a16="http://schemas.microsoft.com/office/drawing/2010/main" id="{526DFF02-7565-4E5B-B764-D86AE7348769}"/>
              </a:ext>
            </a:extLst>
          </p:cNvPr>
          <p:cNvSpPr txBox="1"/>
          <p:nvPr/>
        </p:nvSpPr>
        <p:spPr>
          <a:xfrm flipH="false" flipV="false" rot="0">
            <a:off x="6034144" y="3194474"/>
            <a:ext cx="1178909" cy="399972"/>
          </a:xfrm>
          <a:prstGeom prst="rect">
            <a:avLst/>
          </a:prstGeom>
        </p:spPr>
        <p:txBody>
          <a:bodyPr anchor="t" bIns="47625" lIns="95250" rIns="95250" rtlCol="0" tIns="47625" vert="horz">
            <a:spAutoFit/>
          </a:bodyPr>
          <a:lstStyle/>
          <a:p>
            <a:pPr>
              <a:defRPr dirty="0" lang="en-US" sz="1400"/>
            </a:pPr>
            <a:r>
              <a:rPr b="1" dirty="0" lang="en-US" sz="1000">
                <a:latin typeface="Zoho Puvi"/>
              </a:rPr>
              <a:t>Remote work enablement</a:t>
            </a:r>
            <a:endParaRPr b="1" dirty="0" lang="en-US" sz="1000">
              <a:latin typeface="Zoho Puvi"/>
            </a:endParaRPr>
          </a:p>
        </p:txBody>
      </p:sp>
      <p:sp>
        <p:nvSpPr>
          <p:cNvPr id="18" name="">
            <a:extLst>
              <a:ext uri="{8257CA39-829A-4F5E-8F5C-9C1C96EFFF8C}">
                <a16:creationId xmlns:a16="http://schemas.microsoft.com/office/drawing/2010/main" id="{29336992-8ADF-4297-BE3E-2585AE6FC2BD}"/>
              </a:ext>
            </a:extLst>
          </p:cNvPr>
          <p:cNvSpPr txBox="1"/>
          <p:nvPr/>
        </p:nvSpPr>
        <p:spPr>
          <a:xfrm flipH="false" flipV="false" rot="0">
            <a:off x="3993746" y="3944712"/>
            <a:ext cx="1577806" cy="247611"/>
          </a:xfrm>
          <a:prstGeom prst="rect">
            <a:avLst/>
          </a:prstGeom>
        </p:spPr>
        <p:txBody>
          <a:bodyPr anchor="t" bIns="47625" lIns="95250" rIns="95250" rtlCol="0" tIns="47625" vert="horz">
            <a:spAutoFit/>
          </a:bodyPr>
          <a:lstStyle/>
          <a:p>
            <a:pPr>
              <a:defRPr dirty="0" lang="en-US" sz="1400"/>
            </a:pPr>
            <a:r>
              <a:rPr b="1" dirty="0" lang="en-US" sz="1000">
                <a:latin typeface="Zoho Puvi"/>
              </a:rPr>
              <a:t>Enterprise</a:t>
            </a:r>
            <a:r>
              <a:rPr b="1" dirty="0" err="1" lang="en-US" sz="1000">
                <a:latin typeface="Zoho Puvi"/>
              </a:rPr>
              <a:t> </a:t>
            </a:r>
            <a:r>
              <a:rPr b="1" dirty="0" lang="en-US" sz="1000">
                <a:latin typeface="Zoho Puvi"/>
              </a:rPr>
              <a:t>self-service</a:t>
            </a:r>
            <a:endParaRPr b="1" dirty="0" lang="en-US" sz="1000">
              <a:latin typeface="Zoho Puvi"/>
            </a:endParaRPr>
          </a:p>
        </p:txBody>
      </p:sp>
      <p:sp>
        <p:nvSpPr>
          <p:cNvPr id="19" name="">
            <a:extLst>
              <a:ext uri="{3B02BD10-E452-459F-9516-809711A1681C}">
                <a16:creationId xmlns:a16="http://schemas.microsoft.com/office/drawing/2010/main" id="{EF9CF1EF-4448-4549-A950-E15E7DBFC7C7}"/>
              </a:ext>
            </a:extLst>
          </p:cNvPr>
          <p:cNvSpPr txBox="1"/>
          <p:nvPr/>
        </p:nvSpPr>
        <p:spPr>
          <a:xfrm flipH="false" flipV="false" rot="0">
            <a:off x="206825" y="1943100"/>
            <a:ext cx="2283466" cy="1253185"/>
          </a:xfrm>
          <a:prstGeom prst="rect">
            <a:avLst/>
          </a:prstGeom>
        </p:spPr>
        <p:txBody>
          <a:bodyPr anchor="t" bIns="47625" lIns="47625" rIns="47625" rtlCol="0" tIns="47625" vert="horz">
            <a:spAutoFit/>
          </a:bodyPr>
          <a:lstStyle/>
          <a:p>
            <a:pPr>
              <a:defRPr dirty="0" lang="en-US" sz="1400"/>
            </a:pPr>
            <a:r>
              <a:rPr b="1" dirty="0" lang="en-US" sz="1900">
                <a:solidFill>
                  <a:schemeClr val="bg1"/>
                </a:solidFill>
                <a:latin typeface="Zoho Puvi-heavy"/>
              </a:rPr>
              <a:t>An </a:t>
            </a:r>
            <a:r>
              <a:rPr b="1" dirty="0" lang="en-US" sz="1900">
                <a:solidFill>
                  <a:schemeClr val="bg1"/>
                </a:solidFill>
                <a:latin typeface="Zoho Puvi-heavy"/>
              </a:rPr>
              <a:t>all-encompassing</a:t>
            </a:r>
            <a:r>
              <a:rPr b="1" dirty="0" lang="en-US" sz="1900">
                <a:solidFill>
                  <a:schemeClr val="bg1"/>
                </a:solidFill>
                <a:latin typeface="Zoho Puvi-heavy"/>
              </a:rPr>
              <a:t> </a:t>
            </a:r>
            <a:r>
              <a:rPr b="1" dirty="0" lang="en-US" sz="1900">
                <a:solidFill>
                  <a:schemeClr val="bg1"/>
                </a:solidFill>
                <a:latin typeface="Zoho Puvi-heavy"/>
              </a:rPr>
              <a:t>identity security solution</a:t>
            </a:r>
            <a:endParaRPr b="1" dirty="0" lang="en-US" sz="1900">
              <a:solidFill>
                <a:schemeClr val="bg1"/>
              </a:solidFill>
              <a:latin typeface="Zoho Puvi-heavy"/>
            </a:endParaRPr>
          </a:p>
        </p:txBody>
      </p:sp>
    </p:spTree>
    <p:extLst>
      <p:ext uri="{FC3E9F1C-DE1E-45DF-8A0B-824AEC549128}">
        <p14:creationId xmlns:p14="http://schemas.microsoft.com/office/powerpoint/2010/main" val="1751263324284"/>
      </p:ext>
    </p:extLst>
  </p:cSld>
  <p:clrMapOvr>
    <a:masterClrMapping/>
  </p:clrMapOvr>
</p:sld>
</file>

<file path=ppt/slides/slide5.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5">
    <p:spTree>
      <p:nvGrpSpPr>
        <p:cNvPr id="1" name=""/>
        <p:cNvGrpSpPr/>
        <p:nvPr/>
      </p:nvGrpSpPr>
      <p:grpSpPr>
        <a:xfrm>
          <a:off x="0" y="0"/>
          <a:ext cx="0" cy="0"/>
          <a:chOff x="0" y="0"/>
          <a:chExt cx="0" cy="0"/>
        </a:xfrm>
      </p:grpSpPr>
      <p:sp>
        <p:nvSpPr>
          <p:cNvPr id="2" name="">
            <a:extLst>
              <a:ext uri="{FC4306A7-B4E9-4F05-8679-84A136DE1BF3}">
                <a16:creationId xmlns:a16="http://schemas.microsoft.com/office/drawing/2010/main" id="{56831CC9-176B-4D6E-BFD9-A7ED3B86F32B}"/>
              </a:ext>
            </a:extLst>
          </p:cNvPr>
          <p:cNvSpPr/>
          <p:nvPr/>
        </p:nvSpPr>
        <p:spPr>
          <a:xfrm flipH="false" flipV="false" rot="0">
            <a:off x="-6619" y="-27765"/>
            <a:ext cx="9149173" cy="5309692"/>
          </a:xfrm>
          <a:prstGeom prst="rect">
            <a:avLst/>
          </a:prstGeom>
          <a:gradFill rotWithShape="1">
            <a:gsLst>
              <a:gs pos="0">
                <a:srgbClr val="002b80"/>
              </a:gs>
              <a:gs pos="100000">
                <a:srgbClr val="295dc7"/>
              </a:gs>
            </a:gsLst>
            <a:lin ang="0" scaled="0"/>
          </a:gra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pic>
        <p:nvPicPr>
          <p:cNvPr id="3" name="">
            <a:extLst>
              <a:ext uri="{76353342-685B-4D25-B49D-D299AD7C8A52}">
                <a16:creationId xmlns:a16="http://schemas.microsoft.com/office/drawing/2010/main" id="{0C5E1337-C7CC-44B9-92E6-31FA51300949}"/>
              </a:ext>
            </a:extLst>
          </p:cNvPr>
          <p:cNvPicPr>
            <a:picLocks noChangeAspect="true"/>
          </p:cNvPicPr>
          <p:nvPr>
            <p:custDataLst>
              <p:tags r:id="rId2"/>
            </p:custDataLst>
          </p:nvPr>
        </p:nvPicPr>
        <p:blipFill>
          <a:blip r:embed="rId3">
            <a:alphaModFix amt="10000"/>
          </a:blip>
          <a:stretch>
            <a:fillRect/>
          </a:stretch>
        </p:blipFill>
        <p:spPr>
          <a:xfrm flipH="false" flipV="false" rot="0">
            <a:off x="7305" y="-38100"/>
            <a:ext cx="9144000" cy="5143500"/>
          </a:xfrm>
          <a:prstGeom prst="rect">
            <a:avLst/>
          </a:prstGeom>
          <a:noFill/>
        </p:spPr>
      </p:pic>
      <p:sp>
        <p:nvSpPr>
          <p:cNvPr id="4" name="">
            <a:extLst>
              <a:ext uri="{8414BD96-2E9C-4EE1-AC93-8CC7D84CAE8C}">
                <a16:creationId xmlns:a16="http://schemas.microsoft.com/office/drawing/2010/main" id="{D6E3BCD4-6FC5-485E-9D38-07892E969C5F}"/>
              </a:ext>
            </a:extLst>
          </p:cNvPr>
          <p:cNvSpPr/>
          <p:nvPr/>
        </p:nvSpPr>
        <p:spPr>
          <a:xfrm flipH="false" flipV="false" rot="0">
            <a:off x="912580" y="1312383"/>
            <a:ext cx="703783" cy="338451"/>
          </a:xfrm>
          <a:prstGeom prst="roundRect">
            <a:avLst/>
          </a:prstGeom>
          <a:solidFill>
            <a:schemeClr val="accent2"/>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5" name="">
            <a:extLst>
              <a:ext uri="{3B98522E-A700-4F2A-95DD-4D823412C972}">
                <a16:creationId xmlns:a16="http://schemas.microsoft.com/office/drawing/2010/main" id="{C36B9F95-65E8-4F39-81E8-3F8411894BF1}"/>
              </a:ext>
            </a:extLst>
          </p:cNvPr>
          <p:cNvSpPr txBox="1"/>
          <p:nvPr/>
        </p:nvSpPr>
        <p:spPr>
          <a:xfrm flipH="false" flipV="false" rot="0">
            <a:off x="952500" y="1312087"/>
            <a:ext cx="701963" cy="339032"/>
          </a:xfrm>
          <a:prstGeom prst="rect">
            <a:avLst/>
          </a:prstGeom>
        </p:spPr>
        <p:txBody>
          <a:bodyPr anchor="t" bIns="47625" lIns="95250" rIns="95250" rtlCol="0" tIns="47625" vert="horz">
            <a:spAutoFit/>
          </a:bodyPr>
          <a:lstStyle/>
          <a:p>
            <a:pPr>
              <a:defRPr dirty="0" lang="en-US" sz="1400"/>
            </a:pPr>
            <a:r>
              <a:rPr b="1" dirty="0" lang="en-US" sz="1600">
                <a:latin typeface="Zoho Puvi"/>
              </a:rPr>
              <a:t>How</a:t>
            </a:r>
            <a:endParaRPr b="1" dirty="0" lang="en-US" sz="1600">
              <a:latin typeface="Zoho Puvi"/>
            </a:endParaRPr>
          </a:p>
        </p:txBody>
      </p:sp>
      <p:sp>
        <p:nvSpPr>
          <p:cNvPr id="6" name="">
            <a:extLst>
              <a:ext uri="{C8047CC5-0B25-4597-8A6F-23B2647B5A65}">
                <a16:creationId xmlns:a16="http://schemas.microsoft.com/office/drawing/2010/main" id="{FC52E687-F99C-48ED-80C3-171E2C476009}"/>
              </a:ext>
            </a:extLst>
          </p:cNvPr>
          <p:cNvSpPr txBox="1"/>
          <p:nvPr/>
        </p:nvSpPr>
        <p:spPr>
          <a:xfrm flipH="false" flipV="false" rot="0">
            <a:off x="800100" y="1719100"/>
            <a:ext cx="5597776" cy="2045474"/>
          </a:xfrm>
          <a:prstGeom prst="rect">
            <a:avLst/>
          </a:prstGeom>
        </p:spPr>
        <p:txBody>
          <a:bodyPr anchor="t" bIns="47625" lIns="95250" rIns="95250" rtlCol="0" tIns="47625" vert="horz">
            <a:spAutoFit/>
          </a:bodyPr>
          <a:lstStyle/>
          <a:p>
            <a:pPr algn="l" rtl="false">
              <a:lnSpc>
                <a:spcPct val="100000"/>
              </a:lnSpc>
              <a:spcBef>
                <a:spcPts val="0"/>
              </a:spcBef>
              <a:spcAft>
                <a:spcPts val="0"/>
              </a:spcAft>
              <a:defRPr dirty="0" lang="en-US" sz="1400"/>
            </a:pPr>
            <a:r>
              <a:rPr b="1" dirty="0" err="1" lang="en-US" sz="3200">
                <a:solidFill>
                  <a:schemeClr val="bg1"/>
                </a:solidFill>
                <a:latin typeface="Zoho Puvi"/>
              </a:rPr>
              <a:t>ADSelfService</a:t>
            </a:r>
            <a:r>
              <a:rPr b="1" dirty="0" lang="en-US" sz="3200">
                <a:solidFill>
                  <a:schemeClr val="bg1"/>
                </a:solidFill>
                <a:latin typeface="Zoho Puvi"/>
              </a:rPr>
              <a:t> Plus</a:t>
            </a:r>
          </a:p>
          <a:p>
            <a:pPr algn="l" rtl="false">
              <a:lnSpc>
                <a:spcPct val="100000"/>
              </a:lnSpc>
              <a:spcBef>
                <a:spcPts val="0"/>
              </a:spcBef>
              <a:spcAft>
                <a:spcPts val="0"/>
              </a:spcAft>
              <a:defRPr dirty="0" lang="en-US" sz="1400"/>
            </a:pPr>
            <a:r>
              <a:rPr b="1" dirty="0" lang="en-US" sz="3200">
                <a:solidFill>
                  <a:schemeClr val="bg1"/>
                </a:solidFill>
                <a:latin typeface="Zoho Puvi"/>
              </a:rPr>
              <a:t>mitigates cybersecurity risks for healthcare organizations</a:t>
            </a:r>
            <a:endParaRPr b="1" dirty="0" lang="en-US" sz="3200">
              <a:solidFill>
                <a:schemeClr val="bg1"/>
              </a:solidFill>
              <a:latin typeface="Zoho Puvi"/>
            </a:endParaRPr>
          </a:p>
        </p:txBody>
      </p:sp>
      <p:pic>
        <p:nvPicPr>
          <p:cNvPr id="7" name="">
            <a:extLst>
              <a:ext uri="{D10DC0BA-0FC0-42D4-9BD6-1EA5C4C6FA9E}">
                <a16:creationId xmlns:a16="http://schemas.microsoft.com/office/drawing/2010/main" id="{F1D70044-99AC-4AE8-8CCC-E7D1E98D2C0E}"/>
              </a:ext>
            </a:extLst>
          </p:cNvPr>
          <p:cNvPicPr>
            <a:picLocks noChangeAspect="true"/>
          </p:cNvPicPr>
          <p:nvPr>
            <p:custDataLst>
              <p:tags r:id="rId4"/>
            </p:custDataLst>
          </p:nvPr>
        </p:nvPicPr>
        <p:blipFill>
          <a:blip r:embed="rId5"/>
          <a:stretch>
            <a:fillRect/>
          </a:stretch>
        </p:blipFill>
        <p:spPr>
          <a:xfrm flipH="false" flipV="false" rot="13080000">
            <a:off x="5202393" y="3095625"/>
            <a:ext cx="950128" cy="363197"/>
          </a:xfrm>
          <a:prstGeom prst="rect">
            <a:avLst/>
          </a:prstGeom>
          <a:noFill/>
        </p:spPr>
      </p:pic>
      <p:pic>
        <p:nvPicPr>
          <p:cNvPr id="8" name="">
            <a:extLst>
              <a:ext uri="{6D8464C8-0F56-4BCE-AB85-F1E6DA0EA762}">
                <a16:creationId xmlns:a16="http://schemas.microsoft.com/office/drawing/2010/main" id="{62B10882-9121-4D69-8DB4-D230AC072DAF}"/>
              </a:ext>
            </a:extLst>
          </p:cNvPr>
          <p:cNvPicPr>
            <a:picLocks noChangeAspect="true"/>
          </p:cNvPicPr>
          <p:nvPr>
            <p:custDataLst>
              <p:tags r:id="rId6"/>
            </p:custDataLst>
          </p:nvPr>
        </p:nvPicPr>
        <p:blipFill>
          <a:blip r:embed="rId7"/>
          <a:stretch>
            <a:fillRect/>
          </a:stretch>
        </p:blipFill>
        <p:spPr>
          <a:xfrm flipH="false" flipV="false" rot="0">
            <a:off x="5905862" y="1020622"/>
            <a:ext cx="2522740" cy="3111081"/>
          </a:xfrm>
          <a:prstGeom prst="rect">
            <a:avLst/>
          </a:prstGeom>
          <a:noFill/>
        </p:spPr>
      </p:pic>
      <p:pic>
        <p:nvPicPr>
          <p:cNvPr id="9" name="">
            <a:extLst>
              <a:ext uri="{6C2D19CB-36C9-46EE-8BB6-FC3D73A12472}">
                <a16:creationId xmlns:a16="http://schemas.microsoft.com/office/drawing/2010/main" id="{901B4322-77B6-472E-BE86-8F144926FCFD}"/>
              </a:ext>
            </a:extLst>
          </p:cNvPr>
          <p:cNvPicPr>
            <a:picLocks noChangeAspect="true"/>
          </p:cNvPicPr>
          <p:nvPr>
            <p:custDataLst>
              <p:tags r:id="rId8"/>
            </p:custDataLst>
          </p:nvPr>
        </p:nvPicPr>
        <p:blipFill>
          <a:blip r:embed="rId9"/>
          <a:stretch>
            <a:fillRect/>
          </a:stretch>
        </p:blipFill>
        <p:spPr>
          <a:xfrm flipH="false" flipV="false" rot="540000">
            <a:off x="6993606" y="1357388"/>
            <a:ext cx="402326" cy="402326"/>
          </a:xfrm>
          <a:prstGeom prst="rect">
            <a:avLst/>
          </a:prstGeom>
          <a:noFill/>
        </p:spPr>
      </p:pic>
      <p:pic>
        <p:nvPicPr>
          <p:cNvPr id="10" name="">
            <a:extLst>
              <a:ext uri="{2E250BCF-0080-462C-96E4-9C5D5854B333}">
                <a16:creationId xmlns:a16="http://schemas.microsoft.com/office/drawing/2010/main" id="{00A368AD-EE5A-48C6-BB6C-AF0F83427D8A}"/>
              </a:ext>
            </a:extLst>
          </p:cNvPr>
          <p:cNvPicPr>
            <a:picLocks noChangeAspect="true"/>
          </p:cNvPicPr>
          <p:nvPr>
            <p:custDataLst>
              <p:tags r:id="rId10"/>
            </p:custDataLst>
          </p:nvPr>
        </p:nvPicPr>
        <p:blipFill>
          <a:blip r:embed="rId11"/>
          <a:stretch>
            <a:fillRect/>
          </a:stretch>
        </p:blipFill>
        <p:spPr>
          <a:xfrm flipH="false" flipV="false" rot="0">
            <a:off x="8596760" y="4726856"/>
            <a:ext cx="241220" cy="241353"/>
          </a:xfrm>
          <a:prstGeom prst="rect">
            <a:avLst/>
          </a:prstGeom>
          <a:noFill/>
        </p:spPr>
      </p:pic>
    </p:spTree>
    <p:extLst>
      <p:ext uri="{3366A232-0E36-4C9D-9C7C-5B990E59113D}">
        <p14:creationId xmlns:p14="http://schemas.microsoft.com/office/powerpoint/2010/main" val="1751263324288"/>
      </p:ext>
    </p:extLst>
  </p:cSld>
  <p:clrMapOvr>
    <a:masterClrMapping/>
  </p:clrMapOvr>
</p:sld>
</file>

<file path=ppt/slides/slide6.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E1586336-CBD8-481B-9813-75D248C3FDB5}">
                <a16:creationId xmlns:a16="http://schemas.microsoft.com/office/drawing/2010/main" id="{73D149AF-CBDD-410C-BAEC-BFC581DA75F7}"/>
              </a:ext>
            </a:extLst>
          </p:cNvPr>
          <p:cNvPicPr>
            <a:picLocks noChangeAspect="true"/>
          </p:cNvPicPr>
          <p:nvPr>
            <p:custDataLst>
              <p:tags r:id="rId2"/>
            </p:custDataLst>
          </p:nvPr>
        </p:nvPicPr>
        <p:blipFill>
          <a:blip r:embed="rId3">
            <a:alphaModFix amt="19999"/>
          </a:blip>
          <a:stretch>
            <a:fillRect/>
          </a:stretch>
        </p:blipFill>
        <p:spPr>
          <a:xfrm flipH="false" flipV="false" rot="0">
            <a:off x="0" y="0"/>
            <a:ext cx="9144000" cy="5143500"/>
          </a:xfrm>
          <a:prstGeom prst="rect">
            <a:avLst/>
          </a:prstGeom>
          <a:noFill/>
        </p:spPr>
      </p:pic>
      <p:sp>
        <p:nvSpPr>
          <p:cNvPr id="3" name="">
            <a:extLst>
              <a:ext uri="{DB7E0823-C1BB-4639-9B27-011DEA460BA0}">
                <a16:creationId xmlns:a16="http://schemas.microsoft.com/office/drawing/2010/main" id="{87E98FE1-592F-4558-87BA-33488A6A234D}"/>
              </a:ext>
            </a:extLst>
          </p:cNvPr>
          <p:cNvSpPr/>
          <p:nvPr/>
        </p:nvSpPr>
        <p:spPr>
          <a:xfrm flipH="false" flipV="false" rot="0">
            <a:off x="565565" y="990600"/>
            <a:ext cx="8581892" cy="3448459"/>
          </a:xfrm>
          <a:prstGeom prst="rect">
            <a:avLst/>
          </a:prstGeom>
          <a:solidFill>
            <a:srgbClr val="fff9e8"/>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4" name="">
            <a:extLst>
              <a:ext uri="{8E77BA2F-9E06-4E18-B4A3-CAF5800BE3BC}">
                <a16:creationId xmlns:a16="http://schemas.microsoft.com/office/drawing/2010/main" id="{D9A6555B-5354-438B-90FB-5E89E3D1A439}"/>
              </a:ext>
            </a:extLst>
          </p:cNvPr>
          <p:cNvSpPr txBox="1"/>
          <p:nvPr/>
        </p:nvSpPr>
        <p:spPr>
          <a:xfrm flipH="false" flipV="false" rot="0">
            <a:off x="558259" y="322564"/>
            <a:ext cx="6021133" cy="497480"/>
          </a:xfrm>
          <a:prstGeom prst="rect">
            <a:avLst/>
          </a:prstGeom>
        </p:spPr>
        <p:txBody>
          <a:bodyPr anchor="t" bIns="47625" lIns="0" rIns="95250" rtlCol="0" tIns="47625" vert="horz">
            <a:spAutoFit/>
          </a:bodyPr>
          <a:lstStyle/>
          <a:p>
            <a:pPr>
              <a:lnSpc>
                <a:spcPct val="110000"/>
              </a:lnSpc>
              <a:defRPr dirty="0" lang="en-US" sz="1400"/>
            </a:pPr>
            <a:r>
              <a:rPr b="1" dirty="0" lang="en-US" sz="2400">
                <a:latin typeface="Zoho Puvi"/>
              </a:rPr>
              <a:t>Self-service</a:t>
            </a:r>
            <a:r>
              <a:rPr b="1" dirty="0" err="1" lang="en-US" sz="2400">
                <a:latin typeface="Zoho Puvi"/>
              </a:rPr>
              <a:t> </a:t>
            </a:r>
            <a:r>
              <a:rPr b="1" dirty="0" lang="en-US" sz="2400">
                <a:latin typeface="Zoho Puvi"/>
              </a:rPr>
              <a:t>capabilities</a:t>
            </a:r>
            <a:endParaRPr b="1" dirty="0" lang="en-US" sz="2400">
              <a:latin typeface="Zoho Puvi"/>
            </a:endParaRPr>
          </a:p>
        </p:txBody>
      </p:sp>
      <p:sp>
        <p:nvSpPr>
          <p:cNvPr id="5" name="">
            <a:extLst>
              <a:ext uri="{81F337E2-8D6C-473F-9FF9-95DF1713E20F}">
                <a16:creationId xmlns:a16="http://schemas.microsoft.com/office/drawing/2010/main" id="{357A27EC-8FF1-4931-9B59-0273CCA24DB7}"/>
              </a:ext>
            </a:extLst>
          </p:cNvPr>
          <p:cNvSpPr txBox="1"/>
          <p:nvPr/>
        </p:nvSpPr>
        <p:spPr>
          <a:xfrm flipH="false" flipV="false" rot="0">
            <a:off x="867470" y="1609725"/>
            <a:ext cx="6494516" cy="2190292"/>
          </a:xfrm>
          <a:prstGeom prst="rect">
            <a:avLst/>
          </a:prstGeom>
          <a:ln cap="flat" w="28575">
            <a:noFill/>
            <a:prstDash val="solid"/>
            <a:round/>
          </a:ln>
        </p:spPr>
        <p:txBody>
          <a:bodyPr anchor="t" bIns="47625" lIns="0" rIns="95250" rtlCol="0" tIns="47625" vert="horz">
            <a:spAutoFit/>
          </a:bodyPr>
          <a:lstStyle/>
          <a:p>
            <a:pPr indent="-266700" marL="266700">
              <a:lnSpc>
                <a:spcPct val="125000"/>
              </a:lnSpc>
              <a:spcBef>
                <a:spcPts val="1050"/>
              </a:spcBef>
              <a:buChar char=""/>
              <a:buFont typeface="Wingdings"/>
              <a:defRPr dirty="0" lang="en-US" sz="1400"/>
            </a:pPr>
            <a:r>
              <a:rPr b="0" dirty="0" lang="en-US" sz="1200">
                <a:solidFill>
                  <a:srgbClr val="0e101a"/>
                </a:solidFill>
                <a:latin typeface="Zoho Puvi"/>
              </a:rPr>
              <a:t>When patients and healthcare professionals send emails for password resets and account changes, admins forget to resolve the tickets or take longer to respond</a:t>
            </a:r>
          </a:p>
          <a:p>
            <a:pPr indent="-266700" marL="266700">
              <a:lnSpc>
                <a:spcPct val="125000"/>
              </a:lnSpc>
              <a:spcBef>
                <a:spcPts val="1050"/>
              </a:spcBef>
              <a:buChar char=""/>
              <a:buFont typeface="Wingdings"/>
              <a:defRPr dirty="0" lang="en-US" sz="1400"/>
            </a:pPr>
            <a:r>
              <a:rPr b="0" dirty="0" err="1" lang="en-US" sz="1200" u="sng">
                <a:solidFill>
                  <a:srgbClr val="617bff"/>
                </a:solidFill>
                <a:latin typeface="Zoho Puvi"/>
                <a:hlinkClick r:id="rId4"/>
              </a:rPr>
              <a:t>Gartner</a:t>
            </a:r>
            <a:r>
              <a:rPr b="0" dirty="0" lang="en-US" sz="1200">
                <a:solidFill>
                  <a:srgbClr val="0e101a"/>
                </a:solidFill>
                <a:latin typeface="Zoho Puvi"/>
              </a:rPr>
              <a:t> analysts say 40% of help desk calls are related to password resets. Due to this, critical tasks—such as providing network infrastructure, maintaining servers, or deploying software—are delayed</a:t>
            </a:r>
          </a:p>
          <a:p>
            <a:pPr indent="-266700" marL="266700">
              <a:lnSpc>
                <a:spcPct val="125000"/>
              </a:lnSpc>
              <a:spcBef>
                <a:spcPts val="1050"/>
              </a:spcBef>
              <a:buChar char=""/>
              <a:buFont typeface="Wingdings"/>
              <a:defRPr dirty="0" lang="en-US" sz="1400"/>
            </a:pPr>
            <a:r>
              <a:rPr b="0" dirty="0" lang="en-US" sz="1200">
                <a:solidFill>
                  <a:srgbClr val="0e101a"/>
                </a:solidFill>
                <a:latin typeface="Zoho Puvi"/>
              </a:rPr>
              <a:t>When hospital staff and IT admins create and update user records, they can encounter delays or make errors, which leads to longer patient wait times, unsatisfied staff, and low productivity</a:t>
            </a:r>
            <a:endParaRPr b="0" dirty="0" lang="en-US" sz="1200">
              <a:solidFill>
                <a:srgbClr val="0e101a"/>
              </a:solidFill>
              <a:latin typeface="Zoho Puvi"/>
            </a:endParaRPr>
          </a:p>
        </p:txBody>
      </p:sp>
      <p:sp>
        <p:nvSpPr>
          <p:cNvPr id="6" name="">
            <a:extLst>
              <a:ext uri="{A2661ED1-3D2D-4B40-8800-F0059E3C5DA1}">
                <a16:creationId xmlns:a16="http://schemas.microsoft.com/office/drawing/2010/main" id="{AAB6EC93-1A9F-4274-B45D-4C5104FD82AE}"/>
              </a:ext>
            </a:extLst>
          </p:cNvPr>
          <p:cNvSpPr txBox="1"/>
          <p:nvPr/>
        </p:nvSpPr>
        <p:spPr>
          <a:xfrm flipH="false" flipV="false" rot="0">
            <a:off x="4572882" y="3464341"/>
            <a:ext cx="1905000" cy="308551"/>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7" name="">
            <a:extLst>
              <a:ext uri="{87221CB6-5EFE-4DFC-AEB6-1D510E01C5D4}">
                <a16:creationId xmlns:a16="http://schemas.microsoft.com/office/drawing/2010/main" id="{AD96572E-D8F7-4C7F-B948-59674D4EC4BC}"/>
              </a:ext>
            </a:extLst>
          </p:cNvPr>
          <p:cNvSpPr txBox="1"/>
          <p:nvPr/>
        </p:nvSpPr>
        <p:spPr>
          <a:xfrm flipH="false" flipV="false" rot="0">
            <a:off x="863060" y="1222943"/>
            <a:ext cx="2964208" cy="329879"/>
          </a:xfrm>
          <a:prstGeom prst="rect">
            <a:avLst/>
          </a:prstGeom>
        </p:spPr>
        <p:txBody>
          <a:bodyPr anchor="t" bIns="47625" lIns="0" rIns="95250" rtlCol="0" tIns="47625" vert="horz">
            <a:spAutoFit/>
          </a:bodyPr>
          <a:lstStyle/>
          <a:p>
            <a:pPr>
              <a:lnSpc>
                <a:spcPct val="110000"/>
              </a:lnSpc>
              <a:defRPr dirty="0" lang="en-US" sz="1400"/>
            </a:pPr>
            <a:r>
              <a:rPr dirty="0" lang="en-US" sz="1400">
                <a:latin typeface="Zoho Puvi-demi_bold"/>
              </a:rPr>
              <a:t>Before </a:t>
            </a:r>
            <a:r>
              <a:rPr dirty="0" err="1" lang="en-US" sz="1400">
                <a:latin typeface="Zoho Puvi-demi_bold"/>
              </a:rPr>
              <a:t>ADSelfService</a:t>
            </a:r>
            <a:r>
              <a:rPr dirty="0" lang="en-US" sz="1400">
                <a:latin typeface="Zoho Puvi-demi_bold"/>
              </a:rPr>
              <a:t> Plus</a:t>
            </a:r>
            <a:endParaRPr dirty="0" lang="en-US" sz="1400">
              <a:latin typeface="Zoho Puvi-demi_bold"/>
            </a:endParaRPr>
          </a:p>
        </p:txBody>
      </p:sp>
      <p:grpSp>
        <p:nvGrpSpPr>
          <p:cNvPr id="8" name="">
            <a:extLst>
              <a:ext uri="{3BBB3E66-3294-4D50-8BBF-1747B38941B7}">
                <a16:creationId xmlns:a16="http://schemas.microsoft.com/office/drawing/2010/main" id="{5CFED191-73AF-4053-8353-E551C809F8D0}"/>
              </a:ext>
            </a:extLst>
          </p:cNvPr>
          <p:cNvGrpSpPr>
            <a:grpSpLocks noChangeAspect="true"/>
          </p:cNvGrpSpPr>
          <p:nvPr>
            <p:custDataLst>
              <p:tags r:id="rId5"/>
            </p:custDataLst>
          </p:nvPr>
        </p:nvGrpSpPr>
        <p:grpSpPr>
          <a:xfrm flipH="false" flipV="false" rot="0">
            <a:off x="8058302" y="686809"/>
            <a:ext cx="1791700" cy="1648910"/>
            <a:chOff x="7352300" y="669798"/>
            <a:chExt cx="1791700" cy="1648910"/>
          </a:xfrm>
        </p:grpSpPr>
        <p:pic>
          <p:nvPicPr>
            <p:cNvPr id="9" name="">
              <a:extLst>
                <a:ext uri="{DE694759-3200-4B61-91DE-7ECCE61C0BF6}">
                  <a16:creationId xmlns:a16="http://schemas.microsoft.com/office/drawing/2010/main" id="{F0890F93-A955-48B3-8A68-DDBD534AB4EA}"/>
                </a:ext>
              </a:extLst>
            </p:cNvPr>
            <p:cNvPicPr>
              <a:picLocks noChangeAspect="true"/>
            </p:cNvPicPr>
            <p:nvPr>
              <p:custDataLst>
                <p:tags r:id="rId6"/>
              </p:custDataLst>
            </p:nvPr>
          </p:nvPicPr>
          <p:blipFill>
            <a:blip r:embed="rId7"/>
            <a:stretch>
              <a:fillRect/>
            </a:stretch>
          </p:blipFill>
          <p:spPr>
            <a:xfrm flipH="false" flipV="false" rot="0">
              <a:off x="7352300" y="669798"/>
              <a:ext cx="1791700" cy="1648910"/>
            </a:xfrm>
            <a:prstGeom prst="rect">
              <a:avLst/>
            </a:prstGeom>
            <a:noFill/>
          </p:spPr>
        </p:pic>
        <p:pic>
          <p:nvPicPr>
            <p:cNvPr id="10" name="">
              <a:extLst>
                <a:ext uri="{EDBBAA8F-3E89-4E93-8417-4FF7E323D84A}">
                  <a16:creationId xmlns:a16="http://schemas.microsoft.com/office/drawing/2010/main" id="{7D2ABA2F-F897-4EE8-9AA6-CED8D60A47AB}"/>
                </a:ext>
              </a:extLst>
            </p:cNvPr>
            <p:cNvPicPr>
              <a:picLocks noChangeAspect="true"/>
            </p:cNvPicPr>
            <p:nvPr>
              <p:custDataLst>
                <p:tags r:id="rId8"/>
              </p:custDataLst>
            </p:nvPr>
          </p:nvPicPr>
          <p:blipFill>
            <a:blip r:embed="rId9"/>
            <a:srcRect b="0" l="0" r="44360" t="0"/>
            <a:stretch>
              <a:fillRect/>
            </a:stretch>
          </p:blipFill>
          <p:spPr>
            <a:xfrm flipH="false" flipV="false" rot="0">
              <a:off x="7578071" y="856430"/>
              <a:ext cx="905757" cy="1275654"/>
            </a:xfrm>
            <a:prstGeom prst="rect">
              <a:avLst/>
            </a:prstGeom>
            <a:noFill/>
          </p:spPr>
        </p:pic>
      </p:grpSp>
      <p:pic>
        <p:nvPicPr>
          <p:cNvPr id="11" name="">
            <a:extLst>
              <a:ext uri="{DD28EC39-B1AC-4DC6-8D33-84BD4E7C1F88}">
                <a16:creationId xmlns:a16="http://schemas.microsoft.com/office/drawing/2010/main" id="{B9639994-76B0-47B5-B01F-2CE24F0FB9B9}"/>
              </a:ext>
            </a:extLst>
          </p:cNvPr>
          <p:cNvPicPr>
            <a:picLocks noChangeAspect="true"/>
          </p:cNvPicPr>
          <p:nvPr>
            <p:custDataLst>
              <p:tags r:id="rId10"/>
            </p:custDataLst>
          </p:nvPr>
        </p:nvPicPr>
        <p:blipFill>
          <a:blip r:embed="rId11"/>
          <a:srcRect b="0" l="0" r="37810" t="0"/>
          <a:stretch>
            <a:fillRect/>
          </a:stretch>
        </p:blipFill>
        <p:spPr>
          <a:xfrm flipH="false" flipV="false" rot="0">
            <a:off x="7920245" y="3114389"/>
            <a:ext cx="1238993" cy="1908476"/>
          </a:xfrm>
          <a:prstGeom prst="rect">
            <a:avLst/>
          </a:prstGeom>
          <a:noFill/>
        </p:spPr>
      </p:pic>
      <p:sp>
        <p:nvSpPr>
          <p:cNvPr id="12" name="">
            <a:extLst>
              <a:ext uri="{BF9B5E73-851B-4C0B-AE68-7122999C9E34}">
                <a16:creationId xmlns:a16="http://schemas.microsoft.com/office/drawing/2010/main" id="{B2C0A353-827C-4AAF-96C9-C5A2D9E7FA9C}"/>
              </a:ext>
            </a:extLst>
          </p:cNvPr>
          <p:cNvSpPr/>
          <p:nvPr/>
        </p:nvSpPr>
        <p:spPr>
          <a:xfrm flipH="false" flipV="false" rot="0">
            <a:off x="0" y="315153"/>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Tree>
    <p:extLst>
      <p:ext uri="{C8E4235D-576E-405C-9F93-39EF708CC8D4}">
        <p14:creationId xmlns:p14="http://schemas.microsoft.com/office/powerpoint/2010/main" val="1751263324290"/>
      </p:ext>
    </p:extLst>
  </p:cSld>
  <p:clrMapOvr>
    <a:masterClrMapping/>
  </p:clrMapOvr>
</p:sld>
</file>

<file path=ppt/slides/slide7.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68F74228-B7C2-4087-BA78-5886961156B8}">
                <a16:creationId xmlns:a16="http://schemas.microsoft.com/office/drawing/2010/main" id="{FF4F4909-0F12-4AFE-B6B7-96DB2BA7A82B}"/>
              </a:ext>
            </a:extLst>
          </p:cNvPr>
          <p:cNvPicPr>
            <a:picLocks noChangeAspect="true"/>
          </p:cNvPicPr>
          <p:nvPr>
            <p:custDataLst>
              <p:tags r:id="rId2"/>
            </p:custDataLst>
          </p:nvPr>
        </p:nvPicPr>
        <p:blipFill>
          <a:blip r:embed="rId3">
            <a:alphaModFix amt="19999"/>
          </a:blip>
          <a:stretch>
            <a:fillRect/>
          </a:stretch>
        </p:blipFill>
        <p:spPr>
          <a:xfrm flipH="false" flipV="false" rot="0">
            <a:off x="0" y="-8504"/>
            <a:ext cx="9144000" cy="5143500"/>
          </a:xfrm>
          <a:prstGeom prst="rect">
            <a:avLst/>
          </a:prstGeom>
          <a:noFill/>
        </p:spPr>
      </p:pic>
      <p:sp>
        <p:nvSpPr>
          <p:cNvPr id="3" name="">
            <a:extLst>
              <a:ext uri="{7288A3C4-558F-49E8-8E70-BC292A188CB3}">
                <a16:creationId xmlns:a16="http://schemas.microsoft.com/office/drawing/2010/main" id="{6282FF73-FD79-4298-9604-2DC0E525EB4C}"/>
              </a:ext>
            </a:extLst>
          </p:cNvPr>
          <p:cNvSpPr/>
          <p:nvPr/>
        </p:nvSpPr>
        <p:spPr>
          <a:xfrm flipH="false" flipV="false" rot="0">
            <a:off x="558259" y="990600"/>
            <a:ext cx="8589512" cy="3655914"/>
          </a:xfrm>
          <a:prstGeom prst="rect">
            <a:avLst/>
          </a:prstGeom>
          <a:solidFill>
            <a:srgbClr val="f0f6ff"/>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solidFill>
                  <a:srgbClr val="f0f6ff"/>
                </a:solidFill>
              </a:rPr>
              <a:t/>
            </a:r>
            <a:endParaRPr dirty="0" lang="en-US">
              <a:solidFill>
                <a:srgbClr val="f0f6ff"/>
              </a:solidFill>
            </a:endParaRPr>
          </a:p>
        </p:txBody>
      </p:sp>
      <p:sp>
        <p:nvSpPr>
          <p:cNvPr id="4" name="">
            <a:extLst>
              <a:ext uri="{3EEDBB06-964C-408D-981A-263AB3B2C3A6}">
                <a16:creationId xmlns:a16="http://schemas.microsoft.com/office/drawing/2010/main" id="{5D6C3C45-BCEF-4E5E-B679-5A0447E583E1}"/>
              </a:ext>
            </a:extLst>
          </p:cNvPr>
          <p:cNvSpPr txBox="1"/>
          <p:nvPr/>
        </p:nvSpPr>
        <p:spPr>
          <a:xfrm flipH="false" flipV="false" rot="0">
            <a:off x="558259" y="321362"/>
            <a:ext cx="6021133" cy="497480"/>
          </a:xfrm>
          <a:prstGeom prst="rect">
            <a:avLst/>
          </a:prstGeom>
        </p:spPr>
        <p:txBody>
          <a:bodyPr anchor="t" bIns="47625" lIns="0" rIns="95250" rtlCol="0" tIns="47625" vert="horz">
            <a:spAutoFit/>
          </a:bodyPr>
          <a:lstStyle/>
          <a:p>
            <a:pPr>
              <a:lnSpc>
                <a:spcPct val="110000"/>
              </a:lnSpc>
              <a:defRPr dirty="0" lang="en-US" sz="1400"/>
            </a:pPr>
            <a:r>
              <a:rPr b="1" dirty="0" lang="en-US" sz="2400">
                <a:latin typeface="Zoho Puvi"/>
              </a:rPr>
              <a:t>Self-service</a:t>
            </a:r>
            <a:r>
              <a:rPr b="1" dirty="0" err="1" lang="en-US" sz="2400">
                <a:latin typeface="Zoho Puvi"/>
              </a:rPr>
              <a:t> </a:t>
            </a:r>
            <a:r>
              <a:rPr b="1" dirty="0" lang="en-US" sz="2400">
                <a:latin typeface="Zoho Puvi"/>
              </a:rPr>
              <a:t>capabilities</a:t>
            </a:r>
            <a:endParaRPr b="1" dirty="0" lang="en-US" sz="2400">
              <a:latin typeface="Zoho Puvi"/>
            </a:endParaRPr>
          </a:p>
        </p:txBody>
      </p:sp>
      <p:pic>
        <p:nvPicPr>
          <p:cNvPr id="5" name="">
            <a:extLst>
              <a:ext uri="{FAAA5B12-C9EA-4675-9F04-D774C3D564D9}">
                <a16:creationId xmlns:a16="http://schemas.microsoft.com/office/drawing/2010/main" id="{F8D37E0B-53B6-4F4C-A736-232FE6C28C1D}"/>
              </a:ext>
            </a:extLst>
          </p:cNvPr>
          <p:cNvPicPr>
            <a:picLocks noChangeAspect="true"/>
          </p:cNvPicPr>
          <p:nvPr>
            <p:custDataLst>
              <p:tags r:id="rId4"/>
            </p:custDataLst>
          </p:nvPr>
        </p:nvPicPr>
        <p:blipFill>
          <a:blip r:embed="rId5"/>
          <a:srcRect b="0" l="0" r="37810" t="0"/>
          <a:stretch>
            <a:fillRect/>
          </a:stretch>
        </p:blipFill>
        <p:spPr>
          <a:xfrm flipH="false" flipV="false" rot="0">
            <a:off x="7920245" y="3114389"/>
            <a:ext cx="1238993" cy="1908476"/>
          </a:xfrm>
          <a:prstGeom prst="rect">
            <a:avLst/>
          </a:prstGeom>
          <a:noFill/>
        </p:spPr>
      </p:pic>
      <p:sp>
        <p:nvSpPr>
          <p:cNvPr id="6" name="">
            <a:extLst>
              <a:ext uri="{B2EE1CFE-E4B6-418C-BD2C-C121D04E4370}">
                <a16:creationId xmlns:a16="http://schemas.microsoft.com/office/drawing/2010/main" id="{44A6BD6D-6230-493F-8B40-5B45F1682B9A}"/>
              </a:ext>
            </a:extLst>
          </p:cNvPr>
          <p:cNvSpPr/>
          <p:nvPr/>
        </p:nvSpPr>
        <p:spPr>
          <a:xfrm flipH="false" flipV="false" rot="0">
            <a:off x="4819650" y="1608553"/>
            <a:ext cx="3914775" cy="2276475"/>
          </a:xfrm>
          <a:prstGeom prst="rect">
            <a:avLst/>
          </a:prstGeom>
          <a:solidFill>
            <a:schemeClr val="bg1">
              <a:alpha val="78000"/>
            </a:schemeClr>
          </a:solidFill>
          <a:ln cap="flat" w="9525">
            <a:solidFill>
              <a:srgbClr val="c3f4e4"/>
            </a:solid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7" name="">
            <a:extLst>
              <a:ext uri="{E398BACE-29C5-4F9F-A271-720745EACC3F}">
                <a16:creationId xmlns:a16="http://schemas.microsoft.com/office/drawing/2010/main" id="{B57AF056-2AE1-4377-B2BC-7B27BB59C0F0}"/>
              </a:ext>
            </a:extLst>
          </p:cNvPr>
          <p:cNvSpPr txBox="1"/>
          <p:nvPr/>
        </p:nvSpPr>
        <p:spPr>
          <a:xfrm flipH="false" flipV="false" rot="0">
            <a:off x="867470" y="1609725"/>
            <a:ext cx="3570017" cy="2875921"/>
          </a:xfrm>
          <a:prstGeom prst="rect">
            <a:avLst/>
          </a:prstGeom>
        </p:spPr>
        <p:txBody>
          <a:bodyPr anchor="t" bIns="47625" lIns="0" rIns="95250" rtlCol="0" tIns="47625" vert="horz">
            <a:spAutoFit/>
          </a:bodyPr>
          <a:lstStyle/>
          <a:p>
            <a:pPr indent="-266700" marL="266700">
              <a:lnSpc>
                <a:spcPct val="125000"/>
              </a:lnSpc>
              <a:spcBef>
                <a:spcPts val="1050"/>
              </a:spcBef>
              <a:buChar char=""/>
              <a:buFont typeface="Wingdings"/>
              <a:defRPr dirty="0" lang="en-US" sz="1400"/>
            </a:pPr>
            <a:r>
              <a:rPr b="0" dirty="0" lang="en-US" sz="1200">
                <a:solidFill>
                  <a:srgbClr val="0e101a"/>
                </a:solidFill>
                <a:latin typeface="Zoho Puvi"/>
              </a:rPr>
              <a:t>Users can reset their passwords, change passwords, unlock their accounts, and self-update personal information—all without help from the IT team</a:t>
            </a:r>
          </a:p>
          <a:p>
            <a:pPr indent="-266700" marL="266700">
              <a:lnSpc>
                <a:spcPct val="125000"/>
              </a:lnSpc>
              <a:spcBef>
                <a:spcPts val="1050"/>
              </a:spcBef>
              <a:buChar char=""/>
              <a:buFont typeface="Wingdings"/>
              <a:defRPr dirty="0" lang="en-US" sz="1400"/>
            </a:pPr>
            <a:r>
              <a:rPr b="0" dirty="0" lang="en-US" sz="1200">
                <a:solidFill>
                  <a:srgbClr val="0e101a"/>
                </a:solidFill>
                <a:latin typeface="Zoho Puvi"/>
              </a:rPr>
              <a:t>By clicking the Reset Password/Account Unlock option in the GINA/</a:t>
            </a:r>
            <a:r>
              <a:rPr b="0" dirty="0" err="1" lang="en-US" sz="1200">
                <a:solidFill>
                  <a:srgbClr val="0e101a"/>
                </a:solidFill>
                <a:latin typeface="Zoho Puvi"/>
              </a:rPr>
              <a:t>CP</a:t>
            </a:r>
            <a:r>
              <a:rPr b="0" dirty="0" lang="en-US" sz="1200">
                <a:solidFill>
                  <a:srgbClr val="0e101a"/>
                </a:solidFill>
                <a:latin typeface="Zoho Puvi"/>
              </a:rPr>
              <a:t> client, users can reset their passwords and unlock their accounts themselves</a:t>
            </a:r>
          </a:p>
          <a:p>
            <a:pPr indent="-266700" marL="266700">
              <a:lnSpc>
                <a:spcPct val="125000"/>
              </a:lnSpc>
              <a:spcBef>
                <a:spcPts val="1050"/>
              </a:spcBef>
              <a:buChar char=""/>
              <a:buFont typeface="Wingdings"/>
              <a:defRPr dirty="0" lang="en-US" sz="1400"/>
            </a:pPr>
            <a:r>
              <a:rPr b="0" dirty="0" lang="en-US" sz="1200">
                <a:solidFill>
                  <a:srgbClr val="0e101a"/>
                </a:solidFill>
                <a:latin typeface="Zoho Puvi"/>
              </a:rPr>
              <a:t>Admins can restrict what fields users can self-update, and also what fields they can view</a:t>
            </a:r>
            <a:endParaRPr b="0" dirty="0" lang="en-US" sz="1200">
              <a:solidFill>
                <a:srgbClr val="0e101a"/>
              </a:solidFill>
              <a:latin typeface="Zoho Puvi"/>
            </a:endParaRPr>
          </a:p>
        </p:txBody>
      </p:sp>
      <p:sp>
        <p:nvSpPr>
          <p:cNvPr id="8" name="">
            <a:extLst>
              <a:ext uri="{1B25ED63-C3C0-45FF-B6E6-272355018B46}">
                <a16:creationId xmlns:a16="http://schemas.microsoft.com/office/drawing/2010/main" id="{FB260F71-3D58-4265-8698-760A7F1928A0}"/>
              </a:ext>
            </a:extLst>
          </p:cNvPr>
          <p:cNvSpPr txBox="1"/>
          <p:nvPr/>
        </p:nvSpPr>
        <p:spPr>
          <a:xfrm flipH="false" flipV="false" rot="0">
            <a:off x="4572882" y="3464341"/>
            <a:ext cx="1905000" cy="308551"/>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9" name="">
            <a:extLst>
              <a:ext uri="{715E1537-D139-491E-96FC-22E3F34E0117}">
                <a16:creationId xmlns:a16="http://schemas.microsoft.com/office/drawing/2010/main" id="{FC309821-099E-497A-99B5-665AB0DD76B5}"/>
              </a:ext>
            </a:extLst>
          </p:cNvPr>
          <p:cNvSpPr txBox="1"/>
          <p:nvPr/>
        </p:nvSpPr>
        <p:spPr>
          <a:xfrm flipH="false" flipV="false" rot="0">
            <a:off x="863060" y="1222943"/>
            <a:ext cx="2964208" cy="329879"/>
          </a:xfrm>
          <a:prstGeom prst="rect">
            <a:avLst/>
          </a:prstGeom>
        </p:spPr>
        <p:txBody>
          <a:bodyPr anchor="t" bIns="47625" lIns="0" rIns="95250" rtlCol="0" tIns="47625" vert="horz">
            <a:spAutoFit/>
          </a:bodyPr>
          <a:lstStyle/>
          <a:p>
            <a:pPr>
              <a:lnSpc>
                <a:spcPct val="110000"/>
              </a:lnSpc>
              <a:defRPr dirty="0" lang="en-US" sz="1400"/>
            </a:pPr>
            <a:r>
              <a:rPr dirty="0" lang="en-US" sz="1400">
                <a:latin typeface="Zoho Puvi-demi_bold"/>
              </a:rPr>
              <a:t>After </a:t>
            </a:r>
            <a:r>
              <a:rPr dirty="0" err="1" lang="en-US" sz="1400">
                <a:latin typeface="Zoho Puvi-demi_bold"/>
              </a:rPr>
              <a:t>ADSelfService</a:t>
            </a:r>
            <a:r>
              <a:rPr dirty="0" lang="en-US" sz="1400">
                <a:latin typeface="Zoho Puvi-demi_bold"/>
              </a:rPr>
              <a:t> Plus</a:t>
            </a:r>
            <a:endParaRPr dirty="0" lang="en-US" sz="1400">
              <a:latin typeface="Zoho Puvi-demi_bold"/>
            </a:endParaRPr>
          </a:p>
        </p:txBody>
      </p:sp>
      <p:pic>
        <p:nvPicPr>
          <p:cNvPr id="10" name="">
            <a:extLst>
              <a:ext uri="{48D555C6-639C-4ADB-BCB9-EB6DE3DDD6BF}">
                <a16:creationId xmlns:a16="http://schemas.microsoft.com/office/drawing/2010/main" id="{C1DAECD7-DB6E-4EB9-8632-09E5B2D2D2C7}"/>
              </a:ext>
            </a:extLst>
          </p:cNvPr>
          <p:cNvPicPr>
            <a:picLocks noChangeAspect="true"/>
          </p:cNvPicPr>
          <p:nvPr>
            <p:custDataLst>
              <p:tags r:id="rId6"/>
            </p:custDataLst>
          </p:nvPr>
        </p:nvPicPr>
        <p:blipFill>
          <a:blip r:embed="rId7"/>
          <a:srcRect b="4125" l="0" r="0" t="4125"/>
          <a:stretch>
            <a:fillRect/>
          </a:stretch>
        </p:blipFill>
        <p:spPr>
          <a:xfrm flipH="false" flipV="false" rot="0">
            <a:off x="4867275" y="1809521"/>
            <a:ext cx="3825718" cy="2038673"/>
          </a:xfrm>
          <a:prstGeom prst="rect">
            <a:avLst/>
          </a:prstGeom>
          <a:noFill/>
          <a:ln cap="flat" w="9525">
            <a:solidFill>
              <a:srgbClr val="434f56">
                <a:alpha val="22000"/>
              </a:srgbClr>
            </a:solidFill>
            <a:prstDash val="solid"/>
            <a:round/>
          </a:ln>
        </p:spPr>
      </p:pic>
      <p:grpSp>
        <p:nvGrpSpPr>
          <p:cNvPr id="11" name="">
            <a:extLst>
              <a:ext uri="{CA9BA5D3-3B59-4C55-9496-5C0B18DB3A6F}">
                <a16:creationId xmlns:a16="http://schemas.microsoft.com/office/drawing/2010/main" id="{E1F4CB34-8D87-4551-A94C-5DA04395A6D9}"/>
              </a:ext>
            </a:extLst>
          </p:cNvPr>
          <p:cNvGrpSpPr>
            <a:grpSpLocks noChangeAspect="true"/>
          </p:cNvGrpSpPr>
          <p:nvPr>
            <p:custDataLst>
              <p:tags r:id="rId8"/>
            </p:custDataLst>
          </p:nvPr>
        </p:nvGrpSpPr>
        <p:grpSpPr>
          <a:xfrm flipH="false" flipV="false" rot="0">
            <a:off x="8058302" y="686809"/>
            <a:ext cx="1791700" cy="1648910"/>
            <a:chOff x="7352300" y="669798"/>
            <a:chExt cx="1791700" cy="1648910"/>
          </a:xfrm>
        </p:grpSpPr>
        <p:pic>
          <p:nvPicPr>
            <p:cNvPr id="12" name="">
              <a:extLst>
                <a:ext uri="{3FBF6781-EF10-4562-A498-B48781226AC8}">
                  <a16:creationId xmlns:a16="http://schemas.microsoft.com/office/drawing/2010/main" id="{2B74809D-12FC-4921-A0CD-DCC178F62126}"/>
                </a:ext>
              </a:extLst>
            </p:cNvPr>
            <p:cNvPicPr>
              <a:picLocks noChangeAspect="true"/>
            </p:cNvPicPr>
            <p:nvPr>
              <p:custDataLst>
                <p:tags r:id="rId9"/>
              </p:custDataLst>
            </p:nvPr>
          </p:nvPicPr>
          <p:blipFill>
            <a:blip r:embed="rId10"/>
            <a:stretch>
              <a:fillRect/>
            </a:stretch>
          </p:blipFill>
          <p:spPr>
            <a:xfrm flipH="false" flipV="false" rot="0">
              <a:off x="7352300" y="669798"/>
              <a:ext cx="1791700" cy="1648910"/>
            </a:xfrm>
            <a:prstGeom prst="rect">
              <a:avLst/>
            </a:prstGeom>
            <a:noFill/>
          </p:spPr>
        </p:pic>
        <p:pic>
          <p:nvPicPr>
            <p:cNvPr id="13" name="">
              <a:extLst>
                <a:ext uri="{0B44CD28-652C-4E7A-B33D-E3DCA1663E86}">
                  <a16:creationId xmlns:a16="http://schemas.microsoft.com/office/drawing/2010/main" id="{7A5D3E8D-46B7-4453-8FCA-57184178334B}"/>
                </a:ext>
              </a:extLst>
            </p:cNvPr>
            <p:cNvPicPr>
              <a:picLocks noChangeAspect="true"/>
            </p:cNvPicPr>
            <p:nvPr>
              <p:custDataLst>
                <p:tags r:id="rId11"/>
              </p:custDataLst>
            </p:nvPr>
          </p:nvPicPr>
          <p:blipFill>
            <a:blip r:embed="rId12"/>
            <a:srcRect b="0" l="0" r="44360" t="0"/>
            <a:stretch>
              <a:fillRect/>
            </a:stretch>
          </p:blipFill>
          <p:spPr>
            <a:xfrm flipH="false" flipV="false" rot="0">
              <a:off x="7578071" y="856430"/>
              <a:ext cx="905757" cy="1275654"/>
            </a:xfrm>
            <a:prstGeom prst="rect">
              <a:avLst/>
            </a:prstGeom>
            <a:noFill/>
          </p:spPr>
        </p:pic>
      </p:grpSp>
      <p:sp>
        <p:nvSpPr>
          <p:cNvPr id="14" name="">
            <a:extLst>
              <a:ext uri="{679AF159-3923-4680-ADFF-E191DA6D1625}">
                <a16:creationId xmlns:a16="http://schemas.microsoft.com/office/drawing/2010/main" id="{79906353-1BC4-4AC6-80CC-EBF99F815BCD}"/>
              </a:ext>
            </a:extLst>
          </p:cNvPr>
          <p:cNvSpPr/>
          <p:nvPr/>
        </p:nvSpPr>
        <p:spPr>
          <a:xfrm flipH="false" flipV="false" rot="0">
            <a:off x="0" y="315153"/>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5" name="">
            <a:extLst>
              <a:ext uri="{765E587C-8F61-45BF-88D5-5399684E640C}">
                <a16:creationId xmlns:a16="http://schemas.microsoft.com/office/drawing/2010/main" id="{3309C04B-7D1C-4078-B1D4-BB2637243073}"/>
              </a:ext>
            </a:extLst>
          </p:cNvPr>
          <p:cNvSpPr>
            <a:spLocks noChangeAspect="true"/>
          </p:cNvSpPr>
          <p:nvPr>
            <p:custDataLst>
              <p:tags r:id="rId13"/>
            </p:custDataLst>
          </p:nvPr>
        </p:nvSpPr>
        <p:spPr>
          <a:xfrm flipH="false" flipV="false" rot="0">
            <a:off x="8525107" y="1676631"/>
            <a:ext cx="56687" cy="56687"/>
          </a:xfrm>
          <a:prstGeom prst="ellipse">
            <a:avLst/>
          </a:prstGeom>
          <a:solidFill>
            <a:schemeClr val="tx2">
              <a:lumMod val="25000"/>
              <a:lumOff val="7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b" rtlCol="0" vert="horz">
            <a:noAutofit/>
          </a:bodyPr>
          <a:lstStyle/>
          <a:p>
            <a:pPr algn="ctr"/>
            <a:r>
              <a:rPr dirty="0" lang="en-US"/>
              <a:t/>
            </a:r>
            <a:endParaRPr dirty="0" lang="en-US"/>
          </a:p>
        </p:txBody>
      </p:sp>
      <p:sp>
        <p:nvSpPr>
          <p:cNvPr id="16" name="">
            <a:extLst>
              <a:ext uri="{EBEAB624-E4FF-425E-8388-90D5CB88B5BD}">
                <a16:creationId xmlns:a16="http://schemas.microsoft.com/office/drawing/2010/main" id="{50E6F322-24B3-4414-9EA9-67BB04888621}"/>
              </a:ext>
            </a:extLst>
          </p:cNvPr>
          <p:cNvSpPr>
            <a:spLocks noChangeAspect="true"/>
          </p:cNvSpPr>
          <p:nvPr>
            <p:custDataLst>
              <p:tags r:id="rId14"/>
            </p:custDataLst>
          </p:nvPr>
        </p:nvSpPr>
        <p:spPr>
          <a:xfrm flipH="false" flipV="false" rot="0">
            <a:off x="8308078" y="1676631"/>
            <a:ext cx="56687" cy="56687"/>
          </a:xfrm>
          <a:prstGeom prst="ellipse">
            <a:avLst/>
          </a:prstGeom>
          <a:solidFill>
            <a:schemeClr val="tx2">
              <a:lumMod val="25000"/>
              <a:lumOff val="7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b" rtlCol="0" vert="horz">
            <a:noAutofit/>
          </a:bodyPr>
          <a:lstStyle/>
          <a:p>
            <a:pPr algn="ctr"/>
            <a:r>
              <a:rPr dirty="0" lang="en-US"/>
              <a:t/>
            </a:r>
            <a:endParaRPr dirty="0" lang="en-US"/>
          </a:p>
        </p:txBody>
      </p:sp>
      <p:sp>
        <p:nvSpPr>
          <p:cNvPr id="17" name="">
            <a:extLst>
              <a:ext uri="{82C394F0-57DA-466D-A327-34ED1CAF4BF8}">
                <a16:creationId xmlns:a16="http://schemas.microsoft.com/office/drawing/2010/main" id="{80C42527-6DCF-4179-89C2-67BBB4B9FA32}"/>
              </a:ext>
            </a:extLst>
          </p:cNvPr>
          <p:cNvSpPr>
            <a:spLocks noChangeAspect="true"/>
          </p:cNvSpPr>
          <p:nvPr>
            <p:custDataLst>
              <p:tags r:id="rId15"/>
            </p:custDataLst>
          </p:nvPr>
        </p:nvSpPr>
        <p:spPr>
          <a:xfrm flipH="false" flipV="false" rot="0">
            <a:off x="8416593" y="1676631"/>
            <a:ext cx="56687" cy="56687"/>
          </a:xfrm>
          <a:prstGeom prst="ellipse">
            <a:avLst/>
          </a:prstGeom>
          <a:solidFill>
            <a:schemeClr val="tx2">
              <a:lumMod val="25000"/>
              <a:lumOff val="7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b" rtlCol="0" vert="horz">
            <a:noAutofit/>
          </a:bodyPr>
          <a:lstStyle/>
          <a:p>
            <a:pPr algn="ctr"/>
            <a:r>
              <a:rPr dirty="0" lang="en-US"/>
              <a:t/>
            </a:r>
            <a:endParaRPr dirty="0" lang="en-US"/>
          </a:p>
        </p:txBody>
      </p:sp>
    </p:spTree>
    <p:extLst>
      <p:ext uri="{F8417DC0-8A9C-4818-8928-EA652A963A5A}">
        <p14:creationId xmlns:p14="http://schemas.microsoft.com/office/powerpoint/2010/main" val="1751263324294"/>
      </p:ext>
    </p:extLst>
  </p:cSld>
  <p:clrMapOvr>
    <a:masterClrMapping/>
  </p:clrMapOvr>
</p:sld>
</file>

<file path=ppt/slides/slide8.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F64F3352-83AC-42A3-8C4D-FE3EA449F6A8}">
                <a16:creationId xmlns:a16="http://schemas.microsoft.com/office/drawing/2010/main" id="{06A27015-B8DD-4789-9F73-B0BECEE3F456}"/>
              </a:ext>
            </a:extLst>
          </p:cNvPr>
          <p:cNvPicPr>
            <a:picLocks noChangeAspect="true"/>
          </p:cNvPicPr>
          <p:nvPr>
            <p:custDataLst>
              <p:tags r:id="rId2"/>
            </p:custDataLst>
          </p:nvPr>
        </p:nvPicPr>
        <p:blipFill>
          <a:blip r:embed="rId3">
            <a:alphaModFix amt="19999"/>
          </a:blip>
          <a:stretch>
            <a:fillRect/>
          </a:stretch>
        </p:blipFill>
        <p:spPr>
          <a:xfrm flipH="false" flipV="false" rot="0">
            <a:off x="0" y="0"/>
            <a:ext cx="9144000" cy="5143500"/>
          </a:xfrm>
          <a:prstGeom prst="rect">
            <a:avLst/>
          </a:prstGeom>
          <a:noFill/>
        </p:spPr>
      </p:pic>
      <p:sp>
        <p:nvSpPr>
          <p:cNvPr id="3" name="">
            <a:extLst>
              <a:ext uri="{13F01291-CF91-4212-991E-A14720AE36A5}">
                <a16:creationId xmlns:a16="http://schemas.microsoft.com/office/drawing/2010/main" id="{79B853E3-24B1-45ED-AB4C-ADE4EE143B8C}"/>
              </a:ext>
            </a:extLst>
          </p:cNvPr>
          <p:cNvSpPr/>
          <p:nvPr/>
        </p:nvSpPr>
        <p:spPr>
          <a:xfrm flipH="false" flipV="false" rot="0">
            <a:off x="558259" y="990600"/>
            <a:ext cx="8581892" cy="3448459"/>
          </a:xfrm>
          <a:prstGeom prst="rect">
            <a:avLst/>
          </a:prstGeom>
          <a:solidFill>
            <a:srgbClr val="fff9e8"/>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4" name="">
            <a:extLst>
              <a:ext uri="{1E5FF36C-B7E2-4076-BC28-60E08DBF7A72}">
                <a16:creationId xmlns:a16="http://schemas.microsoft.com/office/drawing/2010/main" id="{6258F5FA-C7A6-4068-9C95-E2D64011F085}"/>
              </a:ext>
            </a:extLst>
          </p:cNvPr>
          <p:cNvSpPr txBox="1"/>
          <p:nvPr/>
        </p:nvSpPr>
        <p:spPr>
          <a:xfrm flipH="false" flipV="false" rot="0">
            <a:off x="558259" y="322564"/>
            <a:ext cx="6021133" cy="497480"/>
          </a:xfrm>
          <a:prstGeom prst="rect">
            <a:avLst/>
          </a:prstGeom>
        </p:spPr>
        <p:txBody>
          <a:bodyPr anchor="t" bIns="47625" lIns="0" rIns="95250" rtlCol="0" tIns="47625" vert="horz">
            <a:spAutoFit/>
          </a:bodyPr>
          <a:lstStyle/>
          <a:p>
            <a:pPr>
              <a:lnSpc>
                <a:spcPct val="110000"/>
              </a:lnSpc>
              <a:defRPr dirty="0" lang="en-US" sz="1400"/>
            </a:pPr>
            <a:r>
              <a:rPr b="1" dirty="0" lang="en-US" sz="2400">
                <a:latin typeface="Zoho Puvi"/>
              </a:rPr>
              <a:t>Password policy enforcer</a:t>
            </a:r>
            <a:endParaRPr b="1" dirty="0" lang="en-US" sz="2400">
              <a:latin typeface="Zoho Puvi"/>
            </a:endParaRPr>
          </a:p>
        </p:txBody>
      </p:sp>
      <p:sp>
        <p:nvSpPr>
          <p:cNvPr id="5" name="">
            <a:extLst>
              <a:ext uri="{A9C2F332-8A73-4C63-9F9F-103F3FCD8CA3}">
                <a16:creationId xmlns:a16="http://schemas.microsoft.com/office/drawing/2010/main" id="{D61889F7-25A8-4D5D-B342-9E63C90A6D10}"/>
              </a:ext>
            </a:extLst>
          </p:cNvPr>
          <p:cNvSpPr txBox="1"/>
          <p:nvPr/>
        </p:nvSpPr>
        <p:spPr>
          <a:xfrm flipH="false" flipV="false" rot="0">
            <a:off x="867470" y="1609725"/>
            <a:ext cx="6494516" cy="1371314"/>
          </a:xfrm>
          <a:prstGeom prst="rect">
            <a:avLst/>
          </a:prstGeom>
        </p:spPr>
        <p:txBody>
          <a:bodyPr anchor="t" bIns="47625" lIns="0" rIns="95250" rtlCol="0" tIns="47625" vert="horz">
            <a:spAutoFit/>
          </a:bodyPr>
          <a:lstStyle/>
          <a:p>
            <a:pPr indent="-266700" marL="266700">
              <a:lnSpc>
                <a:spcPct val="125000"/>
              </a:lnSpc>
              <a:spcBef>
                <a:spcPts val="1050"/>
              </a:spcBef>
              <a:buChar char=""/>
              <a:buFont typeface="Wingdings"/>
              <a:defRPr dirty="0" lang="en-US" sz="1400"/>
            </a:pPr>
            <a:r>
              <a:rPr b="0" dirty="0" lang="en-US" sz="1200">
                <a:solidFill>
                  <a:srgbClr val="0e101a"/>
                </a:solidFill>
                <a:latin typeface="Zoho Puvi"/>
              </a:rPr>
              <a:t>While creating passwords, clinical staff and patients often choose easy-to-type passwords that include simple patterns, hospital names, or common dictionary words</a:t>
            </a:r>
          </a:p>
          <a:p>
            <a:pPr indent="-266700" marL="266700">
              <a:lnSpc>
                <a:spcPct val="125000"/>
              </a:lnSpc>
              <a:spcBef>
                <a:spcPts val="1050"/>
              </a:spcBef>
              <a:buChar char=""/>
              <a:buFont typeface="Wingdings"/>
              <a:defRPr dirty="0" lang="en-US" sz="1400"/>
            </a:pPr>
            <a:r>
              <a:rPr b="0" dirty="0" lang="en-US" sz="1200">
                <a:solidFill>
                  <a:srgbClr val="0e101a"/>
                </a:solidFill>
                <a:latin typeface="Zoho Puvi"/>
              </a:rPr>
              <a:t>Moreover, the default password policy in AD may not support password complexity requirements like unicode characters. Attackers can exploit this weakness by targeting passwords, making them easier to crack</a:t>
            </a:r>
            <a:endParaRPr b="0" dirty="0" lang="en-US" sz="1200">
              <a:solidFill>
                <a:srgbClr val="0e101a"/>
              </a:solidFill>
              <a:latin typeface="Zoho Puvi"/>
            </a:endParaRPr>
          </a:p>
        </p:txBody>
      </p:sp>
      <p:sp>
        <p:nvSpPr>
          <p:cNvPr id="6" name="">
            <a:extLst>
              <a:ext uri="{96ADC67B-AA47-4A84-97F6-0A7FD34120C3}">
                <a16:creationId xmlns:a16="http://schemas.microsoft.com/office/drawing/2010/main" id="{44E51A43-BD28-4699-8F4E-D0B3FE15DBEA}"/>
              </a:ext>
            </a:extLst>
          </p:cNvPr>
          <p:cNvSpPr txBox="1"/>
          <p:nvPr/>
        </p:nvSpPr>
        <p:spPr>
          <a:xfrm flipH="false" flipV="false" rot="0">
            <a:off x="4572882" y="3464341"/>
            <a:ext cx="1905000" cy="308551"/>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7" name="">
            <a:extLst>
              <a:ext uri="{7CB80B4C-08CC-490E-AA15-91662F9B8F12}">
                <a16:creationId xmlns:a16="http://schemas.microsoft.com/office/drawing/2010/main" id="{56E86990-3AE8-4107-B8B5-9D68DD0492DC}"/>
              </a:ext>
            </a:extLst>
          </p:cNvPr>
          <p:cNvSpPr txBox="1"/>
          <p:nvPr/>
        </p:nvSpPr>
        <p:spPr>
          <a:xfrm flipH="false" flipV="false" rot="0">
            <a:off x="863060" y="1222943"/>
            <a:ext cx="2964208" cy="329879"/>
          </a:xfrm>
          <a:prstGeom prst="rect">
            <a:avLst/>
          </a:prstGeom>
        </p:spPr>
        <p:txBody>
          <a:bodyPr anchor="t" bIns="47625" lIns="0" rIns="95250" rtlCol="0" tIns="47625" vert="horz">
            <a:spAutoFit/>
          </a:bodyPr>
          <a:lstStyle/>
          <a:p>
            <a:pPr>
              <a:lnSpc>
                <a:spcPct val="110000"/>
              </a:lnSpc>
              <a:defRPr dirty="0" lang="en-US" sz="1400"/>
            </a:pPr>
            <a:r>
              <a:rPr dirty="0" lang="en-US" sz="1400">
                <a:latin typeface="Zoho Puvi-demi_bold"/>
              </a:rPr>
              <a:t>Before </a:t>
            </a:r>
            <a:r>
              <a:rPr dirty="0" err="1" lang="en-US" sz="1400">
                <a:latin typeface="Zoho Puvi-demi_bold"/>
              </a:rPr>
              <a:t>ADSelfService</a:t>
            </a:r>
            <a:r>
              <a:rPr dirty="0" lang="en-US" sz="1400">
                <a:latin typeface="Zoho Puvi-demi_bold"/>
              </a:rPr>
              <a:t> Plus</a:t>
            </a:r>
            <a:endParaRPr dirty="0" lang="en-US" sz="1400">
              <a:latin typeface="Zoho Puvi-demi_bold"/>
            </a:endParaRPr>
          </a:p>
        </p:txBody>
      </p:sp>
      <p:grpSp>
        <p:nvGrpSpPr>
          <p:cNvPr id="8" name="">
            <a:extLst>
              <a:ext uri="{1CC1CE23-53D3-4670-81F3-8C2DE34910B6}">
                <a16:creationId xmlns:a16="http://schemas.microsoft.com/office/drawing/2010/main" id="{00CCB501-11D7-4F3C-B8B0-79FC6409280D}"/>
              </a:ext>
            </a:extLst>
          </p:cNvPr>
          <p:cNvGrpSpPr>
            <a:grpSpLocks noChangeAspect="true"/>
          </p:cNvGrpSpPr>
          <p:nvPr>
            <p:custDataLst>
              <p:tags r:id="rId4"/>
            </p:custDataLst>
          </p:nvPr>
        </p:nvGrpSpPr>
        <p:grpSpPr>
          <a:xfrm flipH="false" flipV="false" rot="0">
            <a:off x="8058302" y="686809"/>
            <a:ext cx="1791700" cy="1648910"/>
            <a:chOff x="7352300" y="669798"/>
            <a:chExt cx="1791700" cy="1648910"/>
          </a:xfrm>
        </p:grpSpPr>
        <p:pic>
          <p:nvPicPr>
            <p:cNvPr id="9" name="">
              <a:extLst>
                <a:ext uri="{E197AF70-ACCF-4381-A194-084A6957397A}">
                  <a16:creationId xmlns:a16="http://schemas.microsoft.com/office/drawing/2010/main" id="{B2555230-3EE0-4F56-B798-BEABEA3ED605}"/>
                </a:ext>
              </a:extLst>
            </p:cNvPr>
            <p:cNvPicPr>
              <a:picLocks noChangeAspect="true"/>
            </p:cNvPicPr>
            <p:nvPr>
              <p:custDataLst>
                <p:tags r:id="rId5"/>
              </p:custDataLst>
            </p:nvPr>
          </p:nvPicPr>
          <p:blipFill>
            <a:blip r:embed="rId6"/>
            <a:stretch>
              <a:fillRect/>
            </a:stretch>
          </p:blipFill>
          <p:spPr>
            <a:xfrm flipH="false" flipV="false" rot="0">
              <a:off x="7352300" y="669798"/>
              <a:ext cx="1791700" cy="1648910"/>
            </a:xfrm>
            <a:prstGeom prst="rect">
              <a:avLst/>
            </a:prstGeom>
            <a:noFill/>
          </p:spPr>
        </p:pic>
        <p:pic>
          <p:nvPicPr>
            <p:cNvPr id="10" name="">
              <a:extLst>
                <a:ext uri="{FF3BF4AC-26AA-423D-B603-7440ADC6ED6C}">
                  <a16:creationId xmlns:a16="http://schemas.microsoft.com/office/drawing/2010/main" id="{31943C3B-DDCE-4B1B-B95A-BA2772813643}"/>
                </a:ext>
              </a:extLst>
            </p:cNvPr>
            <p:cNvPicPr>
              <a:picLocks noChangeAspect="true"/>
            </p:cNvPicPr>
            <p:nvPr>
              <p:custDataLst>
                <p:tags r:id="rId7"/>
              </p:custDataLst>
            </p:nvPr>
          </p:nvPicPr>
          <p:blipFill>
            <a:blip r:embed="rId8"/>
            <a:srcRect b="0" l="0" r="44360" t="0"/>
            <a:stretch>
              <a:fillRect/>
            </a:stretch>
          </p:blipFill>
          <p:spPr>
            <a:xfrm flipH="false" flipV="false" rot="0">
              <a:off x="7578071" y="856430"/>
              <a:ext cx="905757" cy="1275654"/>
            </a:xfrm>
            <a:prstGeom prst="rect">
              <a:avLst/>
            </a:prstGeom>
            <a:noFill/>
          </p:spPr>
        </p:pic>
      </p:grpSp>
      <p:pic>
        <p:nvPicPr>
          <p:cNvPr id="11" name="">
            <a:extLst>
              <a:ext uri="{0B2287BE-6276-4896-88F4-D1AA13C02AF3}">
                <a16:creationId xmlns:a16="http://schemas.microsoft.com/office/drawing/2010/main" id="{DD8F4735-76B7-4AD9-B094-BCAE81809F0A}"/>
              </a:ext>
            </a:extLst>
          </p:cNvPr>
          <p:cNvPicPr>
            <a:picLocks noChangeAspect="true"/>
          </p:cNvPicPr>
          <p:nvPr>
            <p:custDataLst>
              <p:tags r:id="rId9"/>
            </p:custDataLst>
          </p:nvPr>
        </p:nvPicPr>
        <p:blipFill>
          <a:blip r:embed="rId10"/>
          <a:srcRect b="0" l="0" r="37810" t="0"/>
          <a:stretch>
            <a:fillRect/>
          </a:stretch>
        </p:blipFill>
        <p:spPr>
          <a:xfrm flipH="false" flipV="false" rot="0">
            <a:off x="7920245" y="3114389"/>
            <a:ext cx="1238993" cy="1908476"/>
          </a:xfrm>
          <a:prstGeom prst="rect">
            <a:avLst/>
          </a:prstGeom>
          <a:noFill/>
        </p:spPr>
      </p:pic>
      <p:sp>
        <p:nvSpPr>
          <p:cNvPr id="12" name="">
            <a:extLst>
              <a:ext uri="{2A08806F-CECB-441D-87DB-512621D18B4D}">
                <a16:creationId xmlns:a16="http://schemas.microsoft.com/office/drawing/2010/main" id="{81BFFAA7-9657-4D27-8B60-94AB868A4CEC}"/>
              </a:ext>
            </a:extLst>
          </p:cNvPr>
          <p:cNvSpPr/>
          <p:nvPr/>
        </p:nvSpPr>
        <p:spPr>
          <a:xfrm flipH="false" flipV="false" rot="0">
            <a:off x="0" y="315153"/>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Tree>
    <p:extLst>
      <p:ext uri="{0DE14445-B231-48E6-93FE-0515619F1C10}">
        <p14:creationId xmlns:p14="http://schemas.microsoft.com/office/powerpoint/2010/main" val="1751263324298"/>
      </p:ext>
    </p:extLst>
  </p:cSld>
  <p:clrMapOvr>
    <a:masterClrMapping/>
  </p:clrMapOvr>
</p:sld>
</file>

<file path=ppt/slides/slide9.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pic>
        <p:nvPicPr>
          <p:cNvPr id="2" name="">
            <a:extLst>
              <a:ext uri="{6BD49121-83E3-4EDB-93B1-2DACEF2E5B03}">
                <a16:creationId xmlns:a16="http://schemas.microsoft.com/office/drawing/2010/main" id="{A4188965-7BF1-4470-B07A-7C25C1C2328A}"/>
              </a:ext>
            </a:extLst>
          </p:cNvPr>
          <p:cNvPicPr>
            <a:picLocks noChangeAspect="true"/>
          </p:cNvPicPr>
          <p:nvPr>
            <p:custDataLst>
              <p:tags r:id="rId2"/>
            </p:custDataLst>
          </p:nvPr>
        </p:nvPicPr>
        <p:blipFill>
          <a:blip r:embed="rId3">
            <a:alphaModFix amt="19999"/>
          </a:blip>
          <a:stretch>
            <a:fillRect/>
          </a:stretch>
        </p:blipFill>
        <p:spPr>
          <a:xfrm flipH="false" flipV="false" rot="0">
            <a:off x="0" y="-8504"/>
            <a:ext cx="9144000" cy="5143500"/>
          </a:xfrm>
          <a:prstGeom prst="rect">
            <a:avLst/>
          </a:prstGeom>
          <a:noFill/>
        </p:spPr>
      </p:pic>
      <p:sp>
        <p:nvSpPr>
          <p:cNvPr id="3" name="Rectangle 2">
            <a:extLst>
              <a:ext uri="{AA03961E-234F-4FA3-ADFF-FD808442690D}">
                <a16:creationId xmlns:a16="http://schemas.microsoft.com/office/drawing/2010/main" id="{A3DA1FA5-3DCF-4A5F-84D3-7F44BED86BB6}"/>
              </a:ext>
            </a:extLst>
          </p:cNvPr>
          <p:cNvSpPr/>
          <p:nvPr/>
        </p:nvSpPr>
        <p:spPr>
          <a:xfrm flipH="false" flipV="false" rot="0">
            <a:off x="558260" y="876300"/>
            <a:ext cx="8589512" cy="4048010"/>
          </a:xfrm>
          <a:prstGeom prst="rect">
            <a:avLst/>
          </a:prstGeom>
          <a:solidFill>
            <a:srgbClr val="f0f6ff"/>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4" name="">
            <a:extLst>
              <a:ext uri="{4146FA63-4ECD-4E63-BECD-4587EAE4CAAB}">
                <a16:creationId xmlns:a16="http://schemas.microsoft.com/office/drawing/2010/main" id="{A035D2A4-F2FA-452E-93CF-2FAE4B791182}"/>
              </a:ext>
            </a:extLst>
          </p:cNvPr>
          <p:cNvSpPr txBox="1"/>
          <p:nvPr/>
        </p:nvSpPr>
        <p:spPr>
          <a:xfrm flipH="false" flipV="false" rot="0">
            <a:off x="558259" y="322564"/>
            <a:ext cx="6021133" cy="497480"/>
          </a:xfrm>
          <a:prstGeom prst="rect">
            <a:avLst/>
          </a:prstGeom>
        </p:spPr>
        <p:txBody>
          <a:bodyPr anchor="t" bIns="47625" lIns="0" rIns="95250" rtlCol="0" tIns="47625" vert="horz">
            <a:spAutoFit/>
          </a:bodyPr>
          <a:lstStyle/>
          <a:p>
            <a:pPr>
              <a:lnSpc>
                <a:spcPct val="110000"/>
              </a:lnSpc>
              <a:defRPr dirty="0" lang="en-US" sz="1400"/>
            </a:pPr>
            <a:r>
              <a:rPr b="1" dirty="0" lang="en-US" sz="2400">
                <a:latin typeface="Zoho Puvi"/>
              </a:rPr>
              <a:t>Password policy enforcer</a:t>
            </a:r>
            <a:endParaRPr b="1" dirty="0" lang="en-US" sz="2400">
              <a:latin typeface="Zoho Puvi"/>
            </a:endParaRPr>
          </a:p>
        </p:txBody>
      </p:sp>
      <p:pic>
        <p:nvPicPr>
          <p:cNvPr id="5" name="">
            <a:extLst>
              <a:ext uri="{59456142-4CA7-4C3E-BCE7-E8448DBB9DEA}">
                <a16:creationId xmlns:a16="http://schemas.microsoft.com/office/drawing/2010/main" id="{FCA24D38-50FD-452D-A10F-C7545F521BD7}"/>
              </a:ext>
            </a:extLst>
          </p:cNvPr>
          <p:cNvPicPr>
            <a:picLocks noChangeAspect="true"/>
          </p:cNvPicPr>
          <p:nvPr>
            <p:custDataLst>
              <p:tags r:id="rId4"/>
            </p:custDataLst>
          </p:nvPr>
        </p:nvPicPr>
        <p:blipFill>
          <a:blip r:embed="rId5"/>
          <a:srcRect b="0" l="0" r="37810" t="0"/>
          <a:stretch>
            <a:fillRect/>
          </a:stretch>
        </p:blipFill>
        <p:spPr>
          <a:xfrm flipH="false" flipV="false" rot="0">
            <a:off x="7920245" y="3120914"/>
            <a:ext cx="1238993" cy="1908476"/>
          </a:xfrm>
          <a:prstGeom prst="rect">
            <a:avLst/>
          </a:prstGeom>
          <a:noFill/>
        </p:spPr>
      </p:pic>
      <p:sp>
        <p:nvSpPr>
          <p:cNvPr id="6" name="">
            <a:extLst>
              <a:ext uri="{EC65FBDB-5A27-4AD2-B51E-1F68B93CAA4F}">
                <a16:creationId xmlns:a16="http://schemas.microsoft.com/office/drawing/2010/main" id="{3C56832F-7B48-4DE0-BDE7-BA4EC009A17A}"/>
              </a:ext>
            </a:extLst>
          </p:cNvPr>
          <p:cNvSpPr/>
          <p:nvPr/>
        </p:nvSpPr>
        <p:spPr>
          <a:xfrm flipH="false" flipV="false" rot="0">
            <a:off x="4819650" y="1494253"/>
            <a:ext cx="3914775" cy="2276475"/>
          </a:xfrm>
          <a:prstGeom prst="rect">
            <a:avLst/>
          </a:prstGeom>
          <a:solidFill>
            <a:schemeClr val="bg1">
              <a:alpha val="78000"/>
            </a:schemeClr>
          </a:solidFill>
          <a:ln cap="flat" w="9525">
            <a:solidFill>
              <a:srgbClr val="c3f4e4"/>
            </a:solid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7" name="Text Box 6">
            <a:extLst>
              <a:ext uri="{607847E4-C37D-4763-9D0F-7853E395CCC2}">
                <a16:creationId xmlns:a16="http://schemas.microsoft.com/office/drawing/2010/main" id="{0624F335-0AD3-49FE-B8D3-73FAAD6B5467}"/>
              </a:ext>
            </a:extLst>
          </p:cNvPr>
          <p:cNvSpPr txBox="1"/>
          <p:nvPr/>
        </p:nvSpPr>
        <p:spPr>
          <a:xfrm flipH="false" flipV="false" rot="0">
            <a:off x="867470" y="1266825"/>
            <a:ext cx="3570017" cy="1371314"/>
          </a:xfrm>
          <a:prstGeom prst="rect">
            <a:avLst/>
          </a:prstGeom>
        </p:spPr>
        <p:txBody>
          <a:bodyPr anchor="t" bIns="47625" lIns="0" rIns="95250" rtlCol="0" tIns="47625" vert="horz">
            <a:spAutoFit/>
          </a:bodyPr>
          <a:lstStyle/>
          <a:p>
            <a:pPr indent="-266700" marL="266700">
              <a:lnSpc>
                <a:spcPct val="125000"/>
              </a:lnSpc>
              <a:spcBef>
                <a:spcPts val="1050"/>
              </a:spcBef>
              <a:buChar char=""/>
              <a:buFont typeface="Wingdings"/>
              <a:defRPr dirty="0" lang="en-US" sz="1400"/>
            </a:pPr>
            <a:r>
              <a:rPr b="0" dirty="0" lang="en-US" sz="1200">
                <a:solidFill>
                  <a:srgbClr val="0e101a"/>
                </a:solidFill>
                <a:latin typeface="Zoho Puvi"/>
              </a:rPr>
              <a:t>By implementing fine-grained password policies, admins can protect users based on their membership in an </a:t>
            </a:r>
            <a:r>
              <a:rPr b="0" dirty="0" err="1" lang="en-US" sz="1200">
                <a:solidFill>
                  <a:srgbClr val="0e101a"/>
                </a:solidFill>
                <a:latin typeface="Zoho Puvi"/>
              </a:rPr>
              <a:t>OU</a:t>
            </a:r>
            <a:r>
              <a:rPr b="0" dirty="0" lang="en-US" sz="1200">
                <a:solidFill>
                  <a:srgbClr val="0e101a"/>
                </a:solidFill>
                <a:latin typeface="Zoho Puvi"/>
              </a:rPr>
              <a:t>, group, or domain</a:t>
            </a:r>
          </a:p>
          <a:p>
            <a:pPr indent="-266700" marL="266700">
              <a:lnSpc>
                <a:spcPct val="125000"/>
              </a:lnSpc>
              <a:spcBef>
                <a:spcPts val="1050"/>
              </a:spcBef>
              <a:buChar char=""/>
              <a:buFont typeface="Wingdings"/>
              <a:defRPr dirty="0" lang="en-US" sz="1400"/>
            </a:pPr>
            <a:r>
              <a:rPr b="0" dirty="0" lang="en-US" sz="1200">
                <a:solidFill>
                  <a:srgbClr val="0e101a"/>
                </a:solidFill>
                <a:latin typeface="Zoho Puvi"/>
              </a:rPr>
              <a:t>It is possible to set password controls not available in native policies, including:</a:t>
            </a:r>
            <a:endParaRPr b="0" dirty="0" lang="en-US" sz="1200">
              <a:solidFill>
                <a:srgbClr val="0e101a"/>
              </a:solidFill>
              <a:latin typeface="Zoho Puvi"/>
            </a:endParaRPr>
          </a:p>
        </p:txBody>
      </p:sp>
      <p:sp>
        <p:nvSpPr>
          <p:cNvPr id="8" name="">
            <a:extLst>
              <a:ext uri="{195983F9-6CC8-4B52-86E3-F98FB92F78D1}">
                <a16:creationId xmlns:a16="http://schemas.microsoft.com/office/drawing/2010/main" id="{FC841DCE-CC2C-4158-97D8-5E2CF4E0EAE9}"/>
              </a:ext>
            </a:extLst>
          </p:cNvPr>
          <p:cNvSpPr txBox="1"/>
          <p:nvPr/>
        </p:nvSpPr>
        <p:spPr>
          <a:xfrm flipH="false" flipV="false" rot="0">
            <a:off x="4572882" y="3464341"/>
            <a:ext cx="1905000" cy="308551"/>
          </a:xfrm>
          <a:prstGeom prst="rect">
            <a:avLst/>
          </a:prstGeom>
        </p:spPr>
        <p:txBody>
          <a:bodyPr anchor="ctr" bIns="47625" lIns="95250" rIns="95250" rtlCol="0" tIns="47625" vert="horz">
            <a:spAutoFit/>
          </a:bodyPr>
          <a:lstStyle/>
          <a:p>
            <a:pPr algn="ctr">
              <a:defRPr dirty="0" lang="en-US" sz="1400"/>
            </a:pPr>
            <a:r>
              <a:rPr dirty="0" lang="en-US"/>
              <a:t/>
            </a:r>
            <a:endParaRPr dirty="0" lang="en-US"/>
          </a:p>
        </p:txBody>
      </p:sp>
      <p:sp>
        <p:nvSpPr>
          <p:cNvPr id="9" name="">
            <a:extLst>
              <a:ext uri="{C07C1640-1889-431D-B50E-430737A97580}">
                <a16:creationId xmlns:a16="http://schemas.microsoft.com/office/drawing/2010/main" id="{9F7FFA1B-7D68-4288-932B-9756A742DC4A}"/>
              </a:ext>
            </a:extLst>
          </p:cNvPr>
          <p:cNvSpPr txBox="1"/>
          <p:nvPr/>
        </p:nvSpPr>
        <p:spPr>
          <a:xfrm flipH="false" flipV="false" rot="0">
            <a:off x="863060" y="880042"/>
            <a:ext cx="2964208" cy="329879"/>
          </a:xfrm>
          <a:prstGeom prst="rect">
            <a:avLst/>
          </a:prstGeom>
        </p:spPr>
        <p:txBody>
          <a:bodyPr anchor="t" bIns="47625" lIns="0" rIns="95250" rtlCol="0" tIns="47625" vert="horz">
            <a:spAutoFit/>
          </a:bodyPr>
          <a:lstStyle/>
          <a:p>
            <a:pPr>
              <a:lnSpc>
                <a:spcPct val="110000"/>
              </a:lnSpc>
              <a:defRPr dirty="0" lang="en-US" sz="1400"/>
            </a:pPr>
            <a:r>
              <a:rPr dirty="0" lang="en-US" sz="1400">
                <a:latin typeface="Zoho Puvi-demi_bold"/>
              </a:rPr>
              <a:t>After </a:t>
            </a:r>
            <a:r>
              <a:rPr dirty="0" lang="en-US" sz="1400">
                <a:latin typeface="Zoho Puvi-demi_bold"/>
              </a:rPr>
              <a:t>ADSelfService Plus</a:t>
            </a:r>
            <a:endParaRPr dirty="0" lang="en-US" sz="1400">
              <a:latin typeface="Zoho Puvi-demi_bold"/>
            </a:endParaRPr>
          </a:p>
        </p:txBody>
      </p:sp>
      <p:sp>
        <p:nvSpPr>
          <p:cNvPr id="10" name="Text Box 9">
            <a:extLst>
              <a:ext uri="{54A14352-D872-42C3-B492-F3DF8B34ED86}">
                <a16:creationId xmlns:a16="http://schemas.microsoft.com/office/drawing/2010/main" id="{73377D31-BCC2-4DAB-B92B-53E9DE6F58D8}"/>
              </a:ext>
            </a:extLst>
          </p:cNvPr>
          <p:cNvSpPr txBox="1"/>
          <p:nvPr/>
        </p:nvSpPr>
        <p:spPr>
          <a:xfrm flipH="false" flipV="false" rot="0">
            <a:off x="1142190" y="2749867"/>
            <a:ext cx="3386404" cy="1752314"/>
          </a:xfrm>
          <a:prstGeom prst="rect">
            <a:avLst/>
          </a:prstGeom>
        </p:spPr>
        <p:txBody>
          <a:bodyPr anchor="t" bIns="47625" lIns="0" rIns="95250" rtlCol="0" tIns="47625" vert="horz">
            <a:spAutoFit/>
          </a:bodyPr>
          <a:lstStyle/>
          <a:p>
            <a:pPr indent="-190500" marL="190500">
              <a:lnSpc>
                <a:spcPct val="125000"/>
              </a:lnSpc>
              <a:spcBef>
                <a:spcPts val="1050"/>
              </a:spcBef>
              <a:buChar char="•"/>
              <a:buFont typeface="Arial"/>
              <a:defRPr dirty="0" lang="en-US" sz="1400"/>
            </a:pPr>
            <a:r>
              <a:rPr b="0" dirty="0" lang="en-US" sz="1100">
                <a:solidFill>
                  <a:srgbClr val="0e101a"/>
                </a:solidFill>
                <a:latin typeface="Zoho Puvi"/>
              </a:rPr>
              <a:t>Mandatory use of Unicode characters </a:t>
            </a:r>
          </a:p>
          <a:p>
            <a:pPr indent="-190500" marL="190500">
              <a:lnSpc>
                <a:spcPct val="125000"/>
              </a:lnSpc>
              <a:spcBef>
                <a:spcPts val="1050"/>
              </a:spcBef>
              <a:buChar char="•"/>
              <a:buFont typeface="Arial"/>
              <a:defRPr dirty="0" lang="en-US" sz="1400"/>
            </a:pPr>
            <a:r>
              <a:rPr b="0" dirty="0" lang="en-US" sz="1100">
                <a:solidFill>
                  <a:srgbClr val="0e101a"/>
                </a:solidFill>
                <a:latin typeface="Zoho Puvi"/>
              </a:rPr>
              <a:t>Restrictions</a:t>
            </a:r>
            <a:r>
              <a:rPr b="0" dirty="0" lang="en-US" sz="1100">
                <a:solidFill>
                  <a:srgbClr val="0e101a"/>
                </a:solidFill>
                <a:latin typeface="Zoho Puvi"/>
              </a:rPr>
              <a:t> </a:t>
            </a:r>
            <a:r>
              <a:rPr b="0" dirty="0" lang="en-US" sz="1100">
                <a:solidFill>
                  <a:srgbClr val="0e101a"/>
                </a:solidFill>
                <a:latin typeface="Zoho Puvi"/>
              </a:rPr>
              <a:t>against character repetition in usernames and reusing old passwords</a:t>
            </a:r>
          </a:p>
          <a:p>
            <a:pPr indent="-190500" marL="190500">
              <a:lnSpc>
                <a:spcPct val="125000"/>
              </a:lnSpc>
              <a:spcBef>
                <a:spcPts val="1050"/>
              </a:spcBef>
              <a:buChar char="•"/>
              <a:buFont typeface="Arial"/>
              <a:defRPr dirty="0" lang="en-US" sz="1400"/>
            </a:pPr>
            <a:r>
              <a:rPr b="0" dirty="0" lang="en-US" sz="1100">
                <a:solidFill>
                  <a:srgbClr val="0e101a"/>
                </a:solidFill>
                <a:latin typeface="Zoho Puvi"/>
              </a:rPr>
              <a:t>Limitations on weak passwords, dictionary words, and palindromes</a:t>
            </a:r>
          </a:p>
          <a:p>
            <a:pPr indent="-190500" marL="190500">
              <a:lnSpc>
                <a:spcPct val="125000"/>
              </a:lnSpc>
              <a:spcBef>
                <a:spcPts val="1050"/>
              </a:spcBef>
              <a:buChar char="•"/>
              <a:buFont typeface="Arial"/>
              <a:defRPr dirty="0" lang="en-US" sz="1400"/>
            </a:pPr>
            <a:r>
              <a:rPr b="0" dirty="0" lang="en-US" sz="1100">
                <a:solidFill>
                  <a:srgbClr val="0e101a"/>
                </a:solidFill>
                <a:latin typeface="Zoho Puvi"/>
              </a:rPr>
              <a:t>Enforce passwords to match the regex pattern </a:t>
            </a:r>
            <a:endParaRPr b="0" dirty="0" lang="en-US" sz="1100">
              <a:solidFill>
                <a:srgbClr val="0e101a"/>
              </a:solidFill>
              <a:latin typeface="Zoho Puvi"/>
            </a:endParaRPr>
          </a:p>
        </p:txBody>
      </p:sp>
      <p:grpSp>
        <p:nvGrpSpPr>
          <p:cNvPr id="11" name="">
            <a:extLst>
              <a:ext uri="{BCF88EE9-B09B-4635-A4DF-B61602C0870A}">
                <a16:creationId xmlns:a16="http://schemas.microsoft.com/office/drawing/2010/main" id="{7005E431-2932-4964-AFC4-B9ED6D295775}"/>
              </a:ext>
            </a:extLst>
          </p:cNvPr>
          <p:cNvGrpSpPr>
            <a:grpSpLocks noChangeAspect="true"/>
          </p:cNvGrpSpPr>
          <p:nvPr>
            <p:custDataLst>
              <p:tags r:id="rId6"/>
            </p:custDataLst>
          </p:nvPr>
        </p:nvGrpSpPr>
        <p:grpSpPr>
          <a:xfrm flipH="false" flipV="false" rot="0">
            <a:off x="8058302" y="686809"/>
            <a:ext cx="1791700" cy="1648910"/>
            <a:chOff x="7352300" y="669798"/>
            <a:chExt cx="1791700" cy="1648910"/>
          </a:xfrm>
        </p:grpSpPr>
        <p:pic>
          <p:nvPicPr>
            <p:cNvPr id="12" name="">
              <a:extLst>
                <a:ext uri="{5F0CCCA4-7150-4569-AC87-A657673DE37A}">
                  <a16:creationId xmlns:a16="http://schemas.microsoft.com/office/drawing/2010/main" id="{E763546C-042D-47E8-A399-D991A5482F99}"/>
                </a:ext>
              </a:extLst>
            </p:cNvPr>
            <p:cNvPicPr>
              <a:picLocks noChangeAspect="true"/>
            </p:cNvPicPr>
            <p:nvPr>
              <p:custDataLst>
                <p:tags r:id="rId7"/>
              </p:custDataLst>
            </p:nvPr>
          </p:nvPicPr>
          <p:blipFill>
            <a:blip r:embed="rId8"/>
            <a:stretch>
              <a:fillRect/>
            </a:stretch>
          </p:blipFill>
          <p:spPr>
            <a:xfrm flipH="false" flipV="false" rot="0">
              <a:off x="7352300" y="669798"/>
              <a:ext cx="1791700" cy="1648910"/>
            </a:xfrm>
            <a:prstGeom prst="rect">
              <a:avLst/>
            </a:prstGeom>
            <a:noFill/>
          </p:spPr>
        </p:pic>
        <p:pic>
          <p:nvPicPr>
            <p:cNvPr id="13" name="">
              <a:extLst>
                <a:ext uri="{46787E89-E988-4054-A3EA-EB160DA72756}">
                  <a16:creationId xmlns:a16="http://schemas.microsoft.com/office/drawing/2010/main" id="{120DD1F6-909D-4E54-8165-ED576E6BDA83}"/>
                </a:ext>
              </a:extLst>
            </p:cNvPr>
            <p:cNvPicPr>
              <a:picLocks noChangeAspect="true"/>
            </p:cNvPicPr>
            <p:nvPr>
              <p:custDataLst>
                <p:tags r:id="rId9"/>
              </p:custDataLst>
            </p:nvPr>
          </p:nvPicPr>
          <p:blipFill>
            <a:blip r:embed="rId10"/>
            <a:srcRect b="0" l="0" r="44360" t="0"/>
            <a:stretch>
              <a:fillRect/>
            </a:stretch>
          </p:blipFill>
          <p:spPr>
            <a:xfrm flipH="false" flipV="false" rot="0">
              <a:off x="7578071" y="856430"/>
              <a:ext cx="905757" cy="1275654"/>
            </a:xfrm>
            <a:prstGeom prst="rect">
              <a:avLst/>
            </a:prstGeom>
            <a:noFill/>
          </p:spPr>
        </p:pic>
      </p:grpSp>
      <p:sp>
        <p:nvSpPr>
          <p:cNvPr id="14" name="">
            <a:extLst>
              <a:ext uri="{B2364091-35D6-459C-B92B-1EA1DB6A1798}">
                <a16:creationId xmlns:a16="http://schemas.microsoft.com/office/drawing/2010/main" id="{26CCBF14-82F1-402B-8E6F-95B496AC9099}"/>
              </a:ext>
            </a:extLst>
          </p:cNvPr>
          <p:cNvSpPr/>
          <p:nvPr/>
        </p:nvSpPr>
        <p:spPr>
          <a:xfrm flipH="false" flipV="false" rot="0">
            <a:off x="0" y="315153"/>
            <a:ext cx="91706" cy="675446"/>
          </a:xfrm>
          <a:prstGeom prst="rect">
            <a:avLst/>
          </a:prstGeom>
          <a:solidFill>
            <a:srgbClr val="ffc00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vert="horz">
            <a:noAutofit/>
          </a:bodyPr>
          <a:lstStyle/>
          <a:p>
            <a:pPr algn="ctr"/>
            <a:r>
              <a:rPr dirty="0" lang="en-US"/>
              <a:t/>
            </a:r>
            <a:endParaRPr dirty="0" lang="en-US"/>
          </a:p>
        </p:txBody>
      </p:sp>
      <p:sp>
        <p:nvSpPr>
          <p:cNvPr id="15" name="">
            <a:extLst>
              <a:ext uri="{EEB0CC9B-FE42-4EF9-A938-CB46C8F3CE6E}">
                <a16:creationId xmlns:a16="http://schemas.microsoft.com/office/drawing/2010/main" id="{023A4812-E101-4AEE-B2D3-647D427221CA}"/>
              </a:ext>
            </a:extLst>
          </p:cNvPr>
          <p:cNvSpPr>
            <a:spLocks noChangeAspect="true"/>
          </p:cNvSpPr>
          <p:nvPr>
            <p:custDataLst>
              <p:tags r:id="rId11"/>
            </p:custDataLst>
          </p:nvPr>
        </p:nvSpPr>
        <p:spPr>
          <a:xfrm flipH="false" flipV="false" rot="0">
            <a:off x="8525107" y="1676631"/>
            <a:ext cx="56687" cy="56687"/>
          </a:xfrm>
          <a:prstGeom prst="ellipse">
            <a:avLst/>
          </a:prstGeom>
          <a:solidFill>
            <a:schemeClr val="tx2">
              <a:lumMod val="25000"/>
              <a:lumOff val="7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b" rtlCol="0" vert="horz">
            <a:noAutofit/>
          </a:bodyPr>
          <a:lstStyle/>
          <a:p>
            <a:pPr algn="ctr"/>
            <a:r>
              <a:rPr dirty="0" lang="en-US"/>
              <a:t/>
            </a:r>
            <a:endParaRPr dirty="0" lang="en-US"/>
          </a:p>
        </p:txBody>
      </p:sp>
      <p:sp>
        <p:nvSpPr>
          <p:cNvPr id="16" name="">
            <a:extLst>
              <a:ext uri="{8D133C5B-878F-4993-AB28-FF343EE369F1}">
                <a16:creationId xmlns:a16="http://schemas.microsoft.com/office/drawing/2010/main" id="{9014871E-7791-4AAE-A5E2-92DB37F61738}"/>
              </a:ext>
            </a:extLst>
          </p:cNvPr>
          <p:cNvSpPr>
            <a:spLocks noChangeAspect="true"/>
          </p:cNvSpPr>
          <p:nvPr>
            <p:custDataLst>
              <p:tags r:id="rId12"/>
            </p:custDataLst>
          </p:nvPr>
        </p:nvSpPr>
        <p:spPr>
          <a:xfrm flipH="false" flipV="false" rot="0">
            <a:off x="8308078" y="1676631"/>
            <a:ext cx="56687" cy="56687"/>
          </a:xfrm>
          <a:prstGeom prst="ellipse">
            <a:avLst/>
          </a:prstGeom>
          <a:solidFill>
            <a:schemeClr val="tx2">
              <a:lumMod val="25000"/>
              <a:lumOff val="7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b" rtlCol="0" vert="horz">
            <a:noAutofit/>
          </a:bodyPr>
          <a:lstStyle/>
          <a:p>
            <a:pPr algn="ctr"/>
            <a:r>
              <a:rPr dirty="0" lang="en-US"/>
              <a:t/>
            </a:r>
            <a:endParaRPr dirty="0" lang="en-US"/>
          </a:p>
        </p:txBody>
      </p:sp>
      <p:sp>
        <p:nvSpPr>
          <p:cNvPr id="17" name="">
            <a:extLst>
              <a:ext uri="{288369EF-C76D-4162-A3B8-FB5A033317B3}">
                <a16:creationId xmlns:a16="http://schemas.microsoft.com/office/drawing/2010/main" id="{DC1868F9-67CE-40EF-BB0E-3873EE70C29F}"/>
              </a:ext>
            </a:extLst>
          </p:cNvPr>
          <p:cNvSpPr>
            <a:spLocks noChangeAspect="true"/>
          </p:cNvSpPr>
          <p:nvPr>
            <p:custDataLst>
              <p:tags r:id="rId13"/>
            </p:custDataLst>
          </p:nvPr>
        </p:nvSpPr>
        <p:spPr>
          <a:xfrm flipH="false" flipV="false" rot="0">
            <a:off x="8416593" y="1676631"/>
            <a:ext cx="56687" cy="56687"/>
          </a:xfrm>
          <a:prstGeom prst="ellipse">
            <a:avLst/>
          </a:prstGeom>
          <a:solidFill>
            <a:schemeClr val="tx2">
              <a:lumMod val="25000"/>
              <a:lumOff val="7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b" rtlCol="0" vert="horz">
            <a:noAutofit/>
          </a:bodyPr>
          <a:lstStyle/>
          <a:p>
            <a:pPr algn="ctr"/>
            <a:r>
              <a:rPr dirty="0" lang="en-US"/>
              <a:t/>
            </a:r>
            <a:endParaRPr dirty="0" lang="en-US"/>
          </a:p>
        </p:txBody>
      </p:sp>
      <p:pic>
        <p:nvPicPr>
          <p:cNvPr id="18" name="Image 16">
            <a:extLst>
              <a:ext uri="{366AD8D0-0B99-4C86-AF48-6A6FDE9EE91E}">
                <a16:creationId xmlns:a16="http://schemas.microsoft.com/office/drawing/2010/main" id="{B445F68B-D048-418A-87DD-674F68A52084}"/>
              </a:ext>
            </a:extLst>
          </p:cNvPr>
          <p:cNvPicPr>
            <a:picLocks noChangeAspect="true"/>
          </p:cNvPicPr>
          <p:nvPr/>
        </p:nvPicPr>
        <p:blipFill>
          <a:blip r:embed="rId14"/>
          <a:stretch>
            <a:fillRect/>
          </a:stretch>
        </p:blipFill>
        <p:spPr>
          <a:xfrm flipH="false" flipV="false" rot="0">
            <a:off x="4870608" y="1701727"/>
            <a:ext cx="3819525" cy="1980416"/>
          </a:xfrm>
          <a:prstGeom prst="rect">
            <a:avLst/>
          </a:prstGeom>
          <a:noFill/>
        </p:spPr>
      </p:pic>
    </p:spTree>
    <p:extLst>
      <p:ext uri="{80642F63-A8F1-4163-871D-C5C52931FBD7}">
        <p14:creationId xmlns:p14="http://schemas.microsoft.com/office/powerpoint/2010/main" val="1751263324301"/>
      </p:ext>
    </p:extLst>
  </p:cSld>
  <p:clrMapOvr>
    <a:masterClrMapping/>
  </p:clrMapOvr>
</p:sld>
</file>

<file path=ppt/tags/tag1.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AYOUT" val="threePicAndTx"/>
</p:tagLst>
</file>

<file path=ppt/tags/tag10.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100.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101.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102.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103.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104.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105.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106.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107.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108.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109.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11.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110.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webfont2" val="Zoho Puvi-demi_bold"/>
  <p:tag name="webfont4" val="Zoho Puvi-heavy"/>
  <p:tag name="webfont5" val="Zoho Puvi-black"/>
</p:tagLst>
</file>

<file path=ppt/tags/tag12.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13.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14.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15.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16.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17.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18.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19.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2.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AYOUT" val="fourPic"/>
</p:tagLst>
</file>

<file path=ppt/tags/tag20.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21.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22.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23.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24.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25.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26.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27.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28.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29.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3.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s:noModify" val="true"/>
  <p:tag name="lockers" val="prop: MODIFY&#10;locker: &quot;dfe8ffb47364a65c76912e07ef59f316&quot;&#10;"/>
</p:tagLst>
</file>

<file path=ppt/tags/tag30.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31.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32.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33.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34.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35.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36.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37.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38.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39.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4.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40.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41.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42.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43.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44.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45.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46.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47.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48.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49.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5.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50.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51.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52.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53.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54.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55.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56.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57.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58.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59.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6.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60.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61.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62.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63.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64.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65.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66.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67.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68.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69.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7.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70.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71.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72.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73.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74.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75.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76.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77.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78.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79.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8.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80.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81.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82.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83.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84.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85.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86.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87.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88.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89.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9.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90.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91.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92.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93.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94.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95.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96.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97.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98.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ags/tag99.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dfe8ffb47364a65c76912e07ef59f316&quot;&#10;"/>
</p:tagLst>
</file>

<file path=ppt/theme/_rels/theme1.xml.rels><?xml version="1.0" encoding="UTF-8" standalone="no"?><Relationships xmlns="http://schemas.openxmlformats.org/package/2006/relationships"><Relationship Id="rId1" Target="../media/image1.jpeg" Type="http://schemas.openxmlformats.org/officeDocument/2006/relationships/image"/></Relationships>
</file>

<file path=ppt/theme/_rels/theme2.xml.rels><?xml version="1.0" encoding="UTF-8" standalone="no"?><Relationships xmlns="http://schemas.openxmlformats.org/package/2006/relationships"><Relationship Id="rId1" Target="../media/image1.jpeg" Type="http://schemas.openxmlformats.org/officeDocument/2006/relationships/image"/></Relationships>
</file>

<file path=ppt/theme/theme1.xml><?xml version="1.0" encoding="utf-8"?>
<a:theme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name="Whitepaper">
  <a:themeElements>
    <a:clrScheme name="Whitepaper">
      <a:dk1>
        <a:srgbClr val="000000"/>
      </a:dk1>
      <a:lt1>
        <a:srgbClr val="ffffff"/>
      </a:lt1>
      <a:dk2>
        <a:srgbClr val="171c23"/>
      </a:dk2>
      <a:lt2>
        <a:srgbClr val="f7fcfc"/>
      </a:lt2>
      <a:accent1>
        <a:srgbClr val="42c3c9"/>
      </a:accent1>
      <a:accent2>
        <a:srgbClr val="ffc94a"/>
      </a:accent2>
      <a:accent3>
        <a:srgbClr val="f2494b"/>
      </a:accent3>
      <a:accent4>
        <a:srgbClr val="ff7b43"/>
      </a:accent4>
      <a:accent5>
        <a:srgbClr val="775e9e"/>
      </a:accent5>
      <a:accent6>
        <a:srgbClr val="c1408a"/>
      </a:accent6>
      <a:hlink>
        <a:srgbClr val="617bff"/>
      </a:hlink>
      <a:folHlink>
        <a:srgbClr val="617bff"/>
      </a:folHlink>
    </a:clrScheme>
    <a:fontScheme name="Whitepaper">
      <a:majorFont>
        <a:latin typeface="Open Sans"/>
        <a:ea typeface=""/>
        <a:cs typeface=""/>
      </a:majorFont>
      <a:minorFont>
        <a:latin typeface="Open Sans"/>
        <a:ea typeface=""/>
        <a:cs typeface=""/>
      </a:minorFont>
    </a:fontScheme>
    <a:fmtScheme name="Whitepap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cap="flat" w="9525">
          <a:noFill/>
          <a:prstDash val="solid"/>
        </a:ln>
        <a:ln cap="flat" w="25400">
          <a:solidFill>
            <a:schemeClr val="phClr"/>
          </a:solidFill>
          <a:prstDash val="solid"/>
        </a:ln>
        <a:ln cap="flat"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blipFill dpi="0" rotWithShape="1">
          <a:blip r:embed="rId1">
            <a:duotone>
              <a:schemeClr val="phClr">
                <a:shade val="10000"/>
                <a:satMod val="400000"/>
              </a:schemeClr>
              <a:schemeClr val="phClr">
                <a:tint val="90000"/>
                <a:satMod val="200000"/>
              </a:schemeClr>
            </a:duotone>
          </a:blip>
          <a:tile algn="tl" sx="100000" sy="100000" tx="0" ty="0"/>
        </a:blipFill>
        <a:gradFill rotWithShape="1">
          <a:gsLst>
            <a:gs pos="0">
              <a:schemeClr val="phClr">
                <a:tint val="80000"/>
                <a:satMod val="300000"/>
              </a:schemeClr>
            </a:gs>
            <a:gs pos="100000">
              <a:schemeClr val="phClr">
                <a:shade val="60000"/>
                <a:satMod val="200000"/>
              </a:schemeClr>
            </a:gs>
          </a:gsLst>
          <a:path path="circle">
            <a:fillToRect b="50000" l="50000" r="50000" t="50000"/>
          </a:path>
        </a:gradFill>
      </a:bgFillStyleLst>
    </a:fmtScheme>
  </a:themeElements>
  <a:objectDefaults>
    <a:spDef>
      <a:spPr/>
      <a:bodyPr anchor="ctr" rtlCol="0"/>
      <a:lstStyle>
        <a:lvl1pPr algn="ctr" lvl="0"/>
      </a:lstStyle>
      <a:style>
        <a:lnRef idx="0">
          <a:schemeClr val="accent1"/>
        </a:lnRef>
        <a:fillRef idx="1">
          <a:schemeClr val="accent1"/>
        </a:fillRef>
        <a:effectRef idx="0">
          <a:schemeClr val="accent1"/>
        </a:effectRef>
        <a:fontRef idx="none"/>
      </a:style>
    </a:spDef>
    <a:lnDef>
      <a:spPr>
        <a:ln cap="flat" w="19050">
          <a:solidFill>
            <a:schemeClr val="accent1">
              <a:lumMod val="75000"/>
            </a:schemeClr>
          </a:solidFill>
          <a:prstDash val="solid"/>
          <a:round/>
        </a:ln>
      </a:spPr>
      <a:bodyPr anchor="ctr" rtlCol="0"/>
      <a:lstStyle>
        <a:lvl1pPr algn="ctr" lvl="0"/>
      </a:lstStyle>
    </a:lnDef>
  </a:objectDefaults>
  <a:extraClrSchemeLst/>
</a:theme>
</file>

<file path=ppt/theme/theme2.xml><?xml version="1.0" encoding="utf-8"?>
<a:theme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name="Whitepaper">
  <a:themeElements>
    <a:clrScheme name="Whitepaper">
      <a:dk1>
        <a:srgbClr val="000000"/>
      </a:dk1>
      <a:lt1>
        <a:srgbClr val="ffffff"/>
      </a:lt1>
      <a:dk2>
        <a:srgbClr val="171c23"/>
      </a:dk2>
      <a:lt2>
        <a:srgbClr val="f7fcfc"/>
      </a:lt2>
      <a:accent1>
        <a:srgbClr val="42c3c9"/>
      </a:accent1>
      <a:accent2>
        <a:srgbClr val="ffc94a"/>
      </a:accent2>
      <a:accent3>
        <a:srgbClr val="f2494b"/>
      </a:accent3>
      <a:accent4>
        <a:srgbClr val="ff7b43"/>
      </a:accent4>
      <a:accent5>
        <a:srgbClr val="775e9e"/>
      </a:accent5>
      <a:accent6>
        <a:srgbClr val="c1408a"/>
      </a:accent6>
      <a:hlink>
        <a:srgbClr val="617bff"/>
      </a:hlink>
      <a:folHlink>
        <a:srgbClr val="617bff"/>
      </a:folHlink>
    </a:clrScheme>
    <a:fontScheme name="Whitepaper">
      <a:majorFont>
        <a:latin typeface="Open Sans"/>
        <a:ea typeface=""/>
        <a:cs typeface=""/>
      </a:majorFont>
      <a:minorFont>
        <a:latin typeface="Open Sans"/>
        <a:ea typeface=""/>
        <a:cs typeface=""/>
      </a:minorFont>
    </a:fontScheme>
    <a:fmtScheme name="Whitepap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cap="flat" w="9525">
          <a:noFill/>
          <a:prstDash val="solid"/>
        </a:ln>
        <a:ln cap="flat" w="25400">
          <a:solidFill>
            <a:schemeClr val="phClr"/>
          </a:solidFill>
          <a:prstDash val="solid"/>
        </a:ln>
        <a:ln cap="flat"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blipFill dpi="0" rotWithShape="1">
          <a:blip r:embed="rId1">
            <a:duotone>
              <a:schemeClr val="phClr">
                <a:shade val="10000"/>
                <a:satMod val="400000"/>
              </a:schemeClr>
              <a:schemeClr val="phClr">
                <a:tint val="90000"/>
                <a:satMod val="200000"/>
              </a:schemeClr>
            </a:duotone>
          </a:blip>
          <a:tile algn="tl" sx="100000" sy="100000" tx="0" ty="0"/>
        </a:blipFill>
        <a:gradFill rotWithShape="1">
          <a:gsLst>
            <a:gs pos="0">
              <a:schemeClr val="phClr">
                <a:tint val="80000"/>
                <a:satMod val="300000"/>
              </a:schemeClr>
            </a:gs>
            <a:gs pos="100000">
              <a:schemeClr val="phClr">
                <a:shade val="60000"/>
                <a:satMod val="200000"/>
              </a:schemeClr>
            </a:gs>
          </a:gsLst>
          <a:path path="circle">
            <a:fillToRect b="50000" l="50000" r="50000" t="50000"/>
          </a:path>
        </a:gradFill>
      </a:bgFillStyleLst>
    </a:fmtScheme>
  </a:themeElements>
  <a:objectDefaults>
    <a:spDef>
      <a:spPr/>
      <a:bodyPr anchor="ctr" rtlCol="0"/>
      <a:lstStyle>
        <a:lvl1pPr algn="ctr" lvl="0"/>
      </a:lstStyle>
      <a:style>
        <a:lnRef idx="0">
          <a:schemeClr val="accent1"/>
        </a:lnRef>
        <a:fillRef idx="1">
          <a:schemeClr val="accent1"/>
        </a:fillRef>
        <a:effectRef idx="0">
          <a:schemeClr val="accent1"/>
        </a:effectRef>
        <a:fontRef idx="none"/>
      </a:style>
    </a:spDef>
    <a:lnDef>
      <a:spPr>
        <a:ln cap="flat" w="19050">
          <a:solidFill>
            <a:schemeClr val="accent1">
              <a:lumMod val="75000"/>
            </a:schemeClr>
          </a:solidFill>
          <a:prstDash val="solid"/>
          <a:round/>
        </a:ln>
      </a:spPr>
      <a:bodyPr anchor="ctr" rtlCol="0"/>
      <a:lstStyle>
        <a:lvl1pPr algn="ctr" lvl="0"/>
      </a:lstStyle>
    </a:lnDef>
  </a:objectDefaults>
  <a:extraClrSchemeLst/>
</a:theme>
</file>

<file path=docProps/app.xml><?xml version="1.0" encoding="utf-8"?>
<properties:Properties xmlns:properties="http://schemas.openxmlformats.org/officeDocument/2006/extended-properties" xmlns:vt="http://schemas.openxmlformats.org/officeDocument/2006/docPropsVTypes">
  <properties:AppVersion>3.0000</properties:AppVersion>
  <properties:ScaleCrop>false</properties:ScaleCrop>
  <properties:Company>Company</properties:Company>
  <properties:LinksUpToDate>false</properties:LinksUpToDate>
  <properties:HyperlinksChanged>false</properties:HyperlinksChanged>
  <properties:PresentationFormat>On-Screen Show (4:3)</properties:PresentationFormat>
  <properties:Application>Zoho Show</properties:Application>
  <properties:SharedDoc>false</properties:SharedDoc>
</properties:Properties>
</file>

<file path=docProps/core.xml><?xml version="1.0" encoding="utf-8"?>
<cp:coreProperties xmlns:cp="http://schemas.openxmlformats.org/package/2006/metadata/core-properties" xmlns:dc="http://purl.org/dc/elements/1.1/" xmlns:dcmitype="http://purl.org/dc/dcmitype/" xmlns:dcterms="http://purl.org/dc/terms/" xmlns:xsi="http://www.w3.org/2001/XMLSchema-instance">
  <dc:title>Slide 1</dc:title>
  <cp:revision>1</cp:revision>
  <dc:creator/>
  <cp:lastModifiedBy/>
  <dcterms:created xsi:type="dcterms:W3CDTF">2025-06-23T06:26:18Z</dcterms:created>
  <dcterms:modified xsi:type="dcterms:W3CDTF">2025-06-27T00:33:31Z</dcterms:modified>
</cp:coreProperties>
</file>