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media/image75.png" ContentType="image/png"/>
  <Override PartName="/ppt/media/image9.png" ContentType="image/png"/>
  <Override PartName="/ppt/media/image57.png" ContentType="image/png"/>
  <Override PartName="/ppt/media/image1.png" ContentType="image/png"/>
  <Override PartName="/ppt/media/image58.png" ContentType="image/png"/>
  <Override PartName="/ppt/media/image2.png" ContentType="image/png"/>
  <Override PartName="/ppt/media/image59.png" ContentType="image/png"/>
  <Override PartName="/ppt/media/image3.png" ContentType="image/png"/>
  <Override PartName="/ppt/media/image70.png" ContentType="image/png"/>
  <Override PartName="/ppt/media/image4.png" ContentType="image/png"/>
  <Override PartName="/ppt/media/image71.png" ContentType="image/png"/>
  <Override PartName="/ppt/media/image5.png" ContentType="image/png"/>
  <Override PartName="/ppt/media/image72.png" ContentType="image/png"/>
  <Override PartName="/ppt/media/image6.png" ContentType="image/png"/>
  <Override PartName="/ppt/media/image73.png" ContentType="image/png"/>
  <Override PartName="/ppt/media/image7.png" ContentType="image/png"/>
  <Override PartName="/ppt/media/image74.png" ContentType="image/png"/>
  <Override PartName="/ppt/media/image8.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100.png" ContentType="image/png"/>
  <Override PartName="/ppt/media/image28.png" ContentType="image/png"/>
  <Override PartName="/ppt/media/image101.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110.png" ContentType="image/png"/>
  <Override PartName="/ppt/media/image38.png" ContentType="image/png"/>
  <Override PartName="/ppt/media/image111.png" ContentType="image/png"/>
  <Override PartName="/ppt/media/image39.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media/image47.png" ContentType="image/png"/>
  <Override PartName="/ppt/media/image120.png" ContentType="image/png"/>
  <Override PartName="/ppt/media/image48.png" ContentType="image/png"/>
  <Override PartName="/ppt/media/image49.png" ContentType="image/png"/>
  <Override PartName="/ppt/media/image50.png" ContentType="image/png"/>
  <Override PartName="/ppt/media/image51.png" ContentType="image/png"/>
  <Override PartName="/ppt/media/image52.png" ContentType="image/png"/>
  <Override PartName="/ppt/media/image53.png" ContentType="image/png"/>
  <Override PartName="/ppt/media/image54.png" ContentType="image/png"/>
  <Override PartName="/ppt/media/image55.png" ContentType="image/png"/>
  <Override PartName="/ppt/media/image56.png" ContentType="image/png"/>
  <Override PartName="/ppt/media/image60.png" ContentType="image/png"/>
  <Override PartName="/ppt/media/image61.png" ContentType="image/png"/>
  <Override PartName="/ppt/media/image62.png" ContentType="image/png"/>
  <Override PartName="/ppt/media/image63.png" ContentType="image/png"/>
  <Override PartName="/ppt/media/image64.png" ContentType="image/png"/>
  <Override PartName="/ppt/media/image65.png" ContentType="image/png"/>
  <Override PartName="/ppt/media/image66.png" ContentType="image/png"/>
  <Override PartName="/ppt/media/image67.png" ContentType="image/png"/>
  <Override PartName="/ppt/media/image68.png" ContentType="image/png"/>
  <Override PartName="/ppt/media/image69.png" ContentType="image/png"/>
  <Override PartName="/ppt/media/image76.png" ContentType="image/png"/>
  <Override PartName="/ppt/media/image77.png" ContentType="image/png"/>
  <Override PartName="/ppt/media/image78.png" ContentType="image/png"/>
  <Override PartName="/ppt/media/image79.png" ContentType="image/png"/>
  <Override PartName="/ppt/media/image80.png" ContentType="image/png"/>
  <Override PartName="/ppt/media/image81.png" ContentType="image/png"/>
  <Override PartName="/ppt/media/image82.png" ContentType="image/png"/>
  <Override PartName="/ppt/media/image83.png" ContentType="image/png"/>
  <Override PartName="/ppt/media/image84.png" ContentType="image/png"/>
  <Override PartName="/ppt/media/image85.png" ContentType="image/png"/>
  <Override PartName="/ppt/media/image86.png" ContentType="image/png"/>
  <Override PartName="/ppt/media/image87.png" ContentType="image/png"/>
  <Override PartName="/ppt/media/image88.png" ContentType="image/png"/>
  <Override PartName="/ppt/media/image89.png" ContentType="image/png"/>
  <Override PartName="/ppt/media/image90.png" ContentType="image/png"/>
  <Override PartName="/ppt/media/image91.png" ContentType="image/png"/>
  <Override PartName="/ppt/media/image92.png" ContentType="image/png"/>
  <Override PartName="/ppt/media/image93.png" ContentType="image/png"/>
  <Override PartName="/ppt/media/image94.png" ContentType="image/png"/>
  <Override PartName="/ppt/media/image95.png" ContentType="image/png"/>
  <Override PartName="/ppt/media/image96.png" ContentType="image/png"/>
  <Override PartName="/ppt/media/image97.png" ContentType="image/png"/>
  <Override PartName="/ppt/media/image98.png" ContentType="image/png"/>
  <Override PartName="/ppt/media/image99.png" ContentType="image/png"/>
  <Override PartName="/ppt/media/image102.png" ContentType="image/png"/>
  <Override PartName="/ppt/media/image103.png" ContentType="image/png"/>
  <Override PartName="/ppt/media/image104.png" ContentType="image/png"/>
  <Override PartName="/ppt/media/image105.png" ContentType="image/png"/>
  <Override PartName="/ppt/media/image106.png" ContentType="image/png"/>
  <Override PartName="/ppt/media/image107.png" ContentType="image/png"/>
  <Override PartName="/ppt/media/image108.png" ContentType="image/png"/>
  <Override PartName="/ppt/media/image109.png" ContentType="image/png"/>
  <Override PartName="/ppt/media/image112.png" ContentType="image/png"/>
  <Override PartName="/ppt/media/image113.png" ContentType="image/png"/>
  <Override PartName="/ppt/media/image114.png" ContentType="image/png"/>
  <Override PartName="/ppt/media/image115.png" ContentType="image/png"/>
  <Override PartName="/ppt/media/image116.jpeg" ContentType="image/jpeg"/>
  <Override PartName="/ppt/media/image117.png" ContentType="image/png"/>
  <Override PartName="/ppt/media/image118.png" ContentType="image/png"/>
  <Override PartName="/ppt/media/image119.png" ContentType="image/png"/>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Lst>
  <p:sldSz cx="9144000" cy="51435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8.png"/>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10.png"/>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1.png"/><Relationship Id="rId3" Type="http://schemas.openxmlformats.org/officeDocument/2006/relationships/image" Target="../media/image12.png"/>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14.png"/>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4" name="PlaceHolder 2"/>
          <p:cNvSpPr>
            <a:spLocks noGrp="1"/>
          </p:cNvSpPr>
          <p:nvPr>
            <p:ph type="body"/>
          </p:nvPr>
        </p:nvSpPr>
        <p:spPr>
          <a:xfrm>
            <a:off x="1381320" y="1618560"/>
            <a:ext cx="3970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5" name="PlaceHolder 3"/>
          <p:cNvSpPr>
            <a:spLocks noGrp="1"/>
          </p:cNvSpPr>
          <p:nvPr>
            <p:ph type="body"/>
          </p:nvPr>
        </p:nvSpPr>
        <p:spPr>
          <a:xfrm>
            <a:off x="1381320" y="3305880"/>
            <a:ext cx="3970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138132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8" name="PlaceHolder 3"/>
          <p:cNvSpPr>
            <a:spLocks noGrp="1"/>
          </p:cNvSpPr>
          <p:nvPr>
            <p:ph type="body"/>
          </p:nvPr>
        </p:nvSpPr>
        <p:spPr>
          <a:xfrm>
            <a:off x="158508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9" name="PlaceHolder 4"/>
          <p:cNvSpPr>
            <a:spLocks noGrp="1"/>
          </p:cNvSpPr>
          <p:nvPr>
            <p:ph type="body"/>
          </p:nvPr>
        </p:nvSpPr>
        <p:spPr>
          <a:xfrm>
            <a:off x="1585080" y="330588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0" name="PlaceHolder 5"/>
          <p:cNvSpPr>
            <a:spLocks noGrp="1"/>
          </p:cNvSpPr>
          <p:nvPr>
            <p:ph type="body"/>
          </p:nvPr>
        </p:nvSpPr>
        <p:spPr>
          <a:xfrm>
            <a:off x="1381320" y="330588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2" name="PlaceHolder 2"/>
          <p:cNvSpPr>
            <a:spLocks noGrp="1"/>
          </p:cNvSpPr>
          <p:nvPr>
            <p:ph type="body"/>
          </p:nvPr>
        </p:nvSpPr>
        <p:spPr>
          <a:xfrm>
            <a:off x="1381320" y="1618560"/>
            <a:ext cx="3970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3" name="PlaceHolder 3"/>
          <p:cNvSpPr>
            <a:spLocks noGrp="1"/>
          </p:cNvSpPr>
          <p:nvPr>
            <p:ph type="body"/>
          </p:nvPr>
        </p:nvSpPr>
        <p:spPr>
          <a:xfrm>
            <a:off x="1381320" y="1618560"/>
            <a:ext cx="3970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34" name="" descr=""/>
          <p:cNvPicPr/>
          <p:nvPr/>
        </p:nvPicPr>
        <p:blipFill>
          <a:blip r:embed="rId2"/>
          <a:stretch/>
        </p:blipFill>
        <p:spPr>
          <a:xfrm>
            <a:off x="1380960" y="3074760"/>
            <a:ext cx="397080" cy="316440"/>
          </a:xfrm>
          <a:prstGeom prst="rect">
            <a:avLst/>
          </a:prstGeom>
          <a:ln>
            <a:noFill/>
          </a:ln>
        </p:spPr>
      </p:pic>
      <p:pic>
        <p:nvPicPr>
          <p:cNvPr id="35" name="" descr=""/>
          <p:cNvPicPr/>
          <p:nvPr/>
        </p:nvPicPr>
        <p:blipFill>
          <a:blip r:embed="rId3"/>
          <a:stretch/>
        </p:blipFill>
        <p:spPr>
          <a:xfrm>
            <a:off x="1380960" y="3074760"/>
            <a:ext cx="397080" cy="31644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1" name="PlaceHolder 2"/>
          <p:cNvSpPr>
            <a:spLocks noGrp="1"/>
          </p:cNvSpPr>
          <p:nvPr>
            <p:ph type="subTitle"/>
          </p:nvPr>
        </p:nvSpPr>
        <p:spPr>
          <a:xfrm>
            <a:off x="1381320" y="954360"/>
            <a:ext cx="397080" cy="45579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3" name="PlaceHolder 2"/>
          <p:cNvSpPr>
            <a:spLocks noGrp="1"/>
          </p:cNvSpPr>
          <p:nvPr>
            <p:ph type="body"/>
          </p:nvPr>
        </p:nvSpPr>
        <p:spPr>
          <a:xfrm>
            <a:off x="1381320" y="1618560"/>
            <a:ext cx="3970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5" name="PlaceHolder 2"/>
          <p:cNvSpPr>
            <a:spLocks noGrp="1"/>
          </p:cNvSpPr>
          <p:nvPr>
            <p:ph type="body"/>
          </p:nvPr>
        </p:nvSpPr>
        <p:spPr>
          <a:xfrm>
            <a:off x="1381320" y="1618560"/>
            <a:ext cx="1936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46" name="PlaceHolder 3"/>
          <p:cNvSpPr>
            <a:spLocks noGrp="1"/>
          </p:cNvSpPr>
          <p:nvPr>
            <p:ph type="body"/>
          </p:nvPr>
        </p:nvSpPr>
        <p:spPr>
          <a:xfrm>
            <a:off x="1585080" y="1618560"/>
            <a:ext cx="1936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1441440" y="291960"/>
            <a:ext cx="3876840" cy="5795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0" name="PlaceHolder 2"/>
          <p:cNvSpPr>
            <a:spLocks noGrp="1"/>
          </p:cNvSpPr>
          <p:nvPr>
            <p:ph type="body"/>
          </p:nvPr>
        </p:nvSpPr>
        <p:spPr>
          <a:xfrm>
            <a:off x="138132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1" name="PlaceHolder 3"/>
          <p:cNvSpPr>
            <a:spLocks noGrp="1"/>
          </p:cNvSpPr>
          <p:nvPr>
            <p:ph type="body"/>
          </p:nvPr>
        </p:nvSpPr>
        <p:spPr>
          <a:xfrm>
            <a:off x="1381320" y="330588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2" name="PlaceHolder 4"/>
          <p:cNvSpPr>
            <a:spLocks noGrp="1"/>
          </p:cNvSpPr>
          <p:nvPr>
            <p:ph type="body"/>
          </p:nvPr>
        </p:nvSpPr>
        <p:spPr>
          <a:xfrm>
            <a:off x="1585080" y="1618560"/>
            <a:ext cx="1936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 name="PlaceHolder 2"/>
          <p:cNvSpPr>
            <a:spLocks noGrp="1"/>
          </p:cNvSpPr>
          <p:nvPr>
            <p:ph type="subTitle"/>
          </p:nvPr>
        </p:nvSpPr>
        <p:spPr>
          <a:xfrm>
            <a:off x="1381320" y="954360"/>
            <a:ext cx="397080" cy="45579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4" name="PlaceHolder 2"/>
          <p:cNvSpPr>
            <a:spLocks noGrp="1"/>
          </p:cNvSpPr>
          <p:nvPr>
            <p:ph type="body"/>
          </p:nvPr>
        </p:nvSpPr>
        <p:spPr>
          <a:xfrm>
            <a:off x="1381320" y="1618560"/>
            <a:ext cx="1936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5" name="PlaceHolder 3"/>
          <p:cNvSpPr>
            <a:spLocks noGrp="1"/>
          </p:cNvSpPr>
          <p:nvPr>
            <p:ph type="body"/>
          </p:nvPr>
        </p:nvSpPr>
        <p:spPr>
          <a:xfrm>
            <a:off x="158508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6" name="PlaceHolder 4"/>
          <p:cNvSpPr>
            <a:spLocks noGrp="1"/>
          </p:cNvSpPr>
          <p:nvPr>
            <p:ph type="body"/>
          </p:nvPr>
        </p:nvSpPr>
        <p:spPr>
          <a:xfrm>
            <a:off x="1585080" y="330588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8" name="PlaceHolder 2"/>
          <p:cNvSpPr>
            <a:spLocks noGrp="1"/>
          </p:cNvSpPr>
          <p:nvPr>
            <p:ph type="body"/>
          </p:nvPr>
        </p:nvSpPr>
        <p:spPr>
          <a:xfrm>
            <a:off x="138132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9" name="PlaceHolder 3"/>
          <p:cNvSpPr>
            <a:spLocks noGrp="1"/>
          </p:cNvSpPr>
          <p:nvPr>
            <p:ph type="body"/>
          </p:nvPr>
        </p:nvSpPr>
        <p:spPr>
          <a:xfrm>
            <a:off x="158508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0" name="PlaceHolder 4"/>
          <p:cNvSpPr>
            <a:spLocks noGrp="1"/>
          </p:cNvSpPr>
          <p:nvPr>
            <p:ph type="body"/>
          </p:nvPr>
        </p:nvSpPr>
        <p:spPr>
          <a:xfrm>
            <a:off x="1381320" y="3305880"/>
            <a:ext cx="3970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2" name="PlaceHolder 2"/>
          <p:cNvSpPr>
            <a:spLocks noGrp="1"/>
          </p:cNvSpPr>
          <p:nvPr>
            <p:ph type="body"/>
          </p:nvPr>
        </p:nvSpPr>
        <p:spPr>
          <a:xfrm>
            <a:off x="1381320" y="1618560"/>
            <a:ext cx="3970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3" name="PlaceHolder 3"/>
          <p:cNvSpPr>
            <a:spLocks noGrp="1"/>
          </p:cNvSpPr>
          <p:nvPr>
            <p:ph type="body"/>
          </p:nvPr>
        </p:nvSpPr>
        <p:spPr>
          <a:xfrm>
            <a:off x="1381320" y="3305880"/>
            <a:ext cx="3970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5" name="PlaceHolder 2"/>
          <p:cNvSpPr>
            <a:spLocks noGrp="1"/>
          </p:cNvSpPr>
          <p:nvPr>
            <p:ph type="body"/>
          </p:nvPr>
        </p:nvSpPr>
        <p:spPr>
          <a:xfrm>
            <a:off x="138132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6" name="PlaceHolder 3"/>
          <p:cNvSpPr>
            <a:spLocks noGrp="1"/>
          </p:cNvSpPr>
          <p:nvPr>
            <p:ph type="body"/>
          </p:nvPr>
        </p:nvSpPr>
        <p:spPr>
          <a:xfrm>
            <a:off x="158508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7" name="PlaceHolder 4"/>
          <p:cNvSpPr>
            <a:spLocks noGrp="1"/>
          </p:cNvSpPr>
          <p:nvPr>
            <p:ph type="body"/>
          </p:nvPr>
        </p:nvSpPr>
        <p:spPr>
          <a:xfrm>
            <a:off x="1585080" y="330588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68" name="PlaceHolder 5"/>
          <p:cNvSpPr>
            <a:spLocks noGrp="1"/>
          </p:cNvSpPr>
          <p:nvPr>
            <p:ph type="body"/>
          </p:nvPr>
        </p:nvSpPr>
        <p:spPr>
          <a:xfrm>
            <a:off x="1381320" y="330588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70" name="PlaceHolder 2"/>
          <p:cNvSpPr>
            <a:spLocks noGrp="1"/>
          </p:cNvSpPr>
          <p:nvPr>
            <p:ph type="body"/>
          </p:nvPr>
        </p:nvSpPr>
        <p:spPr>
          <a:xfrm>
            <a:off x="1381320" y="1618560"/>
            <a:ext cx="3970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71" name="PlaceHolder 3"/>
          <p:cNvSpPr>
            <a:spLocks noGrp="1"/>
          </p:cNvSpPr>
          <p:nvPr>
            <p:ph type="body"/>
          </p:nvPr>
        </p:nvSpPr>
        <p:spPr>
          <a:xfrm>
            <a:off x="1381320" y="1618560"/>
            <a:ext cx="3970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72" name="" descr=""/>
          <p:cNvPicPr/>
          <p:nvPr/>
        </p:nvPicPr>
        <p:blipFill>
          <a:blip r:embed="rId2"/>
          <a:stretch/>
        </p:blipFill>
        <p:spPr>
          <a:xfrm>
            <a:off x="1380960" y="3074760"/>
            <a:ext cx="397080" cy="316440"/>
          </a:xfrm>
          <a:prstGeom prst="rect">
            <a:avLst/>
          </a:prstGeom>
          <a:ln>
            <a:noFill/>
          </a:ln>
        </p:spPr>
      </p:pic>
      <p:pic>
        <p:nvPicPr>
          <p:cNvPr id="73" name="" descr=""/>
          <p:cNvPicPr/>
          <p:nvPr/>
        </p:nvPicPr>
        <p:blipFill>
          <a:blip r:embed="rId3"/>
          <a:stretch/>
        </p:blipFill>
        <p:spPr>
          <a:xfrm>
            <a:off x="1380960" y="3074760"/>
            <a:ext cx="397080" cy="31644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0" name="PlaceHolder 2"/>
          <p:cNvSpPr>
            <a:spLocks noGrp="1"/>
          </p:cNvSpPr>
          <p:nvPr>
            <p:ph type="subTitle"/>
          </p:nvPr>
        </p:nvSpPr>
        <p:spPr>
          <a:xfrm>
            <a:off x="1381320" y="954360"/>
            <a:ext cx="397080" cy="45579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2" name="PlaceHolder 2"/>
          <p:cNvSpPr>
            <a:spLocks noGrp="1"/>
          </p:cNvSpPr>
          <p:nvPr>
            <p:ph type="body"/>
          </p:nvPr>
        </p:nvSpPr>
        <p:spPr>
          <a:xfrm>
            <a:off x="1381320" y="1618560"/>
            <a:ext cx="3970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4" name="PlaceHolder 2"/>
          <p:cNvSpPr>
            <a:spLocks noGrp="1"/>
          </p:cNvSpPr>
          <p:nvPr>
            <p:ph type="body"/>
          </p:nvPr>
        </p:nvSpPr>
        <p:spPr>
          <a:xfrm>
            <a:off x="1381320" y="1618560"/>
            <a:ext cx="1936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85" name="PlaceHolder 3"/>
          <p:cNvSpPr>
            <a:spLocks noGrp="1"/>
          </p:cNvSpPr>
          <p:nvPr>
            <p:ph type="body"/>
          </p:nvPr>
        </p:nvSpPr>
        <p:spPr>
          <a:xfrm>
            <a:off x="1585080" y="1618560"/>
            <a:ext cx="1936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 name="PlaceHolder 2"/>
          <p:cNvSpPr>
            <a:spLocks noGrp="1"/>
          </p:cNvSpPr>
          <p:nvPr>
            <p:ph type="body"/>
          </p:nvPr>
        </p:nvSpPr>
        <p:spPr>
          <a:xfrm>
            <a:off x="1381320" y="1618560"/>
            <a:ext cx="3970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1441440" y="291960"/>
            <a:ext cx="3876840" cy="5795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9" name="PlaceHolder 2"/>
          <p:cNvSpPr>
            <a:spLocks noGrp="1"/>
          </p:cNvSpPr>
          <p:nvPr>
            <p:ph type="body"/>
          </p:nvPr>
        </p:nvSpPr>
        <p:spPr>
          <a:xfrm>
            <a:off x="138132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0" name="PlaceHolder 3"/>
          <p:cNvSpPr>
            <a:spLocks noGrp="1"/>
          </p:cNvSpPr>
          <p:nvPr>
            <p:ph type="body"/>
          </p:nvPr>
        </p:nvSpPr>
        <p:spPr>
          <a:xfrm>
            <a:off x="1381320" y="330588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1" name="PlaceHolder 4"/>
          <p:cNvSpPr>
            <a:spLocks noGrp="1"/>
          </p:cNvSpPr>
          <p:nvPr>
            <p:ph type="body"/>
          </p:nvPr>
        </p:nvSpPr>
        <p:spPr>
          <a:xfrm>
            <a:off x="1585080" y="1618560"/>
            <a:ext cx="1936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93" name="PlaceHolder 2"/>
          <p:cNvSpPr>
            <a:spLocks noGrp="1"/>
          </p:cNvSpPr>
          <p:nvPr>
            <p:ph type="body"/>
          </p:nvPr>
        </p:nvSpPr>
        <p:spPr>
          <a:xfrm>
            <a:off x="1381320" y="1618560"/>
            <a:ext cx="1936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4" name="PlaceHolder 3"/>
          <p:cNvSpPr>
            <a:spLocks noGrp="1"/>
          </p:cNvSpPr>
          <p:nvPr>
            <p:ph type="body"/>
          </p:nvPr>
        </p:nvSpPr>
        <p:spPr>
          <a:xfrm>
            <a:off x="158508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5" name="PlaceHolder 4"/>
          <p:cNvSpPr>
            <a:spLocks noGrp="1"/>
          </p:cNvSpPr>
          <p:nvPr>
            <p:ph type="body"/>
          </p:nvPr>
        </p:nvSpPr>
        <p:spPr>
          <a:xfrm>
            <a:off x="1585080" y="330588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97" name="PlaceHolder 2"/>
          <p:cNvSpPr>
            <a:spLocks noGrp="1"/>
          </p:cNvSpPr>
          <p:nvPr>
            <p:ph type="body"/>
          </p:nvPr>
        </p:nvSpPr>
        <p:spPr>
          <a:xfrm>
            <a:off x="138132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8" name="PlaceHolder 3"/>
          <p:cNvSpPr>
            <a:spLocks noGrp="1"/>
          </p:cNvSpPr>
          <p:nvPr>
            <p:ph type="body"/>
          </p:nvPr>
        </p:nvSpPr>
        <p:spPr>
          <a:xfrm>
            <a:off x="158508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9" name="PlaceHolder 4"/>
          <p:cNvSpPr>
            <a:spLocks noGrp="1"/>
          </p:cNvSpPr>
          <p:nvPr>
            <p:ph type="body"/>
          </p:nvPr>
        </p:nvSpPr>
        <p:spPr>
          <a:xfrm>
            <a:off x="1381320" y="3305880"/>
            <a:ext cx="3970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01" name="PlaceHolder 2"/>
          <p:cNvSpPr>
            <a:spLocks noGrp="1"/>
          </p:cNvSpPr>
          <p:nvPr>
            <p:ph type="body"/>
          </p:nvPr>
        </p:nvSpPr>
        <p:spPr>
          <a:xfrm>
            <a:off x="1381320" y="1618560"/>
            <a:ext cx="3970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02" name="PlaceHolder 3"/>
          <p:cNvSpPr>
            <a:spLocks noGrp="1"/>
          </p:cNvSpPr>
          <p:nvPr>
            <p:ph type="body"/>
          </p:nvPr>
        </p:nvSpPr>
        <p:spPr>
          <a:xfrm>
            <a:off x="1381320" y="3305880"/>
            <a:ext cx="3970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04" name="PlaceHolder 2"/>
          <p:cNvSpPr>
            <a:spLocks noGrp="1"/>
          </p:cNvSpPr>
          <p:nvPr>
            <p:ph type="body"/>
          </p:nvPr>
        </p:nvSpPr>
        <p:spPr>
          <a:xfrm>
            <a:off x="138132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05" name="PlaceHolder 3"/>
          <p:cNvSpPr>
            <a:spLocks noGrp="1"/>
          </p:cNvSpPr>
          <p:nvPr>
            <p:ph type="body"/>
          </p:nvPr>
        </p:nvSpPr>
        <p:spPr>
          <a:xfrm>
            <a:off x="158508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06" name="PlaceHolder 4"/>
          <p:cNvSpPr>
            <a:spLocks noGrp="1"/>
          </p:cNvSpPr>
          <p:nvPr>
            <p:ph type="body"/>
          </p:nvPr>
        </p:nvSpPr>
        <p:spPr>
          <a:xfrm>
            <a:off x="1585080" y="330588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07" name="PlaceHolder 5"/>
          <p:cNvSpPr>
            <a:spLocks noGrp="1"/>
          </p:cNvSpPr>
          <p:nvPr>
            <p:ph type="body"/>
          </p:nvPr>
        </p:nvSpPr>
        <p:spPr>
          <a:xfrm>
            <a:off x="1381320" y="330588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09" name="PlaceHolder 2"/>
          <p:cNvSpPr>
            <a:spLocks noGrp="1"/>
          </p:cNvSpPr>
          <p:nvPr>
            <p:ph type="body"/>
          </p:nvPr>
        </p:nvSpPr>
        <p:spPr>
          <a:xfrm>
            <a:off x="1381320" y="1618560"/>
            <a:ext cx="3970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10" name="PlaceHolder 3"/>
          <p:cNvSpPr>
            <a:spLocks noGrp="1"/>
          </p:cNvSpPr>
          <p:nvPr>
            <p:ph type="body"/>
          </p:nvPr>
        </p:nvSpPr>
        <p:spPr>
          <a:xfrm>
            <a:off x="1381320" y="1618560"/>
            <a:ext cx="3970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111" name="" descr=""/>
          <p:cNvPicPr/>
          <p:nvPr/>
        </p:nvPicPr>
        <p:blipFill>
          <a:blip r:embed="rId2"/>
          <a:stretch/>
        </p:blipFill>
        <p:spPr>
          <a:xfrm>
            <a:off x="1380960" y="3074760"/>
            <a:ext cx="397080" cy="316440"/>
          </a:xfrm>
          <a:prstGeom prst="rect">
            <a:avLst/>
          </a:prstGeom>
          <a:ln>
            <a:noFill/>
          </a:ln>
        </p:spPr>
      </p:pic>
      <p:pic>
        <p:nvPicPr>
          <p:cNvPr id="112" name="" descr=""/>
          <p:cNvPicPr/>
          <p:nvPr/>
        </p:nvPicPr>
        <p:blipFill>
          <a:blip r:embed="rId3"/>
          <a:stretch/>
        </p:blipFill>
        <p:spPr>
          <a:xfrm>
            <a:off x="1380960" y="3074760"/>
            <a:ext cx="397080" cy="31644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8"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19" name="PlaceHolder 2"/>
          <p:cNvSpPr>
            <a:spLocks noGrp="1"/>
          </p:cNvSpPr>
          <p:nvPr>
            <p:ph type="subTitle"/>
          </p:nvPr>
        </p:nvSpPr>
        <p:spPr>
          <a:xfrm>
            <a:off x="1381320" y="954360"/>
            <a:ext cx="397080" cy="45579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21" name="PlaceHolder 2"/>
          <p:cNvSpPr>
            <a:spLocks noGrp="1"/>
          </p:cNvSpPr>
          <p:nvPr>
            <p:ph type="body"/>
          </p:nvPr>
        </p:nvSpPr>
        <p:spPr>
          <a:xfrm>
            <a:off x="1381320" y="1618560"/>
            <a:ext cx="3970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7" name="PlaceHolder 2"/>
          <p:cNvSpPr>
            <a:spLocks noGrp="1"/>
          </p:cNvSpPr>
          <p:nvPr>
            <p:ph type="body"/>
          </p:nvPr>
        </p:nvSpPr>
        <p:spPr>
          <a:xfrm>
            <a:off x="1381320" y="1618560"/>
            <a:ext cx="1936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8" name="PlaceHolder 3"/>
          <p:cNvSpPr>
            <a:spLocks noGrp="1"/>
          </p:cNvSpPr>
          <p:nvPr>
            <p:ph type="body"/>
          </p:nvPr>
        </p:nvSpPr>
        <p:spPr>
          <a:xfrm>
            <a:off x="1585080" y="1618560"/>
            <a:ext cx="1936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23" name="PlaceHolder 2"/>
          <p:cNvSpPr>
            <a:spLocks noGrp="1"/>
          </p:cNvSpPr>
          <p:nvPr>
            <p:ph type="body"/>
          </p:nvPr>
        </p:nvSpPr>
        <p:spPr>
          <a:xfrm>
            <a:off x="1381320" y="1618560"/>
            <a:ext cx="1936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24" name="PlaceHolder 3"/>
          <p:cNvSpPr>
            <a:spLocks noGrp="1"/>
          </p:cNvSpPr>
          <p:nvPr>
            <p:ph type="body"/>
          </p:nvPr>
        </p:nvSpPr>
        <p:spPr>
          <a:xfrm>
            <a:off x="1585080" y="1618560"/>
            <a:ext cx="1936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5"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6" name="PlaceHolder 1"/>
          <p:cNvSpPr>
            <a:spLocks noGrp="1"/>
          </p:cNvSpPr>
          <p:nvPr>
            <p:ph type="subTitle"/>
          </p:nvPr>
        </p:nvSpPr>
        <p:spPr>
          <a:xfrm>
            <a:off x="1441440" y="291960"/>
            <a:ext cx="3876840" cy="5795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28" name="PlaceHolder 2"/>
          <p:cNvSpPr>
            <a:spLocks noGrp="1"/>
          </p:cNvSpPr>
          <p:nvPr>
            <p:ph type="body"/>
          </p:nvPr>
        </p:nvSpPr>
        <p:spPr>
          <a:xfrm>
            <a:off x="138132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29" name="PlaceHolder 3"/>
          <p:cNvSpPr>
            <a:spLocks noGrp="1"/>
          </p:cNvSpPr>
          <p:nvPr>
            <p:ph type="body"/>
          </p:nvPr>
        </p:nvSpPr>
        <p:spPr>
          <a:xfrm>
            <a:off x="1381320" y="330588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0" name="PlaceHolder 4"/>
          <p:cNvSpPr>
            <a:spLocks noGrp="1"/>
          </p:cNvSpPr>
          <p:nvPr>
            <p:ph type="body"/>
          </p:nvPr>
        </p:nvSpPr>
        <p:spPr>
          <a:xfrm>
            <a:off x="1585080" y="1618560"/>
            <a:ext cx="1936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32" name="PlaceHolder 2"/>
          <p:cNvSpPr>
            <a:spLocks noGrp="1"/>
          </p:cNvSpPr>
          <p:nvPr>
            <p:ph type="body"/>
          </p:nvPr>
        </p:nvSpPr>
        <p:spPr>
          <a:xfrm>
            <a:off x="1381320" y="1618560"/>
            <a:ext cx="1936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3" name="PlaceHolder 3"/>
          <p:cNvSpPr>
            <a:spLocks noGrp="1"/>
          </p:cNvSpPr>
          <p:nvPr>
            <p:ph type="body"/>
          </p:nvPr>
        </p:nvSpPr>
        <p:spPr>
          <a:xfrm>
            <a:off x="158508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4" name="PlaceHolder 4"/>
          <p:cNvSpPr>
            <a:spLocks noGrp="1"/>
          </p:cNvSpPr>
          <p:nvPr>
            <p:ph type="body"/>
          </p:nvPr>
        </p:nvSpPr>
        <p:spPr>
          <a:xfrm>
            <a:off x="1585080" y="330588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36" name="PlaceHolder 2"/>
          <p:cNvSpPr>
            <a:spLocks noGrp="1"/>
          </p:cNvSpPr>
          <p:nvPr>
            <p:ph type="body"/>
          </p:nvPr>
        </p:nvSpPr>
        <p:spPr>
          <a:xfrm>
            <a:off x="138132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7" name="PlaceHolder 3"/>
          <p:cNvSpPr>
            <a:spLocks noGrp="1"/>
          </p:cNvSpPr>
          <p:nvPr>
            <p:ph type="body"/>
          </p:nvPr>
        </p:nvSpPr>
        <p:spPr>
          <a:xfrm>
            <a:off x="158508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8" name="PlaceHolder 4"/>
          <p:cNvSpPr>
            <a:spLocks noGrp="1"/>
          </p:cNvSpPr>
          <p:nvPr>
            <p:ph type="body"/>
          </p:nvPr>
        </p:nvSpPr>
        <p:spPr>
          <a:xfrm>
            <a:off x="1381320" y="3305880"/>
            <a:ext cx="3970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40" name="PlaceHolder 2"/>
          <p:cNvSpPr>
            <a:spLocks noGrp="1"/>
          </p:cNvSpPr>
          <p:nvPr>
            <p:ph type="body"/>
          </p:nvPr>
        </p:nvSpPr>
        <p:spPr>
          <a:xfrm>
            <a:off x="1381320" y="1618560"/>
            <a:ext cx="3970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41" name="PlaceHolder 3"/>
          <p:cNvSpPr>
            <a:spLocks noGrp="1"/>
          </p:cNvSpPr>
          <p:nvPr>
            <p:ph type="body"/>
          </p:nvPr>
        </p:nvSpPr>
        <p:spPr>
          <a:xfrm>
            <a:off x="1381320" y="3305880"/>
            <a:ext cx="3970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43" name="PlaceHolder 2"/>
          <p:cNvSpPr>
            <a:spLocks noGrp="1"/>
          </p:cNvSpPr>
          <p:nvPr>
            <p:ph type="body"/>
          </p:nvPr>
        </p:nvSpPr>
        <p:spPr>
          <a:xfrm>
            <a:off x="138132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44" name="PlaceHolder 3"/>
          <p:cNvSpPr>
            <a:spLocks noGrp="1"/>
          </p:cNvSpPr>
          <p:nvPr>
            <p:ph type="body"/>
          </p:nvPr>
        </p:nvSpPr>
        <p:spPr>
          <a:xfrm>
            <a:off x="158508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45" name="PlaceHolder 4"/>
          <p:cNvSpPr>
            <a:spLocks noGrp="1"/>
          </p:cNvSpPr>
          <p:nvPr>
            <p:ph type="body"/>
          </p:nvPr>
        </p:nvSpPr>
        <p:spPr>
          <a:xfrm>
            <a:off x="1585080" y="330588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46" name="PlaceHolder 5"/>
          <p:cNvSpPr>
            <a:spLocks noGrp="1"/>
          </p:cNvSpPr>
          <p:nvPr>
            <p:ph type="body"/>
          </p:nvPr>
        </p:nvSpPr>
        <p:spPr>
          <a:xfrm>
            <a:off x="1381320" y="330588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48" name="PlaceHolder 2"/>
          <p:cNvSpPr>
            <a:spLocks noGrp="1"/>
          </p:cNvSpPr>
          <p:nvPr>
            <p:ph type="body"/>
          </p:nvPr>
        </p:nvSpPr>
        <p:spPr>
          <a:xfrm>
            <a:off x="1381320" y="1618560"/>
            <a:ext cx="3970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49" name="PlaceHolder 3"/>
          <p:cNvSpPr>
            <a:spLocks noGrp="1"/>
          </p:cNvSpPr>
          <p:nvPr>
            <p:ph type="body"/>
          </p:nvPr>
        </p:nvSpPr>
        <p:spPr>
          <a:xfrm>
            <a:off x="1381320" y="1618560"/>
            <a:ext cx="3970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150" name="" descr=""/>
          <p:cNvPicPr/>
          <p:nvPr/>
        </p:nvPicPr>
        <p:blipFill>
          <a:blip r:embed="rId2"/>
          <a:stretch/>
        </p:blipFill>
        <p:spPr>
          <a:xfrm>
            <a:off x="1380960" y="3074760"/>
            <a:ext cx="397080" cy="316440"/>
          </a:xfrm>
          <a:prstGeom prst="rect">
            <a:avLst/>
          </a:prstGeom>
          <a:ln>
            <a:noFill/>
          </a:ln>
        </p:spPr>
      </p:pic>
      <p:pic>
        <p:nvPicPr>
          <p:cNvPr id="151" name="" descr=""/>
          <p:cNvPicPr/>
          <p:nvPr/>
        </p:nvPicPr>
        <p:blipFill>
          <a:blip r:embed="rId3"/>
          <a:stretch/>
        </p:blipFill>
        <p:spPr>
          <a:xfrm>
            <a:off x="1380960" y="3074760"/>
            <a:ext cx="397080" cy="316440"/>
          </a:xfrm>
          <a:prstGeom prst="rect">
            <a:avLst/>
          </a:prstGeom>
          <a:ln>
            <a:noFill/>
          </a:ln>
        </p:spPr>
      </p:pic>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6"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57" name="PlaceHolder 2"/>
          <p:cNvSpPr>
            <a:spLocks noGrp="1"/>
          </p:cNvSpPr>
          <p:nvPr>
            <p:ph type="subTitle"/>
          </p:nvPr>
        </p:nvSpPr>
        <p:spPr>
          <a:xfrm>
            <a:off x="1381320" y="954360"/>
            <a:ext cx="397080" cy="45579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59" name="PlaceHolder 2"/>
          <p:cNvSpPr>
            <a:spLocks noGrp="1"/>
          </p:cNvSpPr>
          <p:nvPr>
            <p:ph type="body"/>
          </p:nvPr>
        </p:nvSpPr>
        <p:spPr>
          <a:xfrm>
            <a:off x="1381320" y="1618560"/>
            <a:ext cx="3970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61" name="PlaceHolder 2"/>
          <p:cNvSpPr>
            <a:spLocks noGrp="1"/>
          </p:cNvSpPr>
          <p:nvPr>
            <p:ph type="body"/>
          </p:nvPr>
        </p:nvSpPr>
        <p:spPr>
          <a:xfrm>
            <a:off x="1381320" y="1618560"/>
            <a:ext cx="1936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62" name="PlaceHolder 3"/>
          <p:cNvSpPr>
            <a:spLocks noGrp="1"/>
          </p:cNvSpPr>
          <p:nvPr>
            <p:ph type="body"/>
          </p:nvPr>
        </p:nvSpPr>
        <p:spPr>
          <a:xfrm>
            <a:off x="1585080" y="1618560"/>
            <a:ext cx="1936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3"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4" name="PlaceHolder 1"/>
          <p:cNvSpPr>
            <a:spLocks noGrp="1"/>
          </p:cNvSpPr>
          <p:nvPr>
            <p:ph type="subTitle"/>
          </p:nvPr>
        </p:nvSpPr>
        <p:spPr>
          <a:xfrm>
            <a:off x="1441440" y="291960"/>
            <a:ext cx="3876840" cy="5795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66" name="PlaceHolder 2"/>
          <p:cNvSpPr>
            <a:spLocks noGrp="1"/>
          </p:cNvSpPr>
          <p:nvPr>
            <p:ph type="body"/>
          </p:nvPr>
        </p:nvSpPr>
        <p:spPr>
          <a:xfrm>
            <a:off x="138132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67" name="PlaceHolder 3"/>
          <p:cNvSpPr>
            <a:spLocks noGrp="1"/>
          </p:cNvSpPr>
          <p:nvPr>
            <p:ph type="body"/>
          </p:nvPr>
        </p:nvSpPr>
        <p:spPr>
          <a:xfrm>
            <a:off x="1381320" y="330588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68" name="PlaceHolder 4"/>
          <p:cNvSpPr>
            <a:spLocks noGrp="1"/>
          </p:cNvSpPr>
          <p:nvPr>
            <p:ph type="body"/>
          </p:nvPr>
        </p:nvSpPr>
        <p:spPr>
          <a:xfrm>
            <a:off x="1585080" y="1618560"/>
            <a:ext cx="1936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70" name="PlaceHolder 2"/>
          <p:cNvSpPr>
            <a:spLocks noGrp="1"/>
          </p:cNvSpPr>
          <p:nvPr>
            <p:ph type="body"/>
          </p:nvPr>
        </p:nvSpPr>
        <p:spPr>
          <a:xfrm>
            <a:off x="1381320" y="1618560"/>
            <a:ext cx="1936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1" name="PlaceHolder 3"/>
          <p:cNvSpPr>
            <a:spLocks noGrp="1"/>
          </p:cNvSpPr>
          <p:nvPr>
            <p:ph type="body"/>
          </p:nvPr>
        </p:nvSpPr>
        <p:spPr>
          <a:xfrm>
            <a:off x="158508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2" name="PlaceHolder 4"/>
          <p:cNvSpPr>
            <a:spLocks noGrp="1"/>
          </p:cNvSpPr>
          <p:nvPr>
            <p:ph type="body"/>
          </p:nvPr>
        </p:nvSpPr>
        <p:spPr>
          <a:xfrm>
            <a:off x="1585080" y="330588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74" name="PlaceHolder 2"/>
          <p:cNvSpPr>
            <a:spLocks noGrp="1"/>
          </p:cNvSpPr>
          <p:nvPr>
            <p:ph type="body"/>
          </p:nvPr>
        </p:nvSpPr>
        <p:spPr>
          <a:xfrm>
            <a:off x="138132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5" name="PlaceHolder 3"/>
          <p:cNvSpPr>
            <a:spLocks noGrp="1"/>
          </p:cNvSpPr>
          <p:nvPr>
            <p:ph type="body"/>
          </p:nvPr>
        </p:nvSpPr>
        <p:spPr>
          <a:xfrm>
            <a:off x="158508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6" name="PlaceHolder 4"/>
          <p:cNvSpPr>
            <a:spLocks noGrp="1"/>
          </p:cNvSpPr>
          <p:nvPr>
            <p:ph type="body"/>
          </p:nvPr>
        </p:nvSpPr>
        <p:spPr>
          <a:xfrm>
            <a:off x="1381320" y="3305880"/>
            <a:ext cx="3970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78" name="PlaceHolder 2"/>
          <p:cNvSpPr>
            <a:spLocks noGrp="1"/>
          </p:cNvSpPr>
          <p:nvPr>
            <p:ph type="body"/>
          </p:nvPr>
        </p:nvSpPr>
        <p:spPr>
          <a:xfrm>
            <a:off x="1381320" y="1618560"/>
            <a:ext cx="3970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9" name="PlaceHolder 3"/>
          <p:cNvSpPr>
            <a:spLocks noGrp="1"/>
          </p:cNvSpPr>
          <p:nvPr>
            <p:ph type="body"/>
          </p:nvPr>
        </p:nvSpPr>
        <p:spPr>
          <a:xfrm>
            <a:off x="1381320" y="3305880"/>
            <a:ext cx="3970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81" name="PlaceHolder 2"/>
          <p:cNvSpPr>
            <a:spLocks noGrp="1"/>
          </p:cNvSpPr>
          <p:nvPr>
            <p:ph type="body"/>
          </p:nvPr>
        </p:nvSpPr>
        <p:spPr>
          <a:xfrm>
            <a:off x="138132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2" name="PlaceHolder 3"/>
          <p:cNvSpPr>
            <a:spLocks noGrp="1"/>
          </p:cNvSpPr>
          <p:nvPr>
            <p:ph type="body"/>
          </p:nvPr>
        </p:nvSpPr>
        <p:spPr>
          <a:xfrm>
            <a:off x="158508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3" name="PlaceHolder 4"/>
          <p:cNvSpPr>
            <a:spLocks noGrp="1"/>
          </p:cNvSpPr>
          <p:nvPr>
            <p:ph type="body"/>
          </p:nvPr>
        </p:nvSpPr>
        <p:spPr>
          <a:xfrm>
            <a:off x="1585080" y="330588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4" name="PlaceHolder 5"/>
          <p:cNvSpPr>
            <a:spLocks noGrp="1"/>
          </p:cNvSpPr>
          <p:nvPr>
            <p:ph type="body"/>
          </p:nvPr>
        </p:nvSpPr>
        <p:spPr>
          <a:xfrm>
            <a:off x="1381320" y="330588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441440" y="291960"/>
            <a:ext cx="3876840" cy="5795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86" name="PlaceHolder 2"/>
          <p:cNvSpPr>
            <a:spLocks noGrp="1"/>
          </p:cNvSpPr>
          <p:nvPr>
            <p:ph type="body"/>
          </p:nvPr>
        </p:nvSpPr>
        <p:spPr>
          <a:xfrm>
            <a:off x="1381320" y="1618560"/>
            <a:ext cx="3970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7" name="PlaceHolder 3"/>
          <p:cNvSpPr>
            <a:spLocks noGrp="1"/>
          </p:cNvSpPr>
          <p:nvPr>
            <p:ph type="body"/>
          </p:nvPr>
        </p:nvSpPr>
        <p:spPr>
          <a:xfrm>
            <a:off x="1381320" y="1618560"/>
            <a:ext cx="3970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188" name="" descr=""/>
          <p:cNvPicPr/>
          <p:nvPr/>
        </p:nvPicPr>
        <p:blipFill>
          <a:blip r:embed="rId2"/>
          <a:stretch/>
        </p:blipFill>
        <p:spPr>
          <a:xfrm>
            <a:off x="1380960" y="3074760"/>
            <a:ext cx="397080" cy="316440"/>
          </a:xfrm>
          <a:prstGeom prst="rect">
            <a:avLst/>
          </a:prstGeom>
          <a:ln>
            <a:noFill/>
          </a:ln>
        </p:spPr>
      </p:pic>
      <p:pic>
        <p:nvPicPr>
          <p:cNvPr id="189" name="" descr=""/>
          <p:cNvPicPr/>
          <p:nvPr/>
        </p:nvPicPr>
        <p:blipFill>
          <a:blip r:embed="rId3"/>
          <a:stretch/>
        </p:blipFill>
        <p:spPr>
          <a:xfrm>
            <a:off x="1380960" y="3074760"/>
            <a:ext cx="397080" cy="316440"/>
          </a:xfrm>
          <a:prstGeom prst="rect">
            <a:avLst/>
          </a:prstGeom>
          <a:ln>
            <a:noFill/>
          </a:ln>
        </p:spPr>
      </p:pic>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4"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95" name="PlaceHolder 2"/>
          <p:cNvSpPr>
            <a:spLocks noGrp="1"/>
          </p:cNvSpPr>
          <p:nvPr>
            <p:ph type="subTitle"/>
          </p:nvPr>
        </p:nvSpPr>
        <p:spPr>
          <a:xfrm>
            <a:off x="1381320" y="954360"/>
            <a:ext cx="397080" cy="45579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97" name="PlaceHolder 2"/>
          <p:cNvSpPr>
            <a:spLocks noGrp="1"/>
          </p:cNvSpPr>
          <p:nvPr>
            <p:ph type="body"/>
          </p:nvPr>
        </p:nvSpPr>
        <p:spPr>
          <a:xfrm>
            <a:off x="1381320" y="1618560"/>
            <a:ext cx="3970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99" name="PlaceHolder 2"/>
          <p:cNvSpPr>
            <a:spLocks noGrp="1"/>
          </p:cNvSpPr>
          <p:nvPr>
            <p:ph type="body"/>
          </p:nvPr>
        </p:nvSpPr>
        <p:spPr>
          <a:xfrm>
            <a:off x="1381320" y="1618560"/>
            <a:ext cx="1936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00" name="PlaceHolder 3"/>
          <p:cNvSpPr>
            <a:spLocks noGrp="1"/>
          </p:cNvSpPr>
          <p:nvPr>
            <p:ph type="body"/>
          </p:nvPr>
        </p:nvSpPr>
        <p:spPr>
          <a:xfrm>
            <a:off x="1585080" y="1618560"/>
            <a:ext cx="1936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1"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2" name="PlaceHolder 1"/>
          <p:cNvSpPr>
            <a:spLocks noGrp="1"/>
          </p:cNvSpPr>
          <p:nvPr>
            <p:ph type="subTitle"/>
          </p:nvPr>
        </p:nvSpPr>
        <p:spPr>
          <a:xfrm>
            <a:off x="1441440" y="291960"/>
            <a:ext cx="3876840" cy="5795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04" name="PlaceHolder 2"/>
          <p:cNvSpPr>
            <a:spLocks noGrp="1"/>
          </p:cNvSpPr>
          <p:nvPr>
            <p:ph type="body"/>
          </p:nvPr>
        </p:nvSpPr>
        <p:spPr>
          <a:xfrm>
            <a:off x="138132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05" name="PlaceHolder 3"/>
          <p:cNvSpPr>
            <a:spLocks noGrp="1"/>
          </p:cNvSpPr>
          <p:nvPr>
            <p:ph type="body"/>
          </p:nvPr>
        </p:nvSpPr>
        <p:spPr>
          <a:xfrm>
            <a:off x="1381320" y="330588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06" name="PlaceHolder 4"/>
          <p:cNvSpPr>
            <a:spLocks noGrp="1"/>
          </p:cNvSpPr>
          <p:nvPr>
            <p:ph type="body"/>
          </p:nvPr>
        </p:nvSpPr>
        <p:spPr>
          <a:xfrm>
            <a:off x="1585080" y="1618560"/>
            <a:ext cx="1936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08" name="PlaceHolder 2"/>
          <p:cNvSpPr>
            <a:spLocks noGrp="1"/>
          </p:cNvSpPr>
          <p:nvPr>
            <p:ph type="body"/>
          </p:nvPr>
        </p:nvSpPr>
        <p:spPr>
          <a:xfrm>
            <a:off x="1381320" y="1618560"/>
            <a:ext cx="1936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09" name="PlaceHolder 3"/>
          <p:cNvSpPr>
            <a:spLocks noGrp="1"/>
          </p:cNvSpPr>
          <p:nvPr>
            <p:ph type="body"/>
          </p:nvPr>
        </p:nvSpPr>
        <p:spPr>
          <a:xfrm>
            <a:off x="158508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10" name="PlaceHolder 4"/>
          <p:cNvSpPr>
            <a:spLocks noGrp="1"/>
          </p:cNvSpPr>
          <p:nvPr>
            <p:ph type="body"/>
          </p:nvPr>
        </p:nvSpPr>
        <p:spPr>
          <a:xfrm>
            <a:off x="1585080" y="330588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12" name="PlaceHolder 2"/>
          <p:cNvSpPr>
            <a:spLocks noGrp="1"/>
          </p:cNvSpPr>
          <p:nvPr>
            <p:ph type="body"/>
          </p:nvPr>
        </p:nvSpPr>
        <p:spPr>
          <a:xfrm>
            <a:off x="138132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13" name="PlaceHolder 3"/>
          <p:cNvSpPr>
            <a:spLocks noGrp="1"/>
          </p:cNvSpPr>
          <p:nvPr>
            <p:ph type="body"/>
          </p:nvPr>
        </p:nvSpPr>
        <p:spPr>
          <a:xfrm>
            <a:off x="158508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14" name="PlaceHolder 4"/>
          <p:cNvSpPr>
            <a:spLocks noGrp="1"/>
          </p:cNvSpPr>
          <p:nvPr>
            <p:ph type="body"/>
          </p:nvPr>
        </p:nvSpPr>
        <p:spPr>
          <a:xfrm>
            <a:off x="1381320" y="3305880"/>
            <a:ext cx="3970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2" name="PlaceHolder 2"/>
          <p:cNvSpPr>
            <a:spLocks noGrp="1"/>
          </p:cNvSpPr>
          <p:nvPr>
            <p:ph type="body"/>
          </p:nvPr>
        </p:nvSpPr>
        <p:spPr>
          <a:xfrm>
            <a:off x="138132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3" name="PlaceHolder 3"/>
          <p:cNvSpPr>
            <a:spLocks noGrp="1"/>
          </p:cNvSpPr>
          <p:nvPr>
            <p:ph type="body"/>
          </p:nvPr>
        </p:nvSpPr>
        <p:spPr>
          <a:xfrm>
            <a:off x="1381320" y="330588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4" name="PlaceHolder 4"/>
          <p:cNvSpPr>
            <a:spLocks noGrp="1"/>
          </p:cNvSpPr>
          <p:nvPr>
            <p:ph type="body"/>
          </p:nvPr>
        </p:nvSpPr>
        <p:spPr>
          <a:xfrm>
            <a:off x="1585080" y="1618560"/>
            <a:ext cx="1936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16" name="PlaceHolder 2"/>
          <p:cNvSpPr>
            <a:spLocks noGrp="1"/>
          </p:cNvSpPr>
          <p:nvPr>
            <p:ph type="body"/>
          </p:nvPr>
        </p:nvSpPr>
        <p:spPr>
          <a:xfrm>
            <a:off x="1381320" y="1618560"/>
            <a:ext cx="3970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17" name="PlaceHolder 3"/>
          <p:cNvSpPr>
            <a:spLocks noGrp="1"/>
          </p:cNvSpPr>
          <p:nvPr>
            <p:ph type="body"/>
          </p:nvPr>
        </p:nvSpPr>
        <p:spPr>
          <a:xfrm>
            <a:off x="1381320" y="3305880"/>
            <a:ext cx="3970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19" name="PlaceHolder 2"/>
          <p:cNvSpPr>
            <a:spLocks noGrp="1"/>
          </p:cNvSpPr>
          <p:nvPr>
            <p:ph type="body"/>
          </p:nvPr>
        </p:nvSpPr>
        <p:spPr>
          <a:xfrm>
            <a:off x="138132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20" name="PlaceHolder 3"/>
          <p:cNvSpPr>
            <a:spLocks noGrp="1"/>
          </p:cNvSpPr>
          <p:nvPr>
            <p:ph type="body"/>
          </p:nvPr>
        </p:nvSpPr>
        <p:spPr>
          <a:xfrm>
            <a:off x="158508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21" name="PlaceHolder 4"/>
          <p:cNvSpPr>
            <a:spLocks noGrp="1"/>
          </p:cNvSpPr>
          <p:nvPr>
            <p:ph type="body"/>
          </p:nvPr>
        </p:nvSpPr>
        <p:spPr>
          <a:xfrm>
            <a:off x="1585080" y="330588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22" name="PlaceHolder 5"/>
          <p:cNvSpPr>
            <a:spLocks noGrp="1"/>
          </p:cNvSpPr>
          <p:nvPr>
            <p:ph type="body"/>
          </p:nvPr>
        </p:nvSpPr>
        <p:spPr>
          <a:xfrm>
            <a:off x="1381320" y="330588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24" name="PlaceHolder 2"/>
          <p:cNvSpPr>
            <a:spLocks noGrp="1"/>
          </p:cNvSpPr>
          <p:nvPr>
            <p:ph type="body"/>
          </p:nvPr>
        </p:nvSpPr>
        <p:spPr>
          <a:xfrm>
            <a:off x="1381320" y="1618560"/>
            <a:ext cx="3970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25" name="PlaceHolder 3"/>
          <p:cNvSpPr>
            <a:spLocks noGrp="1"/>
          </p:cNvSpPr>
          <p:nvPr>
            <p:ph type="body"/>
          </p:nvPr>
        </p:nvSpPr>
        <p:spPr>
          <a:xfrm>
            <a:off x="1381320" y="1618560"/>
            <a:ext cx="3970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226" name="" descr=""/>
          <p:cNvPicPr/>
          <p:nvPr/>
        </p:nvPicPr>
        <p:blipFill>
          <a:blip r:embed="rId2"/>
          <a:stretch/>
        </p:blipFill>
        <p:spPr>
          <a:xfrm>
            <a:off x="1380960" y="3074760"/>
            <a:ext cx="397080" cy="316440"/>
          </a:xfrm>
          <a:prstGeom prst="rect">
            <a:avLst/>
          </a:prstGeom>
          <a:ln>
            <a:noFill/>
          </a:ln>
        </p:spPr>
      </p:pic>
      <p:pic>
        <p:nvPicPr>
          <p:cNvPr id="227" name="" descr=""/>
          <p:cNvPicPr/>
          <p:nvPr/>
        </p:nvPicPr>
        <p:blipFill>
          <a:blip r:embed="rId3"/>
          <a:stretch/>
        </p:blipFill>
        <p:spPr>
          <a:xfrm>
            <a:off x="1380960" y="3074760"/>
            <a:ext cx="397080" cy="316440"/>
          </a:xfrm>
          <a:prstGeom prst="rect">
            <a:avLst/>
          </a:prstGeom>
          <a:ln>
            <a:noFill/>
          </a:ln>
        </p:spPr>
      </p:pic>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34"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35" name="PlaceHolder 2"/>
          <p:cNvSpPr>
            <a:spLocks noGrp="1"/>
          </p:cNvSpPr>
          <p:nvPr>
            <p:ph type="subTitle"/>
          </p:nvPr>
        </p:nvSpPr>
        <p:spPr>
          <a:xfrm>
            <a:off x="1381320" y="954360"/>
            <a:ext cx="397080" cy="455796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37" name="PlaceHolder 2"/>
          <p:cNvSpPr>
            <a:spLocks noGrp="1"/>
          </p:cNvSpPr>
          <p:nvPr>
            <p:ph type="body"/>
          </p:nvPr>
        </p:nvSpPr>
        <p:spPr>
          <a:xfrm>
            <a:off x="1381320" y="1618560"/>
            <a:ext cx="3970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39" name="PlaceHolder 2"/>
          <p:cNvSpPr>
            <a:spLocks noGrp="1"/>
          </p:cNvSpPr>
          <p:nvPr>
            <p:ph type="body"/>
          </p:nvPr>
        </p:nvSpPr>
        <p:spPr>
          <a:xfrm>
            <a:off x="1381320" y="1618560"/>
            <a:ext cx="1936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40" name="PlaceHolder 3"/>
          <p:cNvSpPr>
            <a:spLocks noGrp="1"/>
          </p:cNvSpPr>
          <p:nvPr>
            <p:ph type="body"/>
          </p:nvPr>
        </p:nvSpPr>
        <p:spPr>
          <a:xfrm>
            <a:off x="1585080" y="1618560"/>
            <a:ext cx="1936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41"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42" name="PlaceHolder 1"/>
          <p:cNvSpPr>
            <a:spLocks noGrp="1"/>
          </p:cNvSpPr>
          <p:nvPr>
            <p:ph type="subTitle"/>
          </p:nvPr>
        </p:nvSpPr>
        <p:spPr>
          <a:xfrm>
            <a:off x="1441440" y="291960"/>
            <a:ext cx="3876840" cy="57952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44" name="PlaceHolder 2"/>
          <p:cNvSpPr>
            <a:spLocks noGrp="1"/>
          </p:cNvSpPr>
          <p:nvPr>
            <p:ph type="body"/>
          </p:nvPr>
        </p:nvSpPr>
        <p:spPr>
          <a:xfrm>
            <a:off x="138132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45" name="PlaceHolder 3"/>
          <p:cNvSpPr>
            <a:spLocks noGrp="1"/>
          </p:cNvSpPr>
          <p:nvPr>
            <p:ph type="body"/>
          </p:nvPr>
        </p:nvSpPr>
        <p:spPr>
          <a:xfrm>
            <a:off x="1381320" y="330588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46" name="PlaceHolder 4"/>
          <p:cNvSpPr>
            <a:spLocks noGrp="1"/>
          </p:cNvSpPr>
          <p:nvPr>
            <p:ph type="body"/>
          </p:nvPr>
        </p:nvSpPr>
        <p:spPr>
          <a:xfrm>
            <a:off x="1585080" y="1618560"/>
            <a:ext cx="1936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6" name="PlaceHolder 2"/>
          <p:cNvSpPr>
            <a:spLocks noGrp="1"/>
          </p:cNvSpPr>
          <p:nvPr>
            <p:ph type="body"/>
          </p:nvPr>
        </p:nvSpPr>
        <p:spPr>
          <a:xfrm>
            <a:off x="1381320" y="1618560"/>
            <a:ext cx="1936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7" name="PlaceHolder 3"/>
          <p:cNvSpPr>
            <a:spLocks noGrp="1"/>
          </p:cNvSpPr>
          <p:nvPr>
            <p:ph type="body"/>
          </p:nvPr>
        </p:nvSpPr>
        <p:spPr>
          <a:xfrm>
            <a:off x="158508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18" name="PlaceHolder 4"/>
          <p:cNvSpPr>
            <a:spLocks noGrp="1"/>
          </p:cNvSpPr>
          <p:nvPr>
            <p:ph type="body"/>
          </p:nvPr>
        </p:nvSpPr>
        <p:spPr>
          <a:xfrm>
            <a:off x="1585080" y="330588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48" name="PlaceHolder 2"/>
          <p:cNvSpPr>
            <a:spLocks noGrp="1"/>
          </p:cNvSpPr>
          <p:nvPr>
            <p:ph type="body"/>
          </p:nvPr>
        </p:nvSpPr>
        <p:spPr>
          <a:xfrm>
            <a:off x="1381320" y="1618560"/>
            <a:ext cx="1936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49" name="PlaceHolder 3"/>
          <p:cNvSpPr>
            <a:spLocks noGrp="1"/>
          </p:cNvSpPr>
          <p:nvPr>
            <p:ph type="body"/>
          </p:nvPr>
        </p:nvSpPr>
        <p:spPr>
          <a:xfrm>
            <a:off x="158508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50" name="PlaceHolder 4"/>
          <p:cNvSpPr>
            <a:spLocks noGrp="1"/>
          </p:cNvSpPr>
          <p:nvPr>
            <p:ph type="body"/>
          </p:nvPr>
        </p:nvSpPr>
        <p:spPr>
          <a:xfrm>
            <a:off x="1585080" y="330588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52" name="PlaceHolder 2"/>
          <p:cNvSpPr>
            <a:spLocks noGrp="1"/>
          </p:cNvSpPr>
          <p:nvPr>
            <p:ph type="body"/>
          </p:nvPr>
        </p:nvSpPr>
        <p:spPr>
          <a:xfrm>
            <a:off x="138132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53" name="PlaceHolder 3"/>
          <p:cNvSpPr>
            <a:spLocks noGrp="1"/>
          </p:cNvSpPr>
          <p:nvPr>
            <p:ph type="body"/>
          </p:nvPr>
        </p:nvSpPr>
        <p:spPr>
          <a:xfrm>
            <a:off x="158508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54" name="PlaceHolder 4"/>
          <p:cNvSpPr>
            <a:spLocks noGrp="1"/>
          </p:cNvSpPr>
          <p:nvPr>
            <p:ph type="body"/>
          </p:nvPr>
        </p:nvSpPr>
        <p:spPr>
          <a:xfrm>
            <a:off x="1381320" y="3305880"/>
            <a:ext cx="3970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56" name="PlaceHolder 2"/>
          <p:cNvSpPr>
            <a:spLocks noGrp="1"/>
          </p:cNvSpPr>
          <p:nvPr>
            <p:ph type="body"/>
          </p:nvPr>
        </p:nvSpPr>
        <p:spPr>
          <a:xfrm>
            <a:off x="1381320" y="1618560"/>
            <a:ext cx="3970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57" name="PlaceHolder 3"/>
          <p:cNvSpPr>
            <a:spLocks noGrp="1"/>
          </p:cNvSpPr>
          <p:nvPr>
            <p:ph type="body"/>
          </p:nvPr>
        </p:nvSpPr>
        <p:spPr>
          <a:xfrm>
            <a:off x="1381320" y="3305880"/>
            <a:ext cx="3970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59" name="PlaceHolder 2"/>
          <p:cNvSpPr>
            <a:spLocks noGrp="1"/>
          </p:cNvSpPr>
          <p:nvPr>
            <p:ph type="body"/>
          </p:nvPr>
        </p:nvSpPr>
        <p:spPr>
          <a:xfrm>
            <a:off x="138132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60" name="PlaceHolder 3"/>
          <p:cNvSpPr>
            <a:spLocks noGrp="1"/>
          </p:cNvSpPr>
          <p:nvPr>
            <p:ph type="body"/>
          </p:nvPr>
        </p:nvSpPr>
        <p:spPr>
          <a:xfrm>
            <a:off x="158508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61" name="PlaceHolder 4"/>
          <p:cNvSpPr>
            <a:spLocks noGrp="1"/>
          </p:cNvSpPr>
          <p:nvPr>
            <p:ph type="body"/>
          </p:nvPr>
        </p:nvSpPr>
        <p:spPr>
          <a:xfrm>
            <a:off x="1585080" y="330588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62" name="PlaceHolder 5"/>
          <p:cNvSpPr>
            <a:spLocks noGrp="1"/>
          </p:cNvSpPr>
          <p:nvPr>
            <p:ph type="body"/>
          </p:nvPr>
        </p:nvSpPr>
        <p:spPr>
          <a:xfrm>
            <a:off x="1381320" y="330588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64" name="PlaceHolder 2"/>
          <p:cNvSpPr>
            <a:spLocks noGrp="1"/>
          </p:cNvSpPr>
          <p:nvPr>
            <p:ph type="body"/>
          </p:nvPr>
        </p:nvSpPr>
        <p:spPr>
          <a:xfrm>
            <a:off x="1381320" y="1618560"/>
            <a:ext cx="3970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65" name="PlaceHolder 3"/>
          <p:cNvSpPr>
            <a:spLocks noGrp="1"/>
          </p:cNvSpPr>
          <p:nvPr>
            <p:ph type="body"/>
          </p:nvPr>
        </p:nvSpPr>
        <p:spPr>
          <a:xfrm>
            <a:off x="1381320" y="1618560"/>
            <a:ext cx="397080" cy="322956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266" name="" descr=""/>
          <p:cNvPicPr/>
          <p:nvPr/>
        </p:nvPicPr>
        <p:blipFill>
          <a:blip r:embed="rId2"/>
          <a:stretch/>
        </p:blipFill>
        <p:spPr>
          <a:xfrm>
            <a:off x="1380960" y="3074760"/>
            <a:ext cx="397080" cy="316440"/>
          </a:xfrm>
          <a:prstGeom prst="rect">
            <a:avLst/>
          </a:prstGeom>
          <a:ln>
            <a:noFill/>
          </a:ln>
        </p:spPr>
      </p:pic>
      <p:pic>
        <p:nvPicPr>
          <p:cNvPr id="267" name="" descr=""/>
          <p:cNvPicPr/>
          <p:nvPr/>
        </p:nvPicPr>
        <p:blipFill>
          <a:blip r:embed="rId3"/>
          <a:stretch/>
        </p:blipFill>
        <p:spPr>
          <a:xfrm>
            <a:off x="1380960" y="3074760"/>
            <a:ext cx="397080" cy="316440"/>
          </a:xfrm>
          <a:prstGeom prst="rect">
            <a:avLst/>
          </a:prstGeom>
          <a:ln>
            <a:noFill/>
          </a:ln>
        </p:spPr>
      </p:pic>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441440" y="291960"/>
            <a:ext cx="3876840" cy="125028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0" name="PlaceHolder 2"/>
          <p:cNvSpPr>
            <a:spLocks noGrp="1"/>
          </p:cNvSpPr>
          <p:nvPr>
            <p:ph type="body"/>
          </p:nvPr>
        </p:nvSpPr>
        <p:spPr>
          <a:xfrm>
            <a:off x="138132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1" name="PlaceHolder 3"/>
          <p:cNvSpPr>
            <a:spLocks noGrp="1"/>
          </p:cNvSpPr>
          <p:nvPr>
            <p:ph type="body"/>
          </p:nvPr>
        </p:nvSpPr>
        <p:spPr>
          <a:xfrm>
            <a:off x="1585080" y="1618560"/>
            <a:ext cx="1936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2" name="PlaceHolder 4"/>
          <p:cNvSpPr>
            <a:spLocks noGrp="1"/>
          </p:cNvSpPr>
          <p:nvPr>
            <p:ph type="body"/>
          </p:nvPr>
        </p:nvSpPr>
        <p:spPr>
          <a:xfrm>
            <a:off x="1381320" y="3305880"/>
            <a:ext cx="397080" cy="15404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1" name="PlaceHolder 2"/>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 name="CustomShape 1"/>
          <p:cNvSpPr/>
          <p:nvPr/>
        </p:nvSpPr>
        <p:spPr>
          <a:xfrm>
            <a:off x="-6120" y="3676680"/>
            <a:ext cx="9160560" cy="360"/>
          </a:xfrm>
          <a:custGeom>
            <a:avLst/>
            <a:gdLst/>
            <a:ahLst/>
            <a:rect l="l" t="t" r="r" b="b"/>
            <a:pathLst>
              <a:path w="21600" h="21600">
                <a:moveTo>
                  <a:pt x="0" y="0"/>
                </a:moveTo>
                <a:lnTo>
                  <a:pt x="21600" y="21600"/>
                </a:lnTo>
              </a:path>
            </a:pathLst>
          </a:custGeom>
          <a:noFill/>
          <a:ln w="9360">
            <a:solidFill>
              <a:srgbClr val="000000"/>
            </a:solidFill>
            <a:round/>
          </a:ln>
        </p:spPr>
        <p:style>
          <a:lnRef idx="0"/>
          <a:fillRef idx="0"/>
          <a:effectRef idx="0"/>
          <a:fontRef idx="minor"/>
        </p:style>
      </p:sp>
      <p:sp>
        <p:nvSpPr>
          <p:cNvPr id="37" name="CustomShape 2"/>
          <p:cNvSpPr/>
          <p:nvPr/>
        </p:nvSpPr>
        <p:spPr>
          <a:xfrm>
            <a:off x="1117800" y="3323160"/>
            <a:ext cx="718560" cy="718560"/>
          </a:xfrm>
          <a:prstGeom prst="ellipse">
            <a:avLst/>
          </a:prstGeom>
          <a:solidFill>
            <a:srgbClr val="409b94"/>
          </a:solidFill>
          <a:ln>
            <a:noFill/>
          </a:ln>
        </p:spPr>
        <p:style>
          <a:lnRef idx="0"/>
          <a:fillRef idx="0"/>
          <a:effectRef idx="0"/>
          <a:fontRef idx="minor"/>
        </p:style>
      </p:sp>
      <p:sp>
        <p:nvSpPr>
          <p:cNvPr id="38" name="PlaceHolder 3"/>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39" name="PlaceHolder 4"/>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4" name="CustomShape 1"/>
          <p:cNvSpPr/>
          <p:nvPr/>
        </p:nvSpPr>
        <p:spPr>
          <a:xfrm>
            <a:off x="0" y="942840"/>
            <a:ext cx="137448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75" name="CustomShape 2"/>
          <p:cNvSpPr/>
          <p:nvPr/>
        </p:nvSpPr>
        <p:spPr>
          <a:xfrm>
            <a:off x="1023480" y="596880"/>
            <a:ext cx="718560" cy="718560"/>
          </a:xfrm>
          <a:prstGeom prst="ellipse">
            <a:avLst/>
          </a:prstGeom>
          <a:solidFill>
            <a:srgbClr val="409b94"/>
          </a:solidFill>
          <a:ln>
            <a:noFill/>
          </a:ln>
        </p:spPr>
        <p:style>
          <a:lnRef idx="0"/>
          <a:fillRef idx="0"/>
          <a:effectRef idx="0"/>
          <a:fontRef idx="minor"/>
        </p:style>
      </p:sp>
      <p:sp>
        <p:nvSpPr>
          <p:cNvPr id="76" name="CustomShape 3"/>
          <p:cNvSpPr/>
          <p:nvPr/>
        </p:nvSpPr>
        <p:spPr>
          <a:xfrm>
            <a:off x="5265720" y="917280"/>
            <a:ext cx="387684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77" name="PlaceHolder 4"/>
          <p:cNvSpPr>
            <a:spLocks noGrp="1"/>
          </p:cNvSpPr>
          <p:nvPr>
            <p:ph type="title"/>
          </p:nvPr>
        </p:nvSpPr>
        <p:spPr>
          <a:xfrm>
            <a:off x="1441440" y="291960"/>
            <a:ext cx="3876840" cy="124992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78" name="PlaceHolder 5"/>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3" name="CustomShape 1"/>
          <p:cNvSpPr/>
          <p:nvPr/>
        </p:nvSpPr>
        <p:spPr>
          <a:xfrm>
            <a:off x="-6120" y="2571840"/>
            <a:ext cx="198288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114" name="CustomShape 2"/>
          <p:cNvSpPr/>
          <p:nvPr/>
        </p:nvSpPr>
        <p:spPr>
          <a:xfrm>
            <a:off x="1263240" y="2201040"/>
            <a:ext cx="718560" cy="718560"/>
          </a:xfrm>
          <a:prstGeom prst="ellipse">
            <a:avLst/>
          </a:prstGeom>
          <a:solidFill>
            <a:srgbClr val="409b94"/>
          </a:solidFill>
          <a:ln>
            <a:noFill/>
          </a:ln>
        </p:spPr>
        <p:style>
          <a:lnRef idx="0"/>
          <a:fillRef idx="0"/>
          <a:effectRef idx="0"/>
          <a:fontRef idx="minor"/>
        </p:style>
      </p:sp>
      <p:sp>
        <p:nvSpPr>
          <p:cNvPr id="115" name="CustomShape 3"/>
          <p:cNvSpPr/>
          <p:nvPr/>
        </p:nvSpPr>
        <p:spPr>
          <a:xfrm>
            <a:off x="5898960" y="2571840"/>
            <a:ext cx="324972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116" name="PlaceHolder 4"/>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117" name="PlaceHolder 5"/>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2" name="CustomShape 1"/>
          <p:cNvSpPr/>
          <p:nvPr/>
        </p:nvSpPr>
        <p:spPr>
          <a:xfrm>
            <a:off x="4644000" y="3676680"/>
            <a:ext cx="360" cy="147888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153" name="CustomShape 2"/>
          <p:cNvSpPr/>
          <p:nvPr/>
        </p:nvSpPr>
        <p:spPr>
          <a:xfrm>
            <a:off x="4288320" y="3393000"/>
            <a:ext cx="718560" cy="718560"/>
          </a:xfrm>
          <a:prstGeom prst="ellipse">
            <a:avLst/>
          </a:prstGeom>
          <a:solidFill>
            <a:srgbClr val="409b94"/>
          </a:solidFill>
          <a:ln>
            <a:noFill/>
          </a:ln>
        </p:spPr>
        <p:style>
          <a:lnRef idx="0"/>
          <a:fillRef idx="0"/>
          <a:effectRef idx="0"/>
          <a:fontRef idx="minor"/>
        </p:style>
      </p:sp>
      <p:sp>
        <p:nvSpPr>
          <p:cNvPr id="154" name="PlaceHolder 3"/>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155" name="PlaceHolder 4"/>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0" name="CustomShape 1"/>
          <p:cNvSpPr/>
          <p:nvPr/>
        </p:nvSpPr>
        <p:spPr>
          <a:xfrm>
            <a:off x="-6120" y="4513680"/>
            <a:ext cx="916056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191" name="CustomShape 2"/>
          <p:cNvSpPr/>
          <p:nvPr/>
        </p:nvSpPr>
        <p:spPr>
          <a:xfrm>
            <a:off x="4293720" y="4235400"/>
            <a:ext cx="718560" cy="718560"/>
          </a:xfrm>
          <a:prstGeom prst="ellipse">
            <a:avLst/>
          </a:prstGeom>
          <a:solidFill>
            <a:srgbClr val="409b94"/>
          </a:solidFill>
          <a:ln>
            <a:noFill/>
          </a:ln>
        </p:spPr>
        <p:style>
          <a:lnRef idx="0"/>
          <a:fillRef idx="0"/>
          <a:effectRef idx="0"/>
          <a:fontRef idx="minor"/>
        </p:style>
      </p:sp>
      <p:sp>
        <p:nvSpPr>
          <p:cNvPr id="192" name="PlaceHolder 3"/>
          <p:cNvSpPr>
            <a:spLocks noGrp="1"/>
          </p:cNvSpPr>
          <p:nvPr>
            <p:ph type="title"/>
          </p:nvPr>
        </p:nvSpPr>
        <p:spPr>
          <a:xfrm>
            <a:off x="457200" y="205200"/>
            <a:ext cx="8229240" cy="8586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193" name="PlaceHolder 4"/>
          <p:cNvSpPr>
            <a:spLocks noGrp="1"/>
          </p:cNvSpPr>
          <p:nvPr>
            <p:ph type="body"/>
          </p:nvPr>
        </p:nvSpPr>
        <p:spPr>
          <a:xfrm>
            <a:off x="457200" y="1203480"/>
            <a:ext cx="8229240" cy="298296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8" name="CustomShape 1"/>
          <p:cNvSpPr/>
          <p:nvPr/>
        </p:nvSpPr>
        <p:spPr>
          <a:xfrm>
            <a:off x="0" y="934200"/>
            <a:ext cx="137448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229" name="CustomShape 2"/>
          <p:cNvSpPr/>
          <p:nvPr/>
        </p:nvSpPr>
        <p:spPr>
          <a:xfrm>
            <a:off x="1014840" y="606600"/>
            <a:ext cx="718560" cy="718560"/>
          </a:xfrm>
          <a:prstGeom prst="ellipse">
            <a:avLst/>
          </a:prstGeom>
          <a:solidFill>
            <a:srgbClr val="409b94"/>
          </a:solidFill>
          <a:ln>
            <a:noFill/>
          </a:ln>
        </p:spPr>
        <p:style>
          <a:lnRef idx="0"/>
          <a:fillRef idx="0"/>
          <a:effectRef idx="0"/>
          <a:fontRef idx="minor"/>
        </p:style>
      </p:sp>
      <p:sp>
        <p:nvSpPr>
          <p:cNvPr id="230" name="CustomShape 3"/>
          <p:cNvSpPr/>
          <p:nvPr/>
        </p:nvSpPr>
        <p:spPr>
          <a:xfrm>
            <a:off x="5265720" y="882720"/>
            <a:ext cx="387684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231" name="PlaceHolder 4"/>
          <p:cNvSpPr>
            <a:spLocks noGrp="1"/>
          </p:cNvSpPr>
          <p:nvPr>
            <p:ph type="title"/>
          </p:nvPr>
        </p:nvSpPr>
        <p:spPr>
          <a:xfrm>
            <a:off x="1441440" y="291960"/>
            <a:ext cx="3876840" cy="124992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32" name="PlaceHolder 5"/>
          <p:cNvSpPr>
            <a:spLocks noGrp="1"/>
          </p:cNvSpPr>
          <p:nvPr>
            <p:ph type="body"/>
          </p:nvPr>
        </p:nvSpPr>
        <p:spPr>
          <a:xfrm>
            <a:off x="1381320" y="1618560"/>
            <a:ext cx="397080" cy="3229560"/>
          </a:xfrm>
          <a:prstGeom prst="rect">
            <a:avLst/>
          </a:prstGeom>
        </p:spPr>
        <p:txBody>
          <a:bodyPr lIns="0" rIns="0" tIns="0" bIns="0"/>
          <a:p>
            <a:pPr marL="432000" indent="-324000">
              <a:buClr>
                <a:srgbClr val="000000"/>
              </a:buClr>
              <a:buSzPct val="45000"/>
              <a:buFont typeface="Wingdings" charset="2"/>
              <a:buChar char=""/>
            </a:pPr>
            <a:r>
              <a:rPr b="0" lang="en-US" sz="1800" spc="-1" strike="noStrike">
                <a:solidFill>
                  <a:srgbClr val="000000"/>
                </a:solidFill>
                <a:uFill>
                  <a:solidFill>
                    <a:srgbClr val="ffffff"/>
                  </a:solidFill>
                </a:uFill>
                <a:latin typeface="Arial"/>
              </a:rPr>
              <a:t>Click to edit the outline text format</a:t>
            </a:r>
            <a:endParaRPr b="0" lang="en-US"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1800" spc="-1" strike="noStrike">
                <a:solidFill>
                  <a:srgbClr val="000000"/>
                </a:solidFill>
                <a:uFill>
                  <a:solidFill>
                    <a:srgbClr val="ffffff"/>
                  </a:solidFill>
                </a:uFill>
                <a:latin typeface="Arial"/>
              </a:rPr>
              <a:t>Second Outline Level</a:t>
            </a:r>
            <a:endParaRPr b="0" lang="en-US"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Fifth Outline Level</a:t>
            </a:r>
            <a:endParaRPr b="0" lang="en-US" sz="18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Sixth Outline Level</a:t>
            </a:r>
            <a:endParaRPr b="0" lang="en-US" sz="18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Seventh Outline Level</a:t>
            </a:r>
            <a:endParaRPr b="0" lang="en-US" sz="1800" spc="-1" strike="noStrike">
              <a:solidFill>
                <a:srgbClr val="000000"/>
              </a:solidFill>
              <a:uFill>
                <a:solidFill>
                  <a:srgbClr val="ffffff"/>
                </a:solidFill>
              </a:uFill>
              <a:latin typeface="Arial"/>
            </a:endParaRPr>
          </a:p>
        </p:txBody>
      </p:sp>
      <p:sp>
        <p:nvSpPr>
          <p:cNvPr id="233" name="PlaceHolder 6"/>
          <p:cNvSpPr>
            <a:spLocks noGrp="1"/>
          </p:cNvSpPr>
          <p:nvPr>
            <p:ph type="body"/>
          </p:nvPr>
        </p:nvSpPr>
        <p:spPr>
          <a:xfrm>
            <a:off x="1798920" y="1618560"/>
            <a:ext cx="397080" cy="3229560"/>
          </a:xfrm>
          <a:prstGeom prst="rect">
            <a:avLst/>
          </a:prstGeom>
        </p:spPr>
        <p:txBody>
          <a:bodyPr lIns="0" rIns="0" tIns="0" bIns="0"/>
          <a:p>
            <a:pPr marL="432000" indent="-324000">
              <a:buClr>
                <a:srgbClr val="000000"/>
              </a:buClr>
              <a:buSzPct val="45000"/>
              <a:buFont typeface="Wingdings" charset="2"/>
              <a:buChar char=""/>
            </a:pPr>
            <a:r>
              <a:rPr b="0" lang="en-US" sz="1800" spc="-1" strike="noStrike">
                <a:solidFill>
                  <a:srgbClr val="000000"/>
                </a:solidFill>
                <a:uFill>
                  <a:solidFill>
                    <a:srgbClr val="ffffff"/>
                  </a:solidFill>
                </a:uFill>
                <a:latin typeface="Arial"/>
              </a:rPr>
              <a:t>Click to edit the outline text format</a:t>
            </a:r>
            <a:endParaRPr b="0" lang="en-US"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1800" spc="-1" strike="noStrike">
                <a:solidFill>
                  <a:srgbClr val="000000"/>
                </a:solidFill>
                <a:uFill>
                  <a:solidFill>
                    <a:srgbClr val="ffffff"/>
                  </a:solidFill>
                </a:uFill>
                <a:latin typeface="Arial"/>
              </a:rPr>
              <a:t>Second Outline Level</a:t>
            </a:r>
            <a:endParaRPr b="0" lang="en-US"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Fifth Outline Level</a:t>
            </a:r>
            <a:endParaRPr b="0" lang="en-US" sz="18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Sixth Outline Level</a:t>
            </a:r>
            <a:endParaRPr b="0" lang="en-US" sz="18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Seventh Outline Level</a:t>
            </a:r>
            <a:endParaRPr b="0" lang="en-US" sz="18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73.png"/><Relationship Id="rId2" Type="http://schemas.openxmlformats.org/officeDocument/2006/relationships/image" Target="../media/image74.png"/><Relationship Id="rId3" Type="http://schemas.openxmlformats.org/officeDocument/2006/relationships/slideLayout" Target="../slideLayouts/slideLayout37.xml"/>
</Relationships>
</file>

<file path=ppt/slides/_rels/slide11.xml.rels><?xml version="1.0" encoding="UTF-8"?>
<Relationships xmlns="http://schemas.openxmlformats.org/package/2006/relationships"><Relationship Id="rId1" Type="http://schemas.openxmlformats.org/officeDocument/2006/relationships/image" Target="../media/image75.png"/><Relationship Id="rId2" Type="http://schemas.openxmlformats.org/officeDocument/2006/relationships/image" Target="../media/image76.pn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77.png"/><Relationship Id="rId2" Type="http://schemas.openxmlformats.org/officeDocument/2006/relationships/image" Target="../media/image78.png"/><Relationship Id="rId3" Type="http://schemas.openxmlformats.org/officeDocument/2006/relationships/image" Target="../media/image79.png"/><Relationship Id="rId4"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80.png"/><Relationship Id="rId2" Type="http://schemas.openxmlformats.org/officeDocument/2006/relationships/image" Target="../media/image81.png"/><Relationship Id="rId3" Type="http://schemas.openxmlformats.org/officeDocument/2006/relationships/image" Target="../media/image82.png"/><Relationship Id="rId4"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83.png"/><Relationship Id="rId2" Type="http://schemas.openxmlformats.org/officeDocument/2006/relationships/image" Target="../media/image84.png"/><Relationship Id="rId3" Type="http://schemas.openxmlformats.org/officeDocument/2006/relationships/image" Target="../media/image85.png"/><Relationship Id="rId4"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86.png"/><Relationship Id="rId2" Type="http://schemas.openxmlformats.org/officeDocument/2006/relationships/image" Target="../media/image87.png"/><Relationship Id="rId3" Type="http://schemas.openxmlformats.org/officeDocument/2006/relationships/image" Target="../media/image88.png"/><Relationship Id="rId4"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89.png"/><Relationship Id="rId2" Type="http://schemas.openxmlformats.org/officeDocument/2006/relationships/image" Target="../media/image90.png"/><Relationship Id="rId3"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94.png"/><Relationship Id="rId2" Type="http://schemas.openxmlformats.org/officeDocument/2006/relationships/image" Target="../media/image95.png"/><Relationship Id="rId3"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96.png"/><Relationship Id="rId2" Type="http://schemas.openxmlformats.org/officeDocument/2006/relationships/image" Target="../media/image97.pn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98.png"/><Relationship Id="rId2" Type="http://schemas.openxmlformats.org/officeDocument/2006/relationships/image" Target="../media/image99.png"/><Relationship Id="rId3" Type="http://schemas.openxmlformats.org/officeDocument/2006/relationships/image" Target="../media/image100.png"/><Relationship Id="rId4" Type="http://schemas.openxmlformats.org/officeDocument/2006/relationships/image" Target="../media/image101.png"/><Relationship Id="rId5" Type="http://schemas.openxmlformats.org/officeDocument/2006/relationships/image" Target="../media/image102.png"/><Relationship Id="rId6" Type="http://schemas.openxmlformats.org/officeDocument/2006/relationships/image" Target="../media/image103.png"/><Relationship Id="rId7" Type="http://schemas.openxmlformats.org/officeDocument/2006/relationships/image" Target="../media/image104.png"/><Relationship Id="rId8" Type="http://schemas.openxmlformats.org/officeDocument/2006/relationships/image" Target="../media/image105.png"/><Relationship Id="rId9" Type="http://schemas.openxmlformats.org/officeDocument/2006/relationships/image" Target="../media/image106.png"/><Relationship Id="rId10" Type="http://schemas.openxmlformats.org/officeDocument/2006/relationships/image" Target="../media/image107.png"/><Relationship Id="rId11" Type="http://schemas.openxmlformats.org/officeDocument/2006/relationships/image" Target="../media/image108.png"/><Relationship Id="rId12" Type="http://schemas.openxmlformats.org/officeDocument/2006/relationships/image" Target="../media/image109.png"/><Relationship Id="rId13" Type="http://schemas.openxmlformats.org/officeDocument/2006/relationships/image" Target="../media/image110.png"/><Relationship Id="rId14" Type="http://schemas.openxmlformats.org/officeDocument/2006/relationships/image" Target="../media/image111.png"/><Relationship Id="rId15" Type="http://schemas.openxmlformats.org/officeDocument/2006/relationships/image" Target="../media/image112.png"/><Relationship Id="rId16" Type="http://schemas.openxmlformats.org/officeDocument/2006/relationships/image" Target="../media/image113.png"/><Relationship Id="rId17" Type="http://schemas.openxmlformats.org/officeDocument/2006/relationships/image" Target="../media/image114.png"/><Relationship Id="rId18" Type="http://schemas.openxmlformats.org/officeDocument/2006/relationships/slideLayout" Target="../slideLayouts/slideLayout29.xml"/>
</Relationships>
</file>

<file path=ppt/slides/_rels/slide21.xml.rels><?xml version="1.0" encoding="UTF-8"?>
<Relationships xmlns="http://schemas.openxmlformats.org/package/2006/relationships"><Relationship Id="rId1" Type="http://schemas.openxmlformats.org/officeDocument/2006/relationships/image" Target="../media/image115.png"/><Relationship Id="rId2"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116.jpeg"/><Relationship Id="rId2" Type="http://schemas.openxmlformats.org/officeDocument/2006/relationships/image" Target="../media/image117.png"/><Relationship Id="rId3" Type="http://schemas.openxmlformats.org/officeDocument/2006/relationships/slideLayout" Target="../slideLayouts/slideLayout49.xml"/>
</Relationships>
</file>

<file path=ppt/slides/_rels/slide23.xml.rels><?xml version="1.0" encoding="UTF-8"?>
<Relationships xmlns="http://schemas.openxmlformats.org/package/2006/relationships"><Relationship Id="rId1" Type="http://schemas.openxmlformats.org/officeDocument/2006/relationships/image" Target="../media/image118.png"/><Relationship Id="rId2" Type="http://schemas.openxmlformats.org/officeDocument/2006/relationships/slideLayout" Target="../slideLayouts/slideLayout61.xml"/>
</Relationships>
</file>

<file path=ppt/slides/_rels/slide24.xml.rels><?xml version="1.0" encoding="UTF-8"?>
<Relationships xmlns="http://schemas.openxmlformats.org/package/2006/relationships"><Relationship Id="rId1" Type="http://schemas.openxmlformats.org/officeDocument/2006/relationships/hyperlink" Target="https://ondemand.manageengine.com/service-desk/signup.html" TargetMode="External"/><Relationship Id="rId2" Type="http://schemas.openxmlformats.org/officeDocument/2006/relationships/image" Target="../media/image119.png"/><Relationship Id="rId3" Type="http://schemas.openxmlformats.org/officeDocument/2006/relationships/image" Target="../media/image120.png"/><Relationship Id="rId4" Type="http://schemas.openxmlformats.org/officeDocument/2006/relationships/slideLayout" Target="../slideLayouts/slideLayout76.xml"/>
</Relationships>
</file>

<file path=ppt/slides/_rels/slide3.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slideLayout" Target="../slideLayouts/slideLayout29.xml"/>
</Relationships>
</file>

<file path=ppt/slides/_rels/slide4.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png"/><Relationship Id="rId3"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slideLayout" Target="../slideLayouts/slideLayout29.xml"/>
</Relationships>
</file>

<file path=ppt/slides/_rels/slide6.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image" Target="../media/image44.png"/><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0" Type="http://schemas.openxmlformats.org/officeDocument/2006/relationships/image" Target="../media/image52.png"/><Relationship Id="rId11" Type="http://schemas.openxmlformats.org/officeDocument/2006/relationships/image" Target="../media/image53.png"/><Relationship Id="rId12" Type="http://schemas.openxmlformats.org/officeDocument/2006/relationships/image" Target="../media/image54.png"/><Relationship Id="rId13" Type="http://schemas.openxmlformats.org/officeDocument/2006/relationships/image" Target="../media/image55.png"/><Relationship Id="rId14" Type="http://schemas.openxmlformats.org/officeDocument/2006/relationships/image" Target="../media/image56.png"/><Relationship Id="rId15" Type="http://schemas.openxmlformats.org/officeDocument/2006/relationships/image" Target="../media/image57.png"/><Relationship Id="rId16" Type="http://schemas.openxmlformats.org/officeDocument/2006/relationships/slideLayout" Target="../slideLayouts/slideLayout29.xml"/>
</Relationships>
</file>

<file path=ppt/slides/_rels/slide7.xml.rels><?xml version="1.0" encoding="UTF-8"?>
<Relationships xmlns="http://schemas.openxmlformats.org/package/2006/relationships"><Relationship Id="rId1" Type="http://schemas.openxmlformats.org/officeDocument/2006/relationships/image" Target="../media/image58.png"/><Relationship Id="rId2" Type="http://schemas.openxmlformats.org/officeDocument/2006/relationships/image" Target="../media/image59.png"/><Relationship Id="rId3" Type="http://schemas.openxmlformats.org/officeDocument/2006/relationships/slideLayout" Target="../slideLayouts/slideLayout37.xml"/>
</Relationships>
</file>

<file path=ppt/slides/_rels/slide8.xml.rels><?xml version="1.0" encoding="UTF-8"?>
<Relationships xmlns="http://schemas.openxmlformats.org/package/2006/relationships"><Relationship Id="rId1" Type="http://schemas.openxmlformats.org/officeDocument/2006/relationships/image" Target="../media/image60.png"/><Relationship Id="rId2" Type="http://schemas.openxmlformats.org/officeDocument/2006/relationships/image" Target="../media/image61.png"/><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image" Target="../media/image65.png"/><Relationship Id="rId7" Type="http://schemas.openxmlformats.org/officeDocument/2006/relationships/image" Target="../media/image66.png"/><Relationship Id="rId8" Type="http://schemas.openxmlformats.org/officeDocument/2006/relationships/slideLayout" Target="../slideLayouts/slideLayout29.xml"/>
</Relationships>
</file>

<file path=ppt/slides/_rels/slide9.xml.rels><?xml version="1.0" encoding="UTF-8"?>
<Relationships xmlns="http://schemas.openxmlformats.org/package/2006/relationships"><Relationship Id="rId1" Type="http://schemas.openxmlformats.org/officeDocument/2006/relationships/image" Target="../media/image67.png"/><Relationship Id="rId2" Type="http://schemas.openxmlformats.org/officeDocument/2006/relationships/image" Target="../media/image68.png"/><Relationship Id="rId3" Type="http://schemas.openxmlformats.org/officeDocument/2006/relationships/image" Target="../media/image69.png"/><Relationship Id="rId4" Type="http://schemas.openxmlformats.org/officeDocument/2006/relationships/image" Target="../media/image70.png"/><Relationship Id="rId5" Type="http://schemas.openxmlformats.org/officeDocument/2006/relationships/image" Target="../media/image71.png"/><Relationship Id="rId6" Type="http://schemas.openxmlformats.org/officeDocument/2006/relationships/image" Target="../media/image72.png"/><Relationship Id="rId7" Type="http://schemas.openxmlformats.org/officeDocument/2006/relationships/slideLayout" Target="../slideLayouts/slideLayout2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CustomShape 1"/>
          <p:cNvSpPr/>
          <p:nvPr/>
        </p:nvSpPr>
        <p:spPr>
          <a:xfrm>
            <a:off x="5795640" y="537840"/>
            <a:ext cx="538560" cy="538560"/>
          </a:xfrm>
          <a:prstGeom prst="ellipse">
            <a:avLst/>
          </a:prstGeom>
          <a:solidFill>
            <a:srgbClr val="8fdec4">
              <a:alpha val="30000"/>
            </a:srgbClr>
          </a:solidFill>
          <a:ln>
            <a:solidFill>
              <a:schemeClr val="tx1">
                <a:lumMod val="50000"/>
                <a:lumOff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69" name="CustomShape 2"/>
          <p:cNvSpPr/>
          <p:nvPr/>
        </p:nvSpPr>
        <p:spPr>
          <a:xfrm>
            <a:off x="6948360" y="1055520"/>
            <a:ext cx="538560" cy="538560"/>
          </a:xfrm>
          <a:prstGeom prst="ellipse">
            <a:avLst/>
          </a:prstGeom>
          <a:solidFill>
            <a:srgbClr val="8fdec4">
              <a:alpha val="30000"/>
            </a:srgbClr>
          </a:solidFill>
          <a:ln>
            <a:solidFill>
              <a:schemeClr val="tx1">
                <a:lumMod val="50000"/>
                <a:lumOff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0" name="CustomShape 3"/>
          <p:cNvSpPr/>
          <p:nvPr/>
        </p:nvSpPr>
        <p:spPr>
          <a:xfrm>
            <a:off x="4688640" y="1055160"/>
            <a:ext cx="538560" cy="538560"/>
          </a:xfrm>
          <a:prstGeom prst="ellipse">
            <a:avLst/>
          </a:prstGeom>
          <a:solidFill>
            <a:srgbClr val="8fdec4">
              <a:alpha val="21000"/>
            </a:srgbClr>
          </a:solidFill>
          <a:ln>
            <a:solidFill>
              <a:schemeClr val="tx1">
                <a:lumMod val="50000"/>
                <a:lumOff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1" name="CustomShape 4"/>
          <p:cNvSpPr/>
          <p:nvPr/>
        </p:nvSpPr>
        <p:spPr>
          <a:xfrm>
            <a:off x="7214040" y="1881720"/>
            <a:ext cx="538560" cy="538560"/>
          </a:xfrm>
          <a:prstGeom prst="ellipse">
            <a:avLst/>
          </a:prstGeom>
          <a:solidFill>
            <a:srgbClr val="8fdec4">
              <a:alpha val="30000"/>
            </a:srgbClr>
          </a:solidFill>
          <a:ln>
            <a:solidFill>
              <a:schemeClr val="tx1">
                <a:lumMod val="50000"/>
                <a:lumOff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400" spc="-1" strike="noStrike">
                <a:solidFill>
                  <a:srgbClr val="ffffff"/>
                </a:solidFill>
                <a:uFill>
                  <a:solidFill>
                    <a:srgbClr val="ffffff"/>
                  </a:solidFill>
                </a:uFill>
                <a:latin typeface="Arial"/>
                <a:ea typeface="Arial"/>
              </a:rPr>
              <a:t>      </a:t>
            </a:r>
            <a:endParaRPr b="0" lang="en-US" sz="1800" spc="-1" strike="noStrike">
              <a:solidFill>
                <a:srgbClr val="000000"/>
              </a:solidFill>
              <a:uFill>
                <a:solidFill>
                  <a:srgbClr val="ffffff"/>
                </a:solidFill>
              </a:uFill>
              <a:latin typeface="Arial"/>
            </a:endParaRPr>
          </a:p>
        </p:txBody>
      </p:sp>
      <p:sp>
        <p:nvSpPr>
          <p:cNvPr id="272" name="CustomShape 5"/>
          <p:cNvSpPr/>
          <p:nvPr/>
        </p:nvSpPr>
        <p:spPr>
          <a:xfrm>
            <a:off x="4384080" y="1937520"/>
            <a:ext cx="538560" cy="538560"/>
          </a:xfrm>
          <a:prstGeom prst="ellipse">
            <a:avLst/>
          </a:prstGeom>
          <a:solidFill>
            <a:srgbClr val="8fdec4">
              <a:alpha val="30000"/>
            </a:srgbClr>
          </a:solidFill>
          <a:ln>
            <a:solidFill>
              <a:schemeClr val="tx1">
                <a:lumMod val="50000"/>
                <a:lumOff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3" name="CustomShape 6"/>
          <p:cNvSpPr/>
          <p:nvPr/>
        </p:nvSpPr>
        <p:spPr>
          <a:xfrm>
            <a:off x="4753080" y="2829960"/>
            <a:ext cx="538560" cy="538560"/>
          </a:xfrm>
          <a:prstGeom prst="ellipse">
            <a:avLst/>
          </a:prstGeom>
          <a:solidFill>
            <a:srgbClr val="8fdec4">
              <a:alpha val="30000"/>
            </a:srgbClr>
          </a:solidFill>
          <a:ln>
            <a:solidFill>
              <a:schemeClr val="tx1">
                <a:lumMod val="50000"/>
                <a:lumOff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4" name="CustomShape 7"/>
          <p:cNvSpPr/>
          <p:nvPr/>
        </p:nvSpPr>
        <p:spPr>
          <a:xfrm>
            <a:off x="6873840" y="2791800"/>
            <a:ext cx="538560" cy="538560"/>
          </a:xfrm>
          <a:prstGeom prst="ellipse">
            <a:avLst/>
          </a:prstGeom>
          <a:solidFill>
            <a:srgbClr val="8fdec4">
              <a:alpha val="30000"/>
            </a:srgbClr>
          </a:solidFill>
          <a:ln>
            <a:solidFill>
              <a:schemeClr val="tx1">
                <a:lumMod val="50000"/>
                <a:lumOff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5" name="CustomShape 8"/>
          <p:cNvSpPr/>
          <p:nvPr/>
        </p:nvSpPr>
        <p:spPr>
          <a:xfrm>
            <a:off x="5847120" y="3111480"/>
            <a:ext cx="538560" cy="538560"/>
          </a:xfrm>
          <a:prstGeom prst="ellipse">
            <a:avLst/>
          </a:prstGeom>
          <a:solidFill>
            <a:srgbClr val="8fdec4">
              <a:alpha val="30000"/>
            </a:srgbClr>
          </a:solidFill>
          <a:ln>
            <a:solidFill>
              <a:schemeClr val="tx1">
                <a:lumMod val="50000"/>
                <a:lumOff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400" spc="-1" strike="noStrike">
                <a:solidFill>
                  <a:srgbClr val="ffffff"/>
                </a:solidFill>
                <a:uFill>
                  <a:solidFill>
                    <a:srgbClr val="ffffff"/>
                  </a:solidFill>
                </a:uFill>
                <a:latin typeface="Arial"/>
                <a:ea typeface="Arial"/>
              </a:rPr>
              <a:t>                  </a:t>
            </a:r>
            <a:endParaRPr b="0" lang="en-US" sz="1800" spc="-1" strike="noStrike">
              <a:solidFill>
                <a:srgbClr val="000000"/>
              </a:solidFill>
              <a:uFill>
                <a:solidFill>
                  <a:srgbClr val="ffffff"/>
                </a:solidFill>
              </a:uFill>
              <a:latin typeface="Arial"/>
            </a:endParaRPr>
          </a:p>
        </p:txBody>
      </p:sp>
      <p:sp>
        <p:nvSpPr>
          <p:cNvPr id="276" name="CustomShape 9"/>
          <p:cNvSpPr/>
          <p:nvPr/>
        </p:nvSpPr>
        <p:spPr>
          <a:xfrm>
            <a:off x="-18720" y="0"/>
            <a:ext cx="3042720" cy="5142240"/>
          </a:xfrm>
          <a:prstGeom prst="rect">
            <a:avLst/>
          </a:prstGeom>
          <a:gradFill>
            <a:gsLst>
              <a:gs pos="0">
                <a:srgbClr val="409b94"/>
              </a:gs>
              <a:gs pos="100000">
                <a:srgbClr val="ffffff"/>
              </a:gs>
            </a:gsLst>
            <a:lin ang="0"/>
          </a:gradFill>
          <a:ln>
            <a:noFill/>
          </a:ln>
        </p:spPr>
        <p:style>
          <a:lnRef idx="0"/>
          <a:fillRef idx="0"/>
          <a:effectRef idx="0"/>
          <a:fontRef idx="minor"/>
        </p:style>
      </p:sp>
      <p:pic>
        <p:nvPicPr>
          <p:cNvPr id="277" name="Picture 4" descr=""/>
          <p:cNvPicPr/>
          <p:nvPr/>
        </p:nvPicPr>
        <p:blipFill>
          <a:blip r:embed="rId1"/>
          <a:srcRect l="-2574" t="0" r="-2574" b="0"/>
          <a:stretch/>
        </p:blipFill>
        <p:spPr>
          <a:xfrm>
            <a:off x="3108960" y="201240"/>
            <a:ext cx="5865480" cy="4986000"/>
          </a:xfrm>
          <a:prstGeom prst="rect">
            <a:avLst/>
          </a:prstGeom>
          <a:ln>
            <a:noFill/>
          </a:ln>
        </p:spPr>
      </p:pic>
      <p:sp>
        <p:nvSpPr>
          <p:cNvPr id="278" name="CustomShape 10"/>
          <p:cNvSpPr/>
          <p:nvPr/>
        </p:nvSpPr>
        <p:spPr>
          <a:xfrm>
            <a:off x="270360" y="1326240"/>
            <a:ext cx="2809440" cy="2221560"/>
          </a:xfrm>
          <a:prstGeom prst="rect">
            <a:avLst/>
          </a:prstGeom>
          <a:noFill/>
          <a:ln>
            <a:noFill/>
          </a:ln>
        </p:spPr>
        <p:style>
          <a:lnRef idx="0"/>
          <a:fillRef idx="0"/>
          <a:effectRef idx="0"/>
          <a:fontRef idx="minor"/>
        </p:style>
        <p:txBody>
          <a:bodyPr lIns="90000" rIns="90000" tIns="45000" bIns="45000"/>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2800" spc="-1" strike="noStrike">
                <a:solidFill>
                  <a:srgbClr val="0d0d0d"/>
                </a:solidFill>
                <a:uFill>
                  <a:solidFill>
                    <a:srgbClr val="ffffff"/>
                  </a:solidFill>
                </a:uFill>
                <a:latin typeface="Gill Sans SemiBold"/>
                <a:ea typeface="Arial"/>
              </a:rPr>
              <a:t>IT management, simplified.</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pic>
        <p:nvPicPr>
          <p:cNvPr id="279" name="Picture 17" descr=""/>
          <p:cNvPicPr/>
          <p:nvPr/>
        </p:nvPicPr>
        <p:blipFill>
          <a:blip r:embed="rId2"/>
          <a:srcRect l="0" t="0" r="0" b="13977"/>
          <a:stretch/>
        </p:blipFill>
        <p:spPr>
          <a:xfrm>
            <a:off x="5812560" y="576360"/>
            <a:ext cx="517680" cy="444960"/>
          </a:xfrm>
          <a:prstGeom prst="rect">
            <a:avLst/>
          </a:prstGeom>
          <a:ln>
            <a:noFill/>
          </a:ln>
        </p:spPr>
      </p:pic>
      <p:pic>
        <p:nvPicPr>
          <p:cNvPr id="280" name="Picture 18" descr=""/>
          <p:cNvPicPr/>
          <p:nvPr/>
        </p:nvPicPr>
        <p:blipFill>
          <a:blip r:embed="rId3"/>
          <a:srcRect l="0" t="0" r="0" b="13977"/>
          <a:stretch/>
        </p:blipFill>
        <p:spPr>
          <a:xfrm>
            <a:off x="6989760" y="1099800"/>
            <a:ext cx="485280" cy="417240"/>
          </a:xfrm>
          <a:prstGeom prst="rect">
            <a:avLst/>
          </a:prstGeom>
          <a:ln>
            <a:noFill/>
          </a:ln>
        </p:spPr>
      </p:pic>
      <p:pic>
        <p:nvPicPr>
          <p:cNvPr id="281" name="Picture 21" descr=""/>
          <p:cNvPicPr/>
          <p:nvPr/>
        </p:nvPicPr>
        <p:blipFill>
          <a:blip r:embed="rId4"/>
          <a:srcRect l="0" t="-9712" r="0" b="19440"/>
          <a:stretch/>
        </p:blipFill>
        <p:spPr>
          <a:xfrm>
            <a:off x="6930720" y="2872440"/>
            <a:ext cx="417600" cy="315360"/>
          </a:xfrm>
          <a:prstGeom prst="rect">
            <a:avLst/>
          </a:prstGeom>
          <a:ln>
            <a:noFill/>
          </a:ln>
        </p:spPr>
      </p:pic>
      <p:pic>
        <p:nvPicPr>
          <p:cNvPr id="282" name="Picture 22" descr=""/>
          <p:cNvPicPr/>
          <p:nvPr/>
        </p:nvPicPr>
        <p:blipFill>
          <a:blip r:embed="rId5"/>
          <a:srcRect l="0" t="0" r="0" b="27978"/>
          <a:stretch/>
        </p:blipFill>
        <p:spPr>
          <a:xfrm>
            <a:off x="5853240" y="3192120"/>
            <a:ext cx="505800" cy="363960"/>
          </a:xfrm>
          <a:prstGeom prst="rect">
            <a:avLst/>
          </a:prstGeom>
          <a:ln>
            <a:noFill/>
          </a:ln>
        </p:spPr>
      </p:pic>
      <p:pic>
        <p:nvPicPr>
          <p:cNvPr id="283" name="Picture 23" descr=""/>
          <p:cNvPicPr/>
          <p:nvPr/>
        </p:nvPicPr>
        <p:blipFill>
          <a:blip r:embed="rId6"/>
          <a:srcRect l="0" t="0" r="0" b="13977"/>
          <a:stretch/>
        </p:blipFill>
        <p:spPr>
          <a:xfrm>
            <a:off x="4798800" y="2912760"/>
            <a:ext cx="448560" cy="385560"/>
          </a:xfrm>
          <a:prstGeom prst="rect">
            <a:avLst/>
          </a:prstGeom>
          <a:ln>
            <a:noFill/>
          </a:ln>
        </p:spPr>
      </p:pic>
      <p:pic>
        <p:nvPicPr>
          <p:cNvPr id="284" name="Picture 24" descr=""/>
          <p:cNvPicPr/>
          <p:nvPr/>
        </p:nvPicPr>
        <p:blipFill>
          <a:blip r:embed="rId7"/>
          <a:srcRect l="0" t="0" r="0" b="13977"/>
          <a:stretch/>
        </p:blipFill>
        <p:spPr>
          <a:xfrm>
            <a:off x="4438440" y="2006280"/>
            <a:ext cx="438120" cy="376560"/>
          </a:xfrm>
          <a:prstGeom prst="rect">
            <a:avLst/>
          </a:prstGeom>
          <a:ln>
            <a:noFill/>
          </a:ln>
        </p:spPr>
      </p:pic>
      <p:sp>
        <p:nvSpPr>
          <p:cNvPr id="285" name="CustomShape 11"/>
          <p:cNvSpPr/>
          <p:nvPr/>
        </p:nvSpPr>
        <p:spPr>
          <a:xfrm>
            <a:off x="391680" y="2969640"/>
            <a:ext cx="1262160" cy="360"/>
          </a:xfrm>
          <a:custGeom>
            <a:avLst/>
            <a:gdLst/>
            <a:ahLst/>
            <a:rect l="l" t="t" r="r" b="b"/>
            <a:pathLst>
              <a:path w="21600" h="21600">
                <a:moveTo>
                  <a:pt x="0" y="0"/>
                </a:moveTo>
                <a:lnTo>
                  <a:pt x="21600" y="21600"/>
                </a:lnTo>
              </a:path>
            </a:pathLst>
          </a:custGeom>
          <a:noFill/>
          <a:ln w="9360">
            <a:solidFill>
              <a:schemeClr val="tx1">
                <a:lumMod val="95000"/>
                <a:lumOff val="5000"/>
              </a:schemeClr>
            </a:solidFill>
            <a:round/>
          </a:ln>
        </p:spPr>
        <p:style>
          <a:lnRef idx="0"/>
          <a:fillRef idx="0"/>
          <a:effectRef idx="0"/>
          <a:fontRef idx="minor"/>
        </p:style>
      </p:sp>
      <p:pic>
        <p:nvPicPr>
          <p:cNvPr id="286" name="Picture 28" descr=""/>
          <p:cNvPicPr/>
          <p:nvPr/>
        </p:nvPicPr>
        <p:blipFill>
          <a:blip r:embed="rId8"/>
          <a:srcRect l="0" t="0" r="0" b="13977"/>
          <a:stretch/>
        </p:blipFill>
        <p:spPr>
          <a:xfrm>
            <a:off x="4660200" y="1068120"/>
            <a:ext cx="567000" cy="525240"/>
          </a:xfrm>
          <a:prstGeom prst="rect">
            <a:avLst/>
          </a:prstGeom>
          <a:ln>
            <a:noFill/>
          </a:ln>
        </p:spPr>
      </p:pic>
      <p:pic>
        <p:nvPicPr>
          <p:cNvPr id="287" name="Picture 41" descr=""/>
          <p:cNvPicPr/>
          <p:nvPr/>
        </p:nvPicPr>
        <p:blipFill>
          <a:blip r:embed="rId9"/>
          <a:srcRect l="0" t="0" r="0" b="13977"/>
          <a:stretch/>
        </p:blipFill>
        <p:spPr>
          <a:xfrm>
            <a:off x="7323480" y="1967760"/>
            <a:ext cx="397440" cy="341640"/>
          </a:xfrm>
          <a:prstGeom prst="rect">
            <a:avLst/>
          </a:prstGeom>
          <a:ln>
            <a:noFill/>
          </a:ln>
        </p:spPr>
      </p:pic>
      <p:sp>
        <p:nvSpPr>
          <p:cNvPr id="288" name="CustomShape 12"/>
          <p:cNvSpPr/>
          <p:nvPr/>
        </p:nvSpPr>
        <p:spPr>
          <a:xfrm>
            <a:off x="391680" y="3458880"/>
            <a:ext cx="2222640" cy="728640"/>
          </a:xfrm>
          <a:prstGeom prst="rect">
            <a:avLst/>
          </a:prstGeom>
          <a:noFill/>
          <a:ln>
            <a:noFill/>
          </a:ln>
        </p:spPr>
        <p:style>
          <a:lnRef idx="0"/>
          <a:fillRef idx="0"/>
          <a:effectRef idx="0"/>
          <a:fontRef idx="minor"/>
        </p:style>
        <p:txBody>
          <a:bodyPr lIns="90000" rIns="90000" tIns="45000" bIns="45000"/>
          <a:p>
            <a:pPr>
              <a:lnSpc>
                <a:spcPct val="100000"/>
              </a:lnSpc>
            </a:pPr>
            <a:r>
              <a:rPr b="0" lang="en-US" sz="1400" spc="-1" strike="noStrike">
                <a:solidFill>
                  <a:srgbClr val="000000"/>
                </a:solidFill>
                <a:uFill>
                  <a:solidFill>
                    <a:srgbClr val="ffffff"/>
                  </a:solidFill>
                </a:uFill>
                <a:latin typeface="Gill Sans Light"/>
                <a:ea typeface="Arial"/>
              </a:rPr>
              <a:t>Real-time IT management solutions for the new speed of business</a:t>
            </a:r>
            <a:endParaRPr b="0" lang="en-US" sz="1800" spc="-1" strike="noStrike">
              <a:solidFill>
                <a:srgbClr val="000000"/>
              </a:solidFill>
              <a:uFill>
                <a:solidFill>
                  <a:srgbClr val="ffffff"/>
                </a:solidFill>
              </a:uFill>
              <a:latin typeface="Arial"/>
            </a:endParaRPr>
          </a:p>
        </p:txBody>
      </p:sp>
      <p:pic>
        <p:nvPicPr>
          <p:cNvPr id="289" name="" descr=""/>
          <p:cNvPicPr/>
          <p:nvPr/>
        </p:nvPicPr>
        <p:blipFill>
          <a:blip r:embed="rId10"/>
          <a:stretch/>
        </p:blipFill>
        <p:spPr>
          <a:xfrm>
            <a:off x="5214600" y="1980000"/>
            <a:ext cx="1773360" cy="47304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6" name="CustomShape 1"/>
          <p:cNvSpPr/>
          <p:nvPr/>
        </p:nvSpPr>
        <p:spPr>
          <a:xfrm>
            <a:off x="2127240" y="2586240"/>
            <a:ext cx="4746240" cy="617400"/>
          </a:xfrm>
          <a:prstGeom prst="rect">
            <a:avLst/>
          </a:prstGeom>
          <a:noFill/>
          <a:ln>
            <a:noFill/>
          </a:ln>
        </p:spPr>
        <p:style>
          <a:lnRef idx="0"/>
          <a:fillRef idx="0"/>
          <a:effectRef idx="0"/>
          <a:fontRef idx="minor"/>
        </p:style>
        <p:txBody>
          <a:bodyPr lIns="90000" rIns="90000" tIns="91440" bIns="91440" anchor="b"/>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pPr>
              <a:lnSpc>
                <a:spcPct val="100000"/>
              </a:lnSpc>
            </a:pPr>
            <a:r>
              <a:rPr b="0" lang="en-US" sz="3600" spc="-1" strike="noStrike">
                <a:solidFill>
                  <a:srgbClr val="000000"/>
                </a:solidFill>
                <a:uFill>
                  <a:solidFill>
                    <a:srgbClr val="ffffff"/>
                  </a:solidFill>
                </a:uFill>
                <a:latin typeface="Gill Sans Light"/>
                <a:ea typeface="Lora"/>
              </a:rPr>
              <a:t>Phone ordering with ServiceDesk Plus</a:t>
            </a:r>
            <a:endParaRPr b="0" lang="en-US" sz="1800" spc="-1" strike="noStrike">
              <a:solidFill>
                <a:srgbClr val="000000"/>
              </a:solidFill>
              <a:uFill>
                <a:solidFill>
                  <a:srgbClr val="ffffff"/>
                </a:solidFill>
              </a:uFill>
              <a:latin typeface="Arial"/>
            </a:endParaRPr>
          </a:p>
        </p:txBody>
      </p:sp>
      <p:sp>
        <p:nvSpPr>
          <p:cNvPr id="427" name="CustomShape 2"/>
          <p:cNvSpPr/>
          <p:nvPr/>
        </p:nvSpPr>
        <p:spPr>
          <a:xfrm>
            <a:off x="1134000" y="2291040"/>
            <a:ext cx="542520" cy="560880"/>
          </a:xfrm>
          <a:prstGeom prst="rect">
            <a:avLst/>
          </a:prstGeom>
          <a:noFill/>
          <a:ln>
            <a:noFill/>
          </a:ln>
        </p:spPr>
        <p:style>
          <a:lnRef idx="0"/>
          <a:fillRef idx="0"/>
          <a:effectRef idx="0"/>
          <a:fontRef idx="minor"/>
        </p:style>
      </p:sp>
      <p:pic>
        <p:nvPicPr>
          <p:cNvPr id="428" name="Picture 6" descr=""/>
          <p:cNvPicPr/>
          <p:nvPr/>
        </p:nvPicPr>
        <p:blipFill>
          <a:blip r:embed="rId1"/>
          <a:srcRect l="0" t="0" r="0" b="13977"/>
          <a:stretch/>
        </p:blipFill>
        <p:spPr>
          <a:xfrm>
            <a:off x="1198080" y="2213280"/>
            <a:ext cx="849600" cy="687600"/>
          </a:xfrm>
          <a:prstGeom prst="rect">
            <a:avLst/>
          </a:prstGeom>
          <a:ln>
            <a:noFill/>
          </a:ln>
        </p:spPr>
      </p:pic>
      <p:sp>
        <p:nvSpPr>
          <p:cNvPr id="429" name="CustomShape 3"/>
          <p:cNvSpPr/>
          <p:nvPr/>
        </p:nvSpPr>
        <p:spPr>
          <a:xfrm>
            <a:off x="2149920" y="3147120"/>
            <a:ext cx="5613120" cy="3024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400" spc="-1" strike="noStrike">
                <a:solidFill>
                  <a:srgbClr val="0d0d0d"/>
                </a:solidFill>
                <a:uFill>
                  <a:solidFill>
                    <a:srgbClr val="ffffff"/>
                  </a:solidFill>
                </a:uFill>
                <a:latin typeface="Gill Sans Light"/>
                <a:ea typeface="Arial"/>
              </a:rPr>
              <a:t>Zylker gets smart and handles service requests the ServiceDesk Plus way!</a:t>
            </a:r>
            <a:endParaRPr b="0" lang="en-US" sz="1800" spc="-1" strike="noStrike">
              <a:solidFill>
                <a:srgbClr val="000000"/>
              </a:solidFill>
              <a:uFill>
                <a:solidFill>
                  <a:srgbClr val="ffffff"/>
                </a:solidFill>
              </a:uFill>
              <a:latin typeface="Arial"/>
            </a:endParaRPr>
          </a:p>
        </p:txBody>
      </p:sp>
      <p:pic>
        <p:nvPicPr>
          <p:cNvPr id="430" name="" descr=""/>
          <p:cNvPicPr/>
          <p:nvPr/>
        </p:nvPicPr>
        <p:blipFill>
          <a:blip r:embed="rId2"/>
          <a:stretch/>
        </p:blipFill>
        <p:spPr>
          <a:xfrm>
            <a:off x="7882920" y="4791600"/>
            <a:ext cx="1040400" cy="24192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1" name="CustomShape 1"/>
          <p:cNvSpPr/>
          <p:nvPr/>
        </p:nvSpPr>
        <p:spPr>
          <a:xfrm>
            <a:off x="0" y="-7920"/>
            <a:ext cx="2239920" cy="5160600"/>
          </a:xfrm>
          <a:prstGeom prst="rect">
            <a:avLst/>
          </a:prstGeom>
          <a:gradFill>
            <a:gsLst>
              <a:gs pos="0">
                <a:srgbClr val="409b94"/>
              </a:gs>
              <a:gs pos="100000">
                <a:srgbClr val="ffffff"/>
              </a:gs>
            </a:gsLst>
            <a:lin ang="0"/>
          </a:gradFill>
          <a:ln>
            <a:noFill/>
          </a:ln>
        </p:spPr>
        <p:style>
          <a:lnRef idx="0"/>
          <a:fillRef idx="0"/>
          <a:effectRef idx="0"/>
          <a:fontRef idx="minor"/>
        </p:style>
      </p:sp>
      <p:pic>
        <p:nvPicPr>
          <p:cNvPr id="432" name="Picture 6" descr=""/>
          <p:cNvPicPr/>
          <p:nvPr/>
        </p:nvPicPr>
        <p:blipFill>
          <a:blip r:embed="rId1"/>
          <a:stretch/>
        </p:blipFill>
        <p:spPr>
          <a:xfrm>
            <a:off x="1273680" y="178920"/>
            <a:ext cx="883800" cy="883800"/>
          </a:xfrm>
          <a:prstGeom prst="rect">
            <a:avLst/>
          </a:prstGeom>
          <a:ln>
            <a:noFill/>
          </a:ln>
        </p:spPr>
      </p:pic>
      <p:pic>
        <p:nvPicPr>
          <p:cNvPr id="433" name="Picture 12" descr=""/>
          <p:cNvPicPr/>
          <p:nvPr/>
        </p:nvPicPr>
        <p:blipFill>
          <a:blip r:embed="rId2"/>
          <a:srcRect l="-568" t="0" r="-568" b="0"/>
          <a:stretch/>
        </p:blipFill>
        <p:spPr>
          <a:xfrm>
            <a:off x="993600" y="1270080"/>
            <a:ext cx="8214480" cy="3873240"/>
          </a:xfrm>
          <a:prstGeom prst="rect">
            <a:avLst/>
          </a:prstGeom>
          <a:ln>
            <a:noFill/>
          </a:ln>
        </p:spPr>
      </p:pic>
      <p:sp>
        <p:nvSpPr>
          <p:cNvPr id="434" name="CustomShape 2"/>
          <p:cNvSpPr/>
          <p:nvPr/>
        </p:nvSpPr>
        <p:spPr>
          <a:xfrm>
            <a:off x="2363760" y="3763800"/>
            <a:ext cx="1547280" cy="302760"/>
          </a:xfrm>
          <a:prstGeom prst="frame">
            <a:avLst>
              <a:gd name="adj1" fmla="val 13559"/>
            </a:avLst>
          </a:prstGeom>
          <a:solidFill>
            <a:schemeClr val="tx1">
              <a:lumMod val="65000"/>
              <a:lumOff val="35000"/>
            </a:schemeClr>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35" name="CustomShape 3"/>
          <p:cNvSpPr/>
          <p:nvPr/>
        </p:nvSpPr>
        <p:spPr>
          <a:xfrm>
            <a:off x="6788520" y="1204920"/>
            <a:ext cx="1445760" cy="611280"/>
          </a:xfrm>
          <a:prstGeom prst="wedgeRectCallout">
            <a:avLst>
              <a:gd name="adj1" fmla="val -5994"/>
              <a:gd name="adj2" fmla="val 67073"/>
            </a:avLst>
          </a:prstGeom>
          <a:solidFill>
            <a:srgbClr val="ffe92b"/>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d0d0d"/>
                </a:solidFill>
                <a:uFill>
                  <a:solidFill>
                    <a:srgbClr val="ffffff"/>
                  </a:solidFill>
                </a:uFill>
                <a:latin typeface="Gill Sans Light"/>
                <a:ea typeface="Arial"/>
              </a:rPr>
              <a:t>Catrin creates service categories in ServiceDesk Plus</a:t>
            </a:r>
            <a:endParaRPr b="0" lang="en-US" sz="1800" spc="-1" strike="noStrike">
              <a:solidFill>
                <a:srgbClr val="000000"/>
              </a:solidFill>
              <a:uFill>
                <a:solidFill>
                  <a:srgbClr val="ffffff"/>
                </a:solidFill>
              </a:uFill>
              <a:latin typeface="Arial"/>
            </a:endParaRPr>
          </a:p>
        </p:txBody>
      </p:sp>
      <p:sp>
        <p:nvSpPr>
          <p:cNvPr id="436" name="CustomShape 4"/>
          <p:cNvSpPr/>
          <p:nvPr/>
        </p:nvSpPr>
        <p:spPr>
          <a:xfrm>
            <a:off x="4233240" y="3390840"/>
            <a:ext cx="1445760" cy="389880"/>
          </a:xfrm>
          <a:prstGeom prst="wedgeRectCallout">
            <a:avLst>
              <a:gd name="adj1" fmla="val -36316"/>
              <a:gd name="adj2" fmla="val 90188"/>
            </a:avLst>
          </a:prstGeom>
          <a:solidFill>
            <a:srgbClr val="ffe92b"/>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d0d0d"/>
                </a:solidFill>
                <a:uFill>
                  <a:solidFill>
                    <a:srgbClr val="ffffff"/>
                  </a:solidFill>
                </a:uFill>
                <a:latin typeface="Gill Sans Light"/>
                <a:ea typeface="Arial"/>
              </a:rPr>
              <a:t>And defines the services</a:t>
            </a:r>
            <a:endParaRPr b="0" lang="en-US" sz="1800" spc="-1" strike="noStrike">
              <a:solidFill>
                <a:srgbClr val="000000"/>
              </a:solidFill>
              <a:uFill>
                <a:solidFill>
                  <a:srgbClr val="ffffff"/>
                </a:solidFill>
              </a:uFill>
              <a:latin typeface="Arial"/>
            </a:endParaRPr>
          </a:p>
        </p:txBody>
      </p:sp>
      <p:sp>
        <p:nvSpPr>
          <p:cNvPr id="437" name="CustomShape 5"/>
          <p:cNvSpPr/>
          <p:nvPr/>
        </p:nvSpPr>
        <p:spPr>
          <a:xfrm>
            <a:off x="2614680" y="270720"/>
            <a:ext cx="6292800" cy="454320"/>
          </a:xfrm>
          <a:prstGeom prst="rect">
            <a:avLst/>
          </a:prstGeom>
          <a:noFill/>
          <a:ln>
            <a:noFill/>
          </a:ln>
        </p:spPr>
        <p:style>
          <a:lnRef idx="0"/>
          <a:fillRef idx="0"/>
          <a:effectRef idx="0"/>
          <a:fontRef idx="minor"/>
        </p:style>
        <p:txBody>
          <a:bodyPr lIns="90000" rIns="90000" tIns="45000" bIns="45000"/>
          <a:p>
            <a:pPr>
              <a:lnSpc>
                <a:spcPct val="100000"/>
              </a:lnSpc>
            </a:pPr>
            <a:r>
              <a:rPr b="0" lang="en-US" sz="1200" spc="-1" strike="noStrike">
                <a:solidFill>
                  <a:srgbClr val="000000"/>
                </a:solidFill>
                <a:uFill>
                  <a:solidFill>
                    <a:srgbClr val="ffffff"/>
                  </a:solidFill>
                </a:uFill>
                <a:latin typeface="Gill Sans Light"/>
                <a:ea typeface="Arial"/>
              </a:rPr>
              <a:t>As the IT service desk manager and admin, Catrin uses the service catalog in ServiceDesk Plus to create service categories and lists the services that Zylker IT offers. </a:t>
            </a:r>
            <a:endParaRPr b="0" lang="en-US" sz="1800" spc="-1" strike="noStrike">
              <a:solidFill>
                <a:srgbClr val="000000"/>
              </a:solidFill>
              <a:uFill>
                <a:solidFill>
                  <a:srgbClr val="ffffff"/>
                </a:solidFill>
              </a:uFill>
              <a:latin typeface="Arial"/>
            </a:endParaRPr>
          </a:p>
        </p:txBody>
      </p:sp>
      <p:sp>
        <p:nvSpPr>
          <p:cNvPr id="438" name="CustomShape 6"/>
          <p:cNvSpPr/>
          <p:nvPr/>
        </p:nvSpPr>
        <p:spPr>
          <a:xfrm>
            <a:off x="7595280" y="1917360"/>
            <a:ext cx="1547280" cy="302760"/>
          </a:xfrm>
          <a:prstGeom prst="frame">
            <a:avLst>
              <a:gd name="adj1" fmla="val 13559"/>
            </a:avLst>
          </a:prstGeom>
          <a:solidFill>
            <a:schemeClr val="tx1">
              <a:lumMod val="65000"/>
              <a:lumOff val="35000"/>
            </a:schemeClr>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9" name="CustomShape 1"/>
          <p:cNvSpPr/>
          <p:nvPr/>
        </p:nvSpPr>
        <p:spPr>
          <a:xfrm>
            <a:off x="0" y="-7920"/>
            <a:ext cx="2239920" cy="5160600"/>
          </a:xfrm>
          <a:prstGeom prst="rect">
            <a:avLst/>
          </a:prstGeom>
          <a:gradFill>
            <a:gsLst>
              <a:gs pos="0">
                <a:srgbClr val="409b94"/>
              </a:gs>
              <a:gs pos="100000">
                <a:srgbClr val="ffffff"/>
              </a:gs>
            </a:gsLst>
            <a:lin ang="0"/>
          </a:gradFill>
          <a:ln>
            <a:noFill/>
          </a:ln>
        </p:spPr>
        <p:style>
          <a:lnRef idx="0"/>
          <a:fillRef idx="0"/>
          <a:effectRef idx="0"/>
          <a:fontRef idx="minor"/>
        </p:style>
      </p:sp>
      <p:pic>
        <p:nvPicPr>
          <p:cNvPr id="440" name="Picture 22" descr=""/>
          <p:cNvPicPr/>
          <p:nvPr/>
        </p:nvPicPr>
        <p:blipFill>
          <a:blip r:embed="rId1"/>
          <a:srcRect l="-2201" t="0" r="-2201" b="0"/>
          <a:stretch/>
        </p:blipFill>
        <p:spPr>
          <a:xfrm>
            <a:off x="696960" y="1260720"/>
            <a:ext cx="8643240" cy="3881160"/>
          </a:xfrm>
          <a:prstGeom prst="rect">
            <a:avLst/>
          </a:prstGeom>
          <a:ln>
            <a:noFill/>
          </a:ln>
        </p:spPr>
      </p:pic>
      <p:pic>
        <p:nvPicPr>
          <p:cNvPr id="441" name="Picture 6" descr=""/>
          <p:cNvPicPr/>
          <p:nvPr/>
        </p:nvPicPr>
        <p:blipFill>
          <a:blip r:embed="rId2"/>
          <a:stretch/>
        </p:blipFill>
        <p:spPr>
          <a:xfrm>
            <a:off x="1254960" y="85320"/>
            <a:ext cx="883800" cy="883800"/>
          </a:xfrm>
          <a:prstGeom prst="rect">
            <a:avLst/>
          </a:prstGeom>
          <a:ln>
            <a:noFill/>
          </a:ln>
        </p:spPr>
      </p:pic>
      <p:pic>
        <p:nvPicPr>
          <p:cNvPr id="442" name="Picture 17" descr=""/>
          <p:cNvPicPr/>
          <p:nvPr/>
        </p:nvPicPr>
        <p:blipFill>
          <a:blip r:embed="rId3"/>
          <a:stretch/>
        </p:blipFill>
        <p:spPr>
          <a:xfrm>
            <a:off x="2007000" y="1742400"/>
            <a:ext cx="5162760" cy="3063600"/>
          </a:xfrm>
          <a:prstGeom prst="rect">
            <a:avLst/>
          </a:prstGeom>
          <a:ln>
            <a:noFill/>
          </a:ln>
        </p:spPr>
      </p:pic>
      <p:sp>
        <p:nvSpPr>
          <p:cNvPr id="443" name="CustomShape 2"/>
          <p:cNvSpPr/>
          <p:nvPr/>
        </p:nvSpPr>
        <p:spPr>
          <a:xfrm>
            <a:off x="7561800" y="3800520"/>
            <a:ext cx="1348560" cy="399600"/>
          </a:xfrm>
          <a:prstGeom prst="frame">
            <a:avLst>
              <a:gd name="adj1" fmla="val 10553"/>
            </a:avLst>
          </a:prstGeom>
          <a:solidFill>
            <a:schemeClr val="tx1">
              <a:lumMod val="65000"/>
              <a:lumOff val="35000"/>
            </a:schemeClr>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44" name="CustomShape 3"/>
          <p:cNvSpPr/>
          <p:nvPr/>
        </p:nvSpPr>
        <p:spPr>
          <a:xfrm>
            <a:off x="4753080" y="3628800"/>
            <a:ext cx="2155680" cy="690120"/>
          </a:xfrm>
          <a:prstGeom prst="frame">
            <a:avLst>
              <a:gd name="adj1" fmla="val 6874"/>
            </a:avLst>
          </a:prstGeom>
          <a:solidFill>
            <a:schemeClr val="tx1">
              <a:lumMod val="65000"/>
              <a:lumOff val="35000"/>
            </a:schemeClr>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45" name="CustomShape 4"/>
          <p:cNvSpPr/>
          <p:nvPr/>
        </p:nvSpPr>
        <p:spPr>
          <a:xfrm>
            <a:off x="4131360" y="3011760"/>
            <a:ext cx="1242000" cy="424440"/>
          </a:xfrm>
          <a:prstGeom prst="wedgeRectCallout">
            <a:avLst>
              <a:gd name="adj1" fmla="val -5994"/>
              <a:gd name="adj2" fmla="val 67073"/>
            </a:avLst>
          </a:prstGeom>
          <a:solidFill>
            <a:srgbClr val="ffe92b"/>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000" spc="-1" strike="noStrike">
                <a:solidFill>
                  <a:srgbClr val="0d0d0d"/>
                </a:solidFill>
                <a:uFill>
                  <a:solidFill>
                    <a:srgbClr val="ffffff"/>
                  </a:solidFill>
                </a:uFill>
                <a:latin typeface="Gill Sans Light"/>
                <a:ea typeface="Arial"/>
              </a:rPr>
              <a:t>Adds the resources. </a:t>
            </a:r>
            <a:endParaRPr b="0" lang="en-US" sz="1800" spc="-1" strike="noStrike">
              <a:solidFill>
                <a:srgbClr val="000000"/>
              </a:solidFill>
              <a:uFill>
                <a:solidFill>
                  <a:srgbClr val="ffffff"/>
                </a:solidFill>
              </a:uFill>
              <a:latin typeface="Arial"/>
            </a:endParaRPr>
          </a:p>
        </p:txBody>
      </p:sp>
      <p:sp>
        <p:nvSpPr>
          <p:cNvPr id="446" name="CustomShape 5"/>
          <p:cNvSpPr/>
          <p:nvPr/>
        </p:nvSpPr>
        <p:spPr>
          <a:xfrm>
            <a:off x="1978200" y="1707120"/>
            <a:ext cx="5191560" cy="3079800"/>
          </a:xfrm>
          <a:prstGeom prst="frame">
            <a:avLst>
              <a:gd name="adj1" fmla="val 1989"/>
            </a:avLst>
          </a:prstGeom>
          <a:solidFill>
            <a:schemeClr val="tx1">
              <a:lumMod val="65000"/>
              <a:lumOff val="35000"/>
            </a:schemeClr>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47" name="CustomShape 6"/>
          <p:cNvSpPr/>
          <p:nvPr/>
        </p:nvSpPr>
        <p:spPr>
          <a:xfrm>
            <a:off x="3816720" y="2080800"/>
            <a:ext cx="1242000" cy="424440"/>
          </a:xfrm>
          <a:prstGeom prst="wedgeRectCallout">
            <a:avLst>
              <a:gd name="adj1" fmla="val -42036"/>
              <a:gd name="adj2" fmla="val 78037"/>
            </a:avLst>
          </a:prstGeom>
          <a:solidFill>
            <a:srgbClr val="ffe92b"/>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000" spc="-1" strike="noStrike">
                <a:solidFill>
                  <a:srgbClr val="0d0d0d"/>
                </a:solidFill>
                <a:uFill>
                  <a:solidFill>
                    <a:srgbClr val="ffffff"/>
                  </a:solidFill>
                </a:uFill>
                <a:latin typeface="Gill Sans Light"/>
                <a:ea typeface="Arial"/>
              </a:rPr>
              <a:t>Catrin defines the questions</a:t>
            </a:r>
            <a:endParaRPr b="0" lang="en-US" sz="1800" spc="-1" strike="noStrike">
              <a:solidFill>
                <a:srgbClr val="000000"/>
              </a:solidFill>
              <a:uFill>
                <a:solidFill>
                  <a:srgbClr val="ffffff"/>
                </a:solidFill>
              </a:uFill>
              <a:latin typeface="Arial"/>
            </a:endParaRPr>
          </a:p>
        </p:txBody>
      </p:sp>
      <p:sp>
        <p:nvSpPr>
          <p:cNvPr id="448" name="CustomShape 7"/>
          <p:cNvSpPr/>
          <p:nvPr/>
        </p:nvSpPr>
        <p:spPr>
          <a:xfrm>
            <a:off x="2679120" y="311400"/>
            <a:ext cx="5930640" cy="667440"/>
          </a:xfrm>
          <a:prstGeom prst="rect">
            <a:avLst/>
          </a:prstGeom>
          <a:noFill/>
          <a:ln>
            <a:noFill/>
          </a:ln>
        </p:spPr>
        <p:style>
          <a:lnRef idx="0"/>
          <a:fillRef idx="0"/>
          <a:effectRef idx="0"/>
          <a:fontRef idx="minor"/>
        </p:style>
        <p:txBody>
          <a:bodyPr lIns="90000" rIns="90000" tIns="45000" bIns="45000"/>
          <a:p>
            <a:pPr>
              <a:lnSpc>
                <a:spcPct val="100000"/>
              </a:lnSpc>
            </a:pPr>
            <a:r>
              <a:rPr b="0" lang="en-US" sz="1200" spc="-1" strike="noStrike">
                <a:solidFill>
                  <a:srgbClr val="000000"/>
                </a:solidFill>
                <a:uFill>
                  <a:solidFill>
                    <a:srgbClr val="ffffff"/>
                  </a:solidFill>
                </a:uFill>
                <a:latin typeface="Gill Sans Light"/>
                <a:ea typeface="Arial"/>
              </a:rPr>
              <a:t>Next, she configures workflows to trigger approvals, sets up SLAs, auto assigns the service request to a technician, and assigns the task to the PO team.</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9" name="CustomShape 1"/>
          <p:cNvSpPr/>
          <p:nvPr/>
        </p:nvSpPr>
        <p:spPr>
          <a:xfrm>
            <a:off x="0" y="-7920"/>
            <a:ext cx="2239920" cy="5160600"/>
          </a:xfrm>
          <a:prstGeom prst="rect">
            <a:avLst/>
          </a:prstGeom>
          <a:gradFill>
            <a:gsLst>
              <a:gs pos="0">
                <a:srgbClr val="409b94"/>
              </a:gs>
              <a:gs pos="100000">
                <a:srgbClr val="ffffff"/>
              </a:gs>
            </a:gsLst>
            <a:lin ang="0"/>
          </a:gradFill>
          <a:ln>
            <a:noFill/>
          </a:ln>
        </p:spPr>
        <p:style>
          <a:lnRef idx="0"/>
          <a:fillRef idx="0"/>
          <a:effectRef idx="0"/>
          <a:fontRef idx="minor"/>
        </p:style>
      </p:sp>
      <p:pic>
        <p:nvPicPr>
          <p:cNvPr id="450" name="Picture 1" descr=""/>
          <p:cNvPicPr/>
          <p:nvPr/>
        </p:nvPicPr>
        <p:blipFill>
          <a:blip r:embed="rId1"/>
          <a:stretch/>
        </p:blipFill>
        <p:spPr>
          <a:xfrm>
            <a:off x="1017720" y="1341000"/>
            <a:ext cx="8124840" cy="3807000"/>
          </a:xfrm>
          <a:prstGeom prst="rect">
            <a:avLst/>
          </a:prstGeom>
          <a:ln>
            <a:noFill/>
          </a:ln>
        </p:spPr>
      </p:pic>
      <p:pic>
        <p:nvPicPr>
          <p:cNvPr id="451" name="Picture 2" descr=""/>
          <p:cNvPicPr/>
          <p:nvPr/>
        </p:nvPicPr>
        <p:blipFill>
          <a:blip r:embed="rId2"/>
          <a:stretch/>
        </p:blipFill>
        <p:spPr>
          <a:xfrm>
            <a:off x="2707920" y="1689120"/>
            <a:ext cx="5405040" cy="3264480"/>
          </a:xfrm>
          <a:prstGeom prst="rect">
            <a:avLst/>
          </a:prstGeom>
          <a:ln>
            <a:noFill/>
          </a:ln>
        </p:spPr>
      </p:pic>
      <p:pic>
        <p:nvPicPr>
          <p:cNvPr id="452" name="Picture 6" descr=""/>
          <p:cNvPicPr/>
          <p:nvPr/>
        </p:nvPicPr>
        <p:blipFill>
          <a:blip r:embed="rId3"/>
          <a:stretch/>
        </p:blipFill>
        <p:spPr>
          <a:xfrm>
            <a:off x="1254960" y="85320"/>
            <a:ext cx="883800" cy="883800"/>
          </a:xfrm>
          <a:prstGeom prst="rect">
            <a:avLst/>
          </a:prstGeom>
          <a:ln>
            <a:noFill/>
          </a:ln>
        </p:spPr>
      </p:pic>
      <p:sp>
        <p:nvSpPr>
          <p:cNvPr id="453" name="CustomShape 2"/>
          <p:cNvSpPr/>
          <p:nvPr/>
        </p:nvSpPr>
        <p:spPr>
          <a:xfrm>
            <a:off x="1306800" y="4602600"/>
            <a:ext cx="1348560" cy="399600"/>
          </a:xfrm>
          <a:prstGeom prst="frame">
            <a:avLst>
              <a:gd name="adj1" fmla="val 10553"/>
            </a:avLst>
          </a:prstGeom>
          <a:solidFill>
            <a:schemeClr val="tx1">
              <a:lumMod val="65000"/>
              <a:lumOff val="35000"/>
            </a:schemeClr>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54" name="CustomShape 3"/>
          <p:cNvSpPr/>
          <p:nvPr/>
        </p:nvSpPr>
        <p:spPr>
          <a:xfrm>
            <a:off x="2637000" y="1632960"/>
            <a:ext cx="5550840" cy="3369600"/>
          </a:xfrm>
          <a:prstGeom prst="frame">
            <a:avLst>
              <a:gd name="adj1" fmla="val 1989"/>
            </a:avLst>
          </a:prstGeom>
          <a:solidFill>
            <a:schemeClr val="tx1">
              <a:lumMod val="65000"/>
              <a:lumOff val="35000"/>
            </a:schemeClr>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55" name="CustomShape 4"/>
          <p:cNvSpPr/>
          <p:nvPr/>
        </p:nvSpPr>
        <p:spPr>
          <a:xfrm>
            <a:off x="6187680" y="2444760"/>
            <a:ext cx="1738800" cy="448920"/>
          </a:xfrm>
          <a:prstGeom prst="wedgeRectCallout">
            <a:avLst>
              <a:gd name="adj1" fmla="val -31936"/>
              <a:gd name="adj2" fmla="val 70719"/>
            </a:avLst>
          </a:prstGeom>
          <a:solidFill>
            <a:srgbClr val="ffe92b"/>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900" spc="-1" strike="noStrike">
                <a:solidFill>
                  <a:srgbClr val="0d0d0d"/>
                </a:solidFill>
                <a:uFill>
                  <a:solidFill>
                    <a:srgbClr val="ffffff"/>
                  </a:solidFill>
                </a:uFill>
                <a:latin typeface="Gill Sans Light"/>
                <a:ea typeface="Arial"/>
              </a:rPr>
              <a:t>Catrin defines the fields that have to be enabled, disabled, and made mandatory</a:t>
            </a:r>
            <a:endParaRPr b="0" lang="en-US" sz="1800" spc="-1" strike="noStrike">
              <a:solidFill>
                <a:srgbClr val="000000"/>
              </a:solidFill>
              <a:uFill>
                <a:solidFill>
                  <a:srgbClr val="ffffff"/>
                </a:solidFill>
              </a:uFill>
              <a:latin typeface="Arial"/>
            </a:endParaRPr>
          </a:p>
        </p:txBody>
      </p:sp>
      <p:sp>
        <p:nvSpPr>
          <p:cNvPr id="456" name="CustomShape 5"/>
          <p:cNvSpPr/>
          <p:nvPr/>
        </p:nvSpPr>
        <p:spPr>
          <a:xfrm>
            <a:off x="2670120" y="283320"/>
            <a:ext cx="6171480" cy="636840"/>
          </a:xfrm>
          <a:prstGeom prst="rect">
            <a:avLst/>
          </a:prstGeom>
          <a:noFill/>
          <a:ln>
            <a:noFill/>
          </a:ln>
        </p:spPr>
        <p:style>
          <a:lnRef idx="0"/>
          <a:fillRef idx="0"/>
          <a:effectRef idx="0"/>
          <a:fontRef idx="minor"/>
        </p:style>
        <p:txBody>
          <a:bodyPr lIns="90000" rIns="90000" tIns="45000" bIns="45000"/>
          <a:p>
            <a:pPr>
              <a:lnSpc>
                <a:spcPct val="100000"/>
              </a:lnSpc>
            </a:pPr>
            <a:r>
              <a:rPr b="0" lang="en-US" sz="1200" spc="-1" strike="noStrike">
                <a:solidFill>
                  <a:srgbClr val="000000"/>
                </a:solidFill>
                <a:uFill>
                  <a:solidFill>
                    <a:srgbClr val="ffffff"/>
                  </a:solidFill>
                </a:uFill>
                <a:latin typeface="Gill Sans Light"/>
                <a:ea typeface="Arial"/>
              </a:rPr>
              <a:t>Catrin uses the field and form rules so that the end user sees only those fields relevant to the model he/she has chosen. For example, if the end user chooses iPhone, only those fields relevant to iPhone will be shown.</a:t>
            </a:r>
            <a:endParaRPr b="0" lang="en-US" sz="1800" spc="-1" strike="noStrike">
              <a:solidFill>
                <a:srgbClr val="000000"/>
              </a:solidFill>
              <a:uFill>
                <a:solidFill>
                  <a:srgbClr val="ffffff"/>
                </a:solidFill>
              </a:uFill>
              <a:latin typeface="Arial"/>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7" name="CustomShape 1"/>
          <p:cNvSpPr/>
          <p:nvPr/>
        </p:nvSpPr>
        <p:spPr>
          <a:xfrm>
            <a:off x="0" y="-7920"/>
            <a:ext cx="2239920" cy="5160600"/>
          </a:xfrm>
          <a:prstGeom prst="rect">
            <a:avLst/>
          </a:prstGeom>
          <a:gradFill>
            <a:gsLst>
              <a:gs pos="0">
                <a:srgbClr val="409b94"/>
              </a:gs>
              <a:gs pos="100000">
                <a:srgbClr val="ffffff"/>
              </a:gs>
            </a:gsLst>
            <a:lin ang="0"/>
          </a:gradFill>
          <a:ln>
            <a:noFill/>
          </a:ln>
        </p:spPr>
        <p:style>
          <a:lnRef idx="0"/>
          <a:fillRef idx="0"/>
          <a:effectRef idx="0"/>
          <a:fontRef idx="minor"/>
        </p:style>
      </p:sp>
      <p:pic>
        <p:nvPicPr>
          <p:cNvPr id="458" name="Picture 14" descr=""/>
          <p:cNvPicPr/>
          <p:nvPr/>
        </p:nvPicPr>
        <p:blipFill>
          <a:blip r:embed="rId1"/>
          <a:stretch/>
        </p:blipFill>
        <p:spPr>
          <a:xfrm>
            <a:off x="883440" y="1203120"/>
            <a:ext cx="8278560" cy="3957840"/>
          </a:xfrm>
          <a:prstGeom prst="rect">
            <a:avLst/>
          </a:prstGeom>
          <a:ln>
            <a:noFill/>
          </a:ln>
        </p:spPr>
      </p:pic>
      <p:pic>
        <p:nvPicPr>
          <p:cNvPr id="459" name="Picture 2" descr=""/>
          <p:cNvPicPr/>
          <p:nvPr/>
        </p:nvPicPr>
        <p:blipFill>
          <a:blip r:embed="rId2"/>
          <a:stretch/>
        </p:blipFill>
        <p:spPr>
          <a:xfrm>
            <a:off x="1139040" y="2246400"/>
            <a:ext cx="5520240" cy="2517480"/>
          </a:xfrm>
          <a:prstGeom prst="rect">
            <a:avLst/>
          </a:prstGeom>
          <a:ln>
            <a:noFill/>
          </a:ln>
        </p:spPr>
      </p:pic>
      <p:pic>
        <p:nvPicPr>
          <p:cNvPr id="460" name="Picture 6" descr=""/>
          <p:cNvPicPr/>
          <p:nvPr/>
        </p:nvPicPr>
        <p:blipFill>
          <a:blip r:embed="rId3"/>
          <a:stretch/>
        </p:blipFill>
        <p:spPr>
          <a:xfrm>
            <a:off x="1254960" y="85320"/>
            <a:ext cx="883800" cy="883800"/>
          </a:xfrm>
          <a:prstGeom prst="rect">
            <a:avLst/>
          </a:prstGeom>
          <a:ln>
            <a:noFill/>
          </a:ln>
        </p:spPr>
      </p:pic>
      <p:sp>
        <p:nvSpPr>
          <p:cNvPr id="461" name="CustomShape 2"/>
          <p:cNvSpPr/>
          <p:nvPr/>
        </p:nvSpPr>
        <p:spPr>
          <a:xfrm>
            <a:off x="3036600" y="2740680"/>
            <a:ext cx="1634400" cy="497520"/>
          </a:xfrm>
          <a:prstGeom prst="wedgeRectCallout">
            <a:avLst>
              <a:gd name="adj1" fmla="val -37475"/>
              <a:gd name="adj2" fmla="val 71558"/>
            </a:avLst>
          </a:prstGeom>
          <a:solidFill>
            <a:srgbClr val="ffe92b"/>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000" spc="-1" strike="noStrike">
                <a:solidFill>
                  <a:srgbClr val="0d0d0d"/>
                </a:solidFill>
                <a:uFill>
                  <a:solidFill>
                    <a:srgbClr val="ffffff"/>
                  </a:solidFill>
                </a:uFill>
                <a:latin typeface="Gill Sans Light"/>
                <a:ea typeface="Arial"/>
              </a:rPr>
              <a:t>5-stage approval mechanism</a:t>
            </a:r>
            <a:endParaRPr b="0" lang="en-US" sz="1800" spc="-1" strike="noStrike">
              <a:solidFill>
                <a:srgbClr val="000000"/>
              </a:solidFill>
              <a:uFill>
                <a:solidFill>
                  <a:srgbClr val="ffffff"/>
                </a:solidFill>
              </a:uFill>
              <a:latin typeface="Arial"/>
            </a:endParaRPr>
          </a:p>
        </p:txBody>
      </p:sp>
      <p:sp>
        <p:nvSpPr>
          <p:cNvPr id="462" name="CustomShape 3"/>
          <p:cNvSpPr/>
          <p:nvPr/>
        </p:nvSpPr>
        <p:spPr>
          <a:xfrm>
            <a:off x="6707520" y="3380400"/>
            <a:ext cx="1741680" cy="471960"/>
          </a:xfrm>
          <a:prstGeom prst="wedgeRectCallout">
            <a:avLst>
              <a:gd name="adj1" fmla="val -41122"/>
              <a:gd name="adj2" fmla="val 74784"/>
            </a:avLst>
          </a:prstGeom>
          <a:solidFill>
            <a:srgbClr val="ffe92b"/>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000" spc="-1" strike="noStrike">
                <a:solidFill>
                  <a:srgbClr val="0d0d0d"/>
                </a:solidFill>
                <a:uFill>
                  <a:solidFill>
                    <a:srgbClr val="ffffff"/>
                  </a:solidFill>
                </a:uFill>
                <a:latin typeface="Gill Sans Light"/>
                <a:ea typeface="Arial"/>
              </a:rPr>
              <a:t>The list of approvers is pulled from the Active Directory.</a:t>
            </a:r>
            <a:endParaRPr b="0" lang="en-US" sz="1800" spc="-1" strike="noStrike">
              <a:solidFill>
                <a:srgbClr val="000000"/>
              </a:solidFill>
              <a:uFill>
                <a:solidFill>
                  <a:srgbClr val="ffffff"/>
                </a:solidFill>
              </a:uFill>
              <a:latin typeface="Arial"/>
            </a:endParaRPr>
          </a:p>
        </p:txBody>
      </p:sp>
      <p:sp>
        <p:nvSpPr>
          <p:cNvPr id="463" name="CustomShape 4"/>
          <p:cNvSpPr/>
          <p:nvPr/>
        </p:nvSpPr>
        <p:spPr>
          <a:xfrm>
            <a:off x="4074480" y="3239640"/>
            <a:ext cx="1769400" cy="1736640"/>
          </a:xfrm>
          <a:prstGeom prst="donut">
            <a:avLst>
              <a:gd name="adj" fmla="val 3214"/>
            </a:avLst>
          </a:prstGeom>
          <a:solidFill>
            <a:schemeClr val="bg2"/>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64" name="CustomShape 5"/>
          <p:cNvSpPr/>
          <p:nvPr/>
        </p:nvSpPr>
        <p:spPr>
          <a:xfrm>
            <a:off x="1092600" y="2175840"/>
            <a:ext cx="5566680" cy="2966040"/>
          </a:xfrm>
          <a:prstGeom prst="frame">
            <a:avLst>
              <a:gd name="adj1" fmla="val 1989"/>
            </a:avLst>
          </a:prstGeom>
          <a:solidFill>
            <a:schemeClr val="tx1">
              <a:lumMod val="65000"/>
              <a:lumOff val="35000"/>
            </a:schemeClr>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65" name="CustomShape 6"/>
          <p:cNvSpPr/>
          <p:nvPr/>
        </p:nvSpPr>
        <p:spPr>
          <a:xfrm>
            <a:off x="2576520" y="245880"/>
            <a:ext cx="6224040" cy="454320"/>
          </a:xfrm>
          <a:prstGeom prst="rect">
            <a:avLst/>
          </a:prstGeom>
          <a:noFill/>
          <a:ln>
            <a:noFill/>
          </a:ln>
        </p:spPr>
        <p:style>
          <a:lnRef idx="0"/>
          <a:fillRef idx="0"/>
          <a:effectRef idx="0"/>
          <a:fontRef idx="minor"/>
        </p:style>
        <p:txBody>
          <a:bodyPr lIns="90000" rIns="90000" tIns="45000" bIns="45000"/>
          <a:p>
            <a:pPr>
              <a:lnSpc>
                <a:spcPct val="100000"/>
              </a:lnSpc>
            </a:pPr>
            <a:r>
              <a:rPr b="0" lang="en-US" sz="1200" spc="-1" strike="noStrike">
                <a:solidFill>
                  <a:srgbClr val="0d0d0d"/>
                </a:solidFill>
                <a:uFill>
                  <a:solidFill>
                    <a:srgbClr val="ffffff"/>
                  </a:solidFill>
                </a:uFill>
                <a:latin typeface="Gill Sans Light"/>
                <a:ea typeface="Arial"/>
              </a:rPr>
              <a:t>ServiceDesk Plus allows Catrin to add up to 5 stages of approvals with each stage having multiple approvers.  </a:t>
            </a:r>
            <a:endParaRPr b="0" lang="en-US" sz="1800" spc="-1" strike="noStrike">
              <a:solidFill>
                <a:srgbClr val="000000"/>
              </a:solidFill>
              <a:uFill>
                <a:solidFill>
                  <a:srgbClr val="ffffff"/>
                </a:solidFill>
              </a:uFill>
              <a:latin typeface="Arial"/>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6" name="CustomShape 1"/>
          <p:cNvSpPr/>
          <p:nvPr/>
        </p:nvSpPr>
        <p:spPr>
          <a:xfrm>
            <a:off x="0" y="-7920"/>
            <a:ext cx="2239920" cy="5160600"/>
          </a:xfrm>
          <a:prstGeom prst="rect">
            <a:avLst/>
          </a:prstGeom>
          <a:gradFill>
            <a:gsLst>
              <a:gs pos="0">
                <a:srgbClr val="409b94"/>
              </a:gs>
              <a:gs pos="100000">
                <a:srgbClr val="ffffff"/>
              </a:gs>
            </a:gsLst>
            <a:lin ang="0"/>
          </a:gradFill>
          <a:ln>
            <a:noFill/>
          </a:ln>
        </p:spPr>
        <p:style>
          <a:lnRef idx="0"/>
          <a:fillRef idx="0"/>
          <a:effectRef idx="0"/>
          <a:fontRef idx="minor"/>
        </p:style>
      </p:sp>
      <p:pic>
        <p:nvPicPr>
          <p:cNvPr id="467" name="Picture 6" descr=""/>
          <p:cNvPicPr/>
          <p:nvPr/>
        </p:nvPicPr>
        <p:blipFill>
          <a:blip r:embed="rId1"/>
          <a:stretch/>
        </p:blipFill>
        <p:spPr>
          <a:xfrm>
            <a:off x="1254960" y="85320"/>
            <a:ext cx="883800" cy="883800"/>
          </a:xfrm>
          <a:prstGeom prst="rect">
            <a:avLst/>
          </a:prstGeom>
          <a:ln>
            <a:noFill/>
          </a:ln>
        </p:spPr>
      </p:pic>
      <p:pic>
        <p:nvPicPr>
          <p:cNvPr id="468" name="Picture 14" descr=""/>
          <p:cNvPicPr/>
          <p:nvPr/>
        </p:nvPicPr>
        <p:blipFill>
          <a:blip r:embed="rId2"/>
          <a:stretch/>
        </p:blipFill>
        <p:spPr>
          <a:xfrm>
            <a:off x="874080" y="1212480"/>
            <a:ext cx="8278560" cy="3957840"/>
          </a:xfrm>
          <a:prstGeom prst="rect">
            <a:avLst/>
          </a:prstGeom>
          <a:ln>
            <a:noFill/>
          </a:ln>
        </p:spPr>
      </p:pic>
      <p:sp>
        <p:nvSpPr>
          <p:cNvPr id="469" name="CustomShape 2"/>
          <p:cNvSpPr/>
          <p:nvPr/>
        </p:nvSpPr>
        <p:spPr>
          <a:xfrm>
            <a:off x="2662560" y="3324600"/>
            <a:ext cx="1547280" cy="302760"/>
          </a:xfrm>
          <a:prstGeom prst="frame">
            <a:avLst>
              <a:gd name="adj1" fmla="val 13559"/>
            </a:avLst>
          </a:prstGeom>
          <a:solidFill>
            <a:schemeClr val="tx1">
              <a:lumMod val="65000"/>
              <a:lumOff val="35000"/>
            </a:schemeClr>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70" name="CustomShape 3"/>
          <p:cNvSpPr/>
          <p:nvPr/>
        </p:nvSpPr>
        <p:spPr>
          <a:xfrm>
            <a:off x="4528800" y="1347840"/>
            <a:ext cx="4349880" cy="3918240"/>
          </a:xfrm>
          <a:prstGeom prst="frame">
            <a:avLst>
              <a:gd name="adj1" fmla="val 1989"/>
            </a:avLst>
          </a:prstGeom>
          <a:solidFill>
            <a:schemeClr val="tx1">
              <a:lumMod val="65000"/>
              <a:lumOff val="35000"/>
            </a:schemeClr>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71" name="CustomShape 4"/>
          <p:cNvSpPr/>
          <p:nvPr/>
        </p:nvSpPr>
        <p:spPr>
          <a:xfrm>
            <a:off x="2778480" y="4048920"/>
            <a:ext cx="1730160" cy="409680"/>
          </a:xfrm>
          <a:prstGeom prst="wedgeRectCallout">
            <a:avLst>
              <a:gd name="adj1" fmla="val 42643"/>
              <a:gd name="adj2" fmla="val 85934"/>
            </a:avLst>
          </a:prstGeom>
          <a:solidFill>
            <a:srgbClr val="ffe92b"/>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000" spc="-1" strike="noStrike">
                <a:solidFill>
                  <a:srgbClr val="0d0d0d"/>
                </a:solidFill>
                <a:uFill>
                  <a:solidFill>
                    <a:srgbClr val="ffffff"/>
                  </a:solidFill>
                </a:uFill>
                <a:latin typeface="Gill Sans Light"/>
                <a:ea typeface="Arial"/>
              </a:rPr>
              <a:t>Up to 4 levels of escalation.</a:t>
            </a:r>
            <a:endParaRPr b="0" lang="en-US" sz="1800" spc="-1" strike="noStrike">
              <a:solidFill>
                <a:srgbClr val="000000"/>
              </a:solidFill>
              <a:uFill>
                <a:solidFill>
                  <a:srgbClr val="ffffff"/>
                </a:solidFill>
              </a:uFill>
              <a:latin typeface="Arial"/>
            </a:endParaRPr>
          </a:p>
        </p:txBody>
      </p:sp>
      <p:pic>
        <p:nvPicPr>
          <p:cNvPr id="472" name="Picture 4" descr=""/>
          <p:cNvPicPr/>
          <p:nvPr/>
        </p:nvPicPr>
        <p:blipFill>
          <a:blip r:embed="rId3"/>
          <a:stretch/>
        </p:blipFill>
        <p:spPr>
          <a:xfrm>
            <a:off x="4603680" y="1421280"/>
            <a:ext cx="4191120" cy="3683520"/>
          </a:xfrm>
          <a:prstGeom prst="rect">
            <a:avLst/>
          </a:prstGeom>
          <a:ln>
            <a:noFill/>
          </a:ln>
        </p:spPr>
      </p:pic>
      <p:sp>
        <p:nvSpPr>
          <p:cNvPr id="473" name="CustomShape 5"/>
          <p:cNvSpPr/>
          <p:nvPr/>
        </p:nvSpPr>
        <p:spPr>
          <a:xfrm>
            <a:off x="2556360" y="238320"/>
            <a:ext cx="6271560" cy="636840"/>
          </a:xfrm>
          <a:prstGeom prst="rect">
            <a:avLst/>
          </a:prstGeom>
          <a:noFill/>
          <a:ln>
            <a:noFill/>
          </a:ln>
        </p:spPr>
        <p:style>
          <a:lnRef idx="0"/>
          <a:fillRef idx="0"/>
          <a:effectRef idx="0"/>
          <a:fontRef idx="minor"/>
        </p:style>
        <p:txBody>
          <a:bodyPr lIns="90000" rIns="90000" tIns="45000" bIns="45000"/>
          <a:p>
            <a:pPr>
              <a:lnSpc>
                <a:spcPct val="100000"/>
              </a:lnSpc>
            </a:pPr>
            <a:r>
              <a:rPr b="0" lang="en-US" sz="1200" spc="-1" strike="noStrike">
                <a:solidFill>
                  <a:srgbClr val="0d0d0d"/>
                </a:solidFill>
                <a:uFill>
                  <a:solidFill>
                    <a:srgbClr val="ffffff"/>
                  </a:solidFill>
                </a:uFill>
                <a:latin typeface="Gill Sans Light"/>
                <a:ea typeface="Arial"/>
              </a:rPr>
              <a:t>Catrin configures the agreed upon time using SLAs and enables escalation in case the resolution time is violated.</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4" name="CustomShape 1"/>
          <p:cNvSpPr/>
          <p:nvPr/>
        </p:nvSpPr>
        <p:spPr>
          <a:xfrm>
            <a:off x="0" y="-7920"/>
            <a:ext cx="2239920" cy="5160600"/>
          </a:xfrm>
          <a:prstGeom prst="rect">
            <a:avLst/>
          </a:prstGeom>
          <a:gradFill>
            <a:gsLst>
              <a:gs pos="0">
                <a:srgbClr val="409b94"/>
              </a:gs>
              <a:gs pos="100000">
                <a:srgbClr val="ffffff"/>
              </a:gs>
            </a:gsLst>
            <a:lin ang="0"/>
          </a:gradFill>
          <a:ln>
            <a:noFill/>
          </a:ln>
        </p:spPr>
        <p:style>
          <a:lnRef idx="0"/>
          <a:fillRef idx="0"/>
          <a:effectRef idx="0"/>
          <a:fontRef idx="minor"/>
        </p:style>
      </p:sp>
      <p:pic>
        <p:nvPicPr>
          <p:cNvPr id="475" name="Picture 6" descr=""/>
          <p:cNvPicPr/>
          <p:nvPr/>
        </p:nvPicPr>
        <p:blipFill>
          <a:blip r:embed="rId1"/>
          <a:stretch/>
        </p:blipFill>
        <p:spPr>
          <a:xfrm>
            <a:off x="1254960" y="85320"/>
            <a:ext cx="883800" cy="883800"/>
          </a:xfrm>
          <a:prstGeom prst="rect">
            <a:avLst/>
          </a:prstGeom>
          <a:ln>
            <a:noFill/>
          </a:ln>
        </p:spPr>
      </p:pic>
      <p:pic>
        <p:nvPicPr>
          <p:cNvPr id="476" name="Picture 2" descr=""/>
          <p:cNvPicPr/>
          <p:nvPr/>
        </p:nvPicPr>
        <p:blipFill>
          <a:blip r:embed="rId2"/>
          <a:stretch/>
        </p:blipFill>
        <p:spPr>
          <a:xfrm>
            <a:off x="1045800" y="1123560"/>
            <a:ext cx="8108640" cy="4030200"/>
          </a:xfrm>
          <a:prstGeom prst="rect">
            <a:avLst/>
          </a:prstGeom>
          <a:ln>
            <a:noFill/>
          </a:ln>
        </p:spPr>
      </p:pic>
      <p:sp>
        <p:nvSpPr>
          <p:cNvPr id="477" name="CustomShape 2"/>
          <p:cNvSpPr/>
          <p:nvPr/>
        </p:nvSpPr>
        <p:spPr>
          <a:xfrm>
            <a:off x="3146760" y="3196800"/>
            <a:ext cx="1902960" cy="590400"/>
          </a:xfrm>
          <a:prstGeom prst="wedgeRectCallout">
            <a:avLst>
              <a:gd name="adj1" fmla="val -37475"/>
              <a:gd name="adj2" fmla="val 71558"/>
            </a:avLst>
          </a:prstGeom>
          <a:solidFill>
            <a:srgbClr val="ffe92b"/>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000" spc="-1" strike="noStrike">
                <a:solidFill>
                  <a:srgbClr val="0d0d0d"/>
                </a:solidFill>
                <a:uFill>
                  <a:solidFill>
                    <a:srgbClr val="ffffff"/>
                  </a:solidFill>
                </a:uFill>
                <a:latin typeface="Gill Sans Light"/>
                <a:ea typeface="Arial"/>
              </a:rPr>
              <a:t>Service request is assigned to Scott, the IT technician who becomes the service request owner. </a:t>
            </a:r>
            <a:endParaRPr b="0" lang="en-US" sz="1800" spc="-1" strike="noStrike">
              <a:solidFill>
                <a:srgbClr val="000000"/>
              </a:solidFill>
              <a:uFill>
                <a:solidFill>
                  <a:srgbClr val="ffffff"/>
                </a:solidFill>
              </a:uFill>
              <a:latin typeface="Arial"/>
            </a:endParaRPr>
          </a:p>
        </p:txBody>
      </p:sp>
      <p:sp>
        <p:nvSpPr>
          <p:cNvPr id="478" name="CustomShape 3"/>
          <p:cNvSpPr/>
          <p:nvPr/>
        </p:nvSpPr>
        <p:spPr>
          <a:xfrm>
            <a:off x="1598040" y="3950280"/>
            <a:ext cx="1547280" cy="302760"/>
          </a:xfrm>
          <a:prstGeom prst="frame">
            <a:avLst>
              <a:gd name="adj1" fmla="val 13559"/>
            </a:avLst>
          </a:prstGeom>
          <a:solidFill>
            <a:schemeClr val="tx1">
              <a:lumMod val="65000"/>
              <a:lumOff val="35000"/>
            </a:schemeClr>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79" name="CustomShape 4"/>
          <p:cNvSpPr/>
          <p:nvPr/>
        </p:nvSpPr>
        <p:spPr>
          <a:xfrm>
            <a:off x="2528640" y="260280"/>
            <a:ext cx="6035040" cy="636120"/>
          </a:xfrm>
          <a:prstGeom prst="rect">
            <a:avLst/>
          </a:prstGeom>
          <a:noFill/>
          <a:ln>
            <a:noFill/>
          </a:ln>
        </p:spPr>
        <p:style>
          <a:lnRef idx="0"/>
          <a:fillRef idx="0"/>
          <a:effectRef idx="0"/>
          <a:fontRef idx="minor"/>
        </p:style>
        <p:txBody>
          <a:bodyPr lIns="90000" rIns="90000" tIns="45000" bIns="45000"/>
          <a:p>
            <a:pPr>
              <a:lnSpc>
                <a:spcPct val="100000"/>
              </a:lnSpc>
            </a:pPr>
            <a:r>
              <a:rPr b="0" lang="en-US" sz="1200" spc="-1" strike="noStrike">
                <a:solidFill>
                  <a:srgbClr val="0d0d0d"/>
                </a:solidFill>
                <a:uFill>
                  <a:solidFill>
                    <a:srgbClr val="ffffff"/>
                  </a:solidFill>
                </a:uFill>
                <a:latin typeface="Gill Sans Light"/>
                <a:ea typeface="Arial"/>
              </a:rPr>
              <a:t>Catrin configures business rules to auto assign the service request to Scott, the IT technician. </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0" name="CustomShape 1"/>
          <p:cNvSpPr/>
          <p:nvPr/>
        </p:nvSpPr>
        <p:spPr>
          <a:xfrm>
            <a:off x="0" y="-7920"/>
            <a:ext cx="2239920" cy="5160600"/>
          </a:xfrm>
          <a:prstGeom prst="rect">
            <a:avLst/>
          </a:prstGeom>
          <a:gradFill>
            <a:gsLst>
              <a:gs pos="0">
                <a:srgbClr val="409b94"/>
              </a:gs>
              <a:gs pos="100000">
                <a:srgbClr val="ffffff"/>
              </a:gs>
            </a:gsLst>
            <a:lin ang="0"/>
          </a:gradFill>
          <a:ln>
            <a:noFill/>
          </a:ln>
        </p:spPr>
        <p:style>
          <a:lnRef idx="0"/>
          <a:fillRef idx="0"/>
          <a:effectRef idx="0"/>
          <a:fontRef idx="minor"/>
        </p:style>
      </p:sp>
      <p:pic>
        <p:nvPicPr>
          <p:cNvPr id="481" name="Picture 3" descr=""/>
          <p:cNvPicPr/>
          <p:nvPr/>
        </p:nvPicPr>
        <p:blipFill>
          <a:blip r:embed="rId1"/>
          <a:stretch/>
        </p:blipFill>
        <p:spPr>
          <a:xfrm>
            <a:off x="826920" y="1447560"/>
            <a:ext cx="8315640" cy="3713040"/>
          </a:xfrm>
          <a:prstGeom prst="rect">
            <a:avLst/>
          </a:prstGeom>
          <a:ln>
            <a:noFill/>
          </a:ln>
        </p:spPr>
      </p:pic>
      <p:pic>
        <p:nvPicPr>
          <p:cNvPr id="482" name="Picture 6" descr=""/>
          <p:cNvPicPr/>
          <p:nvPr/>
        </p:nvPicPr>
        <p:blipFill>
          <a:blip r:embed="rId2"/>
          <a:stretch/>
        </p:blipFill>
        <p:spPr>
          <a:xfrm>
            <a:off x="1254960" y="85320"/>
            <a:ext cx="883800" cy="883800"/>
          </a:xfrm>
          <a:prstGeom prst="rect">
            <a:avLst/>
          </a:prstGeom>
          <a:ln>
            <a:noFill/>
          </a:ln>
        </p:spPr>
      </p:pic>
      <p:sp>
        <p:nvSpPr>
          <p:cNvPr id="483" name="CustomShape 2"/>
          <p:cNvSpPr/>
          <p:nvPr/>
        </p:nvSpPr>
        <p:spPr>
          <a:xfrm>
            <a:off x="812520" y="3503160"/>
            <a:ext cx="2267640" cy="604800"/>
          </a:xfrm>
          <a:prstGeom prst="frame">
            <a:avLst>
              <a:gd name="adj1" fmla="val 6874"/>
            </a:avLst>
          </a:prstGeom>
          <a:solidFill>
            <a:schemeClr val="tx1">
              <a:lumMod val="65000"/>
              <a:lumOff val="35000"/>
            </a:schemeClr>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484" name="Picture 2" descr=""/>
          <p:cNvPicPr/>
          <p:nvPr/>
        </p:nvPicPr>
        <p:blipFill>
          <a:blip r:embed="rId3"/>
          <a:stretch/>
        </p:blipFill>
        <p:spPr>
          <a:xfrm>
            <a:off x="1036440" y="4221360"/>
            <a:ext cx="8075880" cy="947520"/>
          </a:xfrm>
          <a:prstGeom prst="rect">
            <a:avLst/>
          </a:prstGeom>
          <a:ln>
            <a:noFill/>
          </a:ln>
          <a:effectLst>
            <a:outerShdw algn="tl" blurRad="50800" dir="2700000" dist="38100" rotWithShape="0" sx="43000" sy="43000">
              <a:srgbClr val="000000">
                <a:alpha val="43000"/>
              </a:srgbClr>
            </a:outerShdw>
          </a:effectLst>
        </p:spPr>
      </p:pic>
      <p:sp>
        <p:nvSpPr>
          <p:cNvPr id="485" name="CustomShape 3"/>
          <p:cNvSpPr/>
          <p:nvPr/>
        </p:nvSpPr>
        <p:spPr>
          <a:xfrm>
            <a:off x="1053000" y="4221360"/>
            <a:ext cx="7972920" cy="925920"/>
          </a:xfrm>
          <a:prstGeom prst="frame">
            <a:avLst>
              <a:gd name="adj1" fmla="val 4725"/>
            </a:avLst>
          </a:prstGeom>
          <a:solidFill>
            <a:schemeClr val="tx1">
              <a:lumMod val="65000"/>
              <a:lumOff val="35000"/>
            </a:schemeClr>
          </a:solidFill>
          <a:ln>
            <a:solidFill>
              <a:srgbClr val="357eb8"/>
            </a:solidFill>
            <a:round/>
          </a:ln>
          <a:effectLst>
            <a:outerShdw algn="tl" blurRad="50800" dir="2700000" dist="38100" rotWithShape="0" sx="43000" sy="43000">
              <a:srgbClr val="000000">
                <a:alpha val="43000"/>
              </a:srgbClr>
            </a:outerShdw>
          </a:effectLst>
        </p:spPr>
        <p:style>
          <a:lnRef idx="1">
            <a:schemeClr val="accent1"/>
          </a:lnRef>
          <a:fillRef idx="3">
            <a:schemeClr val="accent1"/>
          </a:fillRef>
          <a:effectRef idx="2">
            <a:schemeClr val="accent1"/>
          </a:effectRef>
          <a:fontRef idx="minor"/>
        </p:style>
      </p:sp>
      <p:sp>
        <p:nvSpPr>
          <p:cNvPr id="486" name="CustomShape 4"/>
          <p:cNvSpPr/>
          <p:nvPr/>
        </p:nvSpPr>
        <p:spPr>
          <a:xfrm>
            <a:off x="5901120" y="3390120"/>
            <a:ext cx="1268640" cy="490680"/>
          </a:xfrm>
          <a:prstGeom prst="wedgeRectCallout">
            <a:avLst>
              <a:gd name="adj1" fmla="val -37475"/>
              <a:gd name="adj2" fmla="val 71558"/>
            </a:avLst>
          </a:prstGeom>
          <a:solidFill>
            <a:srgbClr val="ffe92b"/>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000" spc="-1" strike="noStrike">
                <a:solidFill>
                  <a:srgbClr val="0d0d0d"/>
                </a:solidFill>
                <a:uFill>
                  <a:solidFill>
                    <a:srgbClr val="ffffff"/>
                  </a:solidFill>
                </a:uFill>
                <a:latin typeface="Gill Sans Light"/>
                <a:ea typeface="Arial"/>
              </a:rPr>
              <a:t>Task is auto triggered to the PO team on approval.</a:t>
            </a:r>
            <a:endParaRPr b="0" lang="en-US" sz="1800" spc="-1" strike="noStrike">
              <a:solidFill>
                <a:srgbClr val="000000"/>
              </a:solidFill>
              <a:uFill>
                <a:solidFill>
                  <a:srgbClr val="ffffff"/>
                </a:solidFill>
              </a:uFill>
              <a:latin typeface="Arial"/>
            </a:endParaRPr>
          </a:p>
        </p:txBody>
      </p:sp>
      <p:sp>
        <p:nvSpPr>
          <p:cNvPr id="487" name="CustomShape 5"/>
          <p:cNvSpPr/>
          <p:nvPr/>
        </p:nvSpPr>
        <p:spPr>
          <a:xfrm>
            <a:off x="6698160" y="4566960"/>
            <a:ext cx="994680" cy="575280"/>
          </a:xfrm>
          <a:prstGeom prst="frame">
            <a:avLst>
              <a:gd name="adj1" fmla="val 9617"/>
            </a:avLst>
          </a:prstGeom>
          <a:solidFill>
            <a:schemeClr val="tx1">
              <a:lumMod val="65000"/>
              <a:lumOff val="35000"/>
            </a:schemeClr>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88" name="CustomShape 6"/>
          <p:cNvSpPr/>
          <p:nvPr/>
        </p:nvSpPr>
        <p:spPr>
          <a:xfrm>
            <a:off x="2528640" y="260280"/>
            <a:ext cx="6311880" cy="819360"/>
          </a:xfrm>
          <a:prstGeom prst="rect">
            <a:avLst/>
          </a:prstGeom>
          <a:noFill/>
          <a:ln>
            <a:noFill/>
          </a:ln>
        </p:spPr>
        <p:style>
          <a:lnRef idx="0"/>
          <a:fillRef idx="0"/>
          <a:effectRef idx="0"/>
          <a:fontRef idx="minor"/>
        </p:style>
        <p:txBody>
          <a:bodyPr lIns="90000" rIns="90000" tIns="45000" bIns="45000"/>
          <a:p>
            <a:pPr>
              <a:lnSpc>
                <a:spcPct val="100000"/>
              </a:lnSpc>
            </a:pPr>
            <a:r>
              <a:rPr b="0" lang="en-US" sz="1200" spc="-1" strike="noStrike">
                <a:solidFill>
                  <a:srgbClr val="0d0d0d"/>
                </a:solidFill>
                <a:uFill>
                  <a:solidFill>
                    <a:srgbClr val="ffffff"/>
                  </a:solidFill>
                </a:uFill>
                <a:latin typeface="Gill Sans Light"/>
                <a:ea typeface="Arial"/>
              </a:rPr>
              <a:t>Catrin configures the workflow such that the service requests get assigned automatically to the IT team on approval and the task is triggered to the PO team. Further, Catrin also configures the additional costs for the mobile phone.  </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9" name="CustomShape 1"/>
          <p:cNvSpPr/>
          <p:nvPr/>
        </p:nvSpPr>
        <p:spPr>
          <a:xfrm>
            <a:off x="0" y="-7920"/>
            <a:ext cx="2239920" cy="5160600"/>
          </a:xfrm>
          <a:prstGeom prst="rect">
            <a:avLst/>
          </a:prstGeom>
          <a:gradFill>
            <a:gsLst>
              <a:gs pos="0">
                <a:srgbClr val="409b94"/>
              </a:gs>
              <a:gs pos="100000">
                <a:srgbClr val="ffffff"/>
              </a:gs>
            </a:gsLst>
            <a:lin ang="0"/>
          </a:gradFill>
          <a:ln>
            <a:noFill/>
          </a:ln>
        </p:spPr>
        <p:style>
          <a:lnRef idx="0"/>
          <a:fillRef idx="0"/>
          <a:effectRef idx="0"/>
          <a:fontRef idx="minor"/>
        </p:style>
      </p:sp>
      <p:pic>
        <p:nvPicPr>
          <p:cNvPr id="490" name="Picture 8" descr=""/>
          <p:cNvPicPr/>
          <p:nvPr/>
        </p:nvPicPr>
        <p:blipFill>
          <a:blip r:embed="rId1"/>
          <a:stretch/>
        </p:blipFill>
        <p:spPr>
          <a:xfrm>
            <a:off x="1064520" y="1148760"/>
            <a:ext cx="8078040" cy="4012200"/>
          </a:xfrm>
          <a:prstGeom prst="rect">
            <a:avLst/>
          </a:prstGeom>
          <a:ln>
            <a:noFill/>
          </a:ln>
        </p:spPr>
      </p:pic>
      <p:sp>
        <p:nvSpPr>
          <p:cNvPr id="491" name="CustomShape 2"/>
          <p:cNvSpPr/>
          <p:nvPr/>
        </p:nvSpPr>
        <p:spPr>
          <a:xfrm>
            <a:off x="2528640" y="260280"/>
            <a:ext cx="6311880" cy="271800"/>
          </a:xfrm>
          <a:prstGeom prst="rect">
            <a:avLst/>
          </a:prstGeom>
          <a:noFill/>
          <a:ln>
            <a:noFill/>
          </a:ln>
        </p:spPr>
        <p:style>
          <a:lnRef idx="0"/>
          <a:fillRef idx="0"/>
          <a:effectRef idx="0"/>
          <a:fontRef idx="minor"/>
        </p:style>
        <p:txBody>
          <a:bodyPr lIns="90000" rIns="90000" tIns="45000" bIns="45000"/>
          <a:p>
            <a:pPr>
              <a:lnSpc>
                <a:spcPct val="100000"/>
              </a:lnSpc>
            </a:pPr>
            <a:r>
              <a:rPr b="0" lang="en-US" sz="1200" spc="-1" strike="noStrike">
                <a:solidFill>
                  <a:srgbClr val="0d0d0d"/>
                </a:solidFill>
                <a:uFill>
                  <a:solidFill>
                    <a:srgbClr val="ffffff"/>
                  </a:solidFill>
                </a:uFill>
                <a:latin typeface="Gill Sans Light"/>
                <a:ea typeface="Arial"/>
              </a:rPr>
              <a:t>John, the end user, uses the service templates in the self-service portal to raise a service request. </a:t>
            </a:r>
            <a:endParaRPr b="0" lang="en-US" sz="1800" spc="-1" strike="noStrike">
              <a:solidFill>
                <a:srgbClr val="000000"/>
              </a:solidFill>
              <a:uFill>
                <a:solidFill>
                  <a:srgbClr val="ffffff"/>
                </a:solidFill>
              </a:uFill>
              <a:latin typeface="Arial"/>
            </a:endParaRPr>
          </a:p>
        </p:txBody>
      </p:sp>
      <p:pic>
        <p:nvPicPr>
          <p:cNvPr id="492" name="Picture 13" descr=""/>
          <p:cNvPicPr/>
          <p:nvPr/>
        </p:nvPicPr>
        <p:blipFill>
          <a:blip r:embed="rId2"/>
          <a:stretch/>
        </p:blipFill>
        <p:spPr>
          <a:xfrm>
            <a:off x="1230480" y="57240"/>
            <a:ext cx="952200" cy="952200"/>
          </a:xfrm>
          <a:prstGeom prst="rect">
            <a:avLst/>
          </a:prstGeom>
          <a:ln>
            <a:noFill/>
          </a:ln>
        </p:spPr>
      </p:pic>
      <p:sp>
        <p:nvSpPr>
          <p:cNvPr id="493" name="CustomShape 3"/>
          <p:cNvSpPr/>
          <p:nvPr/>
        </p:nvSpPr>
        <p:spPr>
          <a:xfrm>
            <a:off x="1353960" y="2528280"/>
            <a:ext cx="2230200" cy="356040"/>
          </a:xfrm>
          <a:prstGeom prst="frame">
            <a:avLst>
              <a:gd name="adj1" fmla="val 14195"/>
            </a:avLst>
          </a:prstGeom>
          <a:solidFill>
            <a:schemeClr val="tx1">
              <a:lumMod val="65000"/>
              <a:lumOff val="35000"/>
            </a:schemeClr>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94" name="CustomShape 4"/>
          <p:cNvSpPr/>
          <p:nvPr/>
        </p:nvSpPr>
        <p:spPr>
          <a:xfrm>
            <a:off x="3585600" y="3038040"/>
            <a:ext cx="3602880" cy="443880"/>
          </a:xfrm>
          <a:prstGeom prst="frame">
            <a:avLst>
              <a:gd name="adj1" fmla="val 8808"/>
            </a:avLst>
          </a:prstGeom>
          <a:solidFill>
            <a:schemeClr val="tx1">
              <a:lumMod val="65000"/>
              <a:lumOff val="35000"/>
            </a:schemeClr>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5" name="CustomShape 1"/>
          <p:cNvSpPr/>
          <p:nvPr/>
        </p:nvSpPr>
        <p:spPr>
          <a:xfrm>
            <a:off x="0" y="-7920"/>
            <a:ext cx="2239920" cy="5160600"/>
          </a:xfrm>
          <a:prstGeom prst="rect">
            <a:avLst/>
          </a:prstGeom>
          <a:gradFill>
            <a:gsLst>
              <a:gs pos="0">
                <a:srgbClr val="409b94"/>
              </a:gs>
              <a:gs pos="100000">
                <a:srgbClr val="ffffff"/>
              </a:gs>
            </a:gsLst>
            <a:lin ang="0"/>
          </a:gradFill>
          <a:ln>
            <a:noFill/>
          </a:ln>
        </p:spPr>
        <p:style>
          <a:lnRef idx="0"/>
          <a:fillRef idx="0"/>
          <a:effectRef idx="0"/>
          <a:fontRef idx="minor"/>
        </p:style>
      </p:sp>
      <p:sp>
        <p:nvSpPr>
          <p:cNvPr id="496" name="CustomShape 2"/>
          <p:cNvSpPr/>
          <p:nvPr/>
        </p:nvSpPr>
        <p:spPr>
          <a:xfrm>
            <a:off x="2528640" y="260280"/>
            <a:ext cx="6311880" cy="636840"/>
          </a:xfrm>
          <a:prstGeom prst="rect">
            <a:avLst/>
          </a:prstGeom>
          <a:noFill/>
          <a:ln>
            <a:noFill/>
          </a:ln>
        </p:spPr>
        <p:style>
          <a:lnRef idx="0"/>
          <a:fillRef idx="0"/>
          <a:effectRef idx="0"/>
          <a:fontRef idx="minor"/>
        </p:style>
        <p:txBody>
          <a:bodyPr lIns="90000" rIns="90000" tIns="45000" bIns="45000"/>
          <a:p>
            <a:pPr>
              <a:lnSpc>
                <a:spcPct val="100000"/>
              </a:lnSpc>
            </a:pPr>
            <a:r>
              <a:rPr b="0" lang="en-US" sz="1200" spc="-1" strike="noStrike">
                <a:solidFill>
                  <a:srgbClr val="0d0d0d"/>
                </a:solidFill>
                <a:uFill>
                  <a:solidFill>
                    <a:srgbClr val="ffffff"/>
                  </a:solidFill>
                </a:uFill>
                <a:latin typeface="Gill Sans Light"/>
                <a:ea typeface="Arial"/>
              </a:rPr>
              <a:t>In the request form, John enters the necessary details such as the reason, device name, and the vendor details and quickly submits the service request.</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pic>
        <p:nvPicPr>
          <p:cNvPr id="497" name="Picture 13" descr=""/>
          <p:cNvPicPr/>
          <p:nvPr/>
        </p:nvPicPr>
        <p:blipFill>
          <a:blip r:embed="rId1"/>
          <a:stretch/>
        </p:blipFill>
        <p:spPr>
          <a:xfrm>
            <a:off x="1230480" y="57240"/>
            <a:ext cx="952200" cy="952200"/>
          </a:xfrm>
          <a:prstGeom prst="rect">
            <a:avLst/>
          </a:prstGeom>
          <a:ln>
            <a:noFill/>
          </a:ln>
        </p:spPr>
      </p:pic>
      <p:pic>
        <p:nvPicPr>
          <p:cNvPr id="498" name="Picture 4" descr=""/>
          <p:cNvPicPr/>
          <p:nvPr/>
        </p:nvPicPr>
        <p:blipFill>
          <a:blip r:embed="rId2"/>
          <a:stretch/>
        </p:blipFill>
        <p:spPr>
          <a:xfrm>
            <a:off x="880920" y="1242000"/>
            <a:ext cx="8271000" cy="3914280"/>
          </a:xfrm>
          <a:prstGeom prst="rect">
            <a:avLst/>
          </a:prstGeom>
          <a:ln>
            <a:noFill/>
          </a:ln>
        </p:spPr>
      </p:pic>
      <p:sp>
        <p:nvSpPr>
          <p:cNvPr id="499" name="CustomShape 3"/>
          <p:cNvSpPr/>
          <p:nvPr/>
        </p:nvSpPr>
        <p:spPr>
          <a:xfrm>
            <a:off x="1771920" y="3695760"/>
            <a:ext cx="2481120" cy="1220760"/>
          </a:xfrm>
          <a:prstGeom prst="frame">
            <a:avLst>
              <a:gd name="adj1" fmla="val 3749"/>
            </a:avLst>
          </a:prstGeom>
          <a:solidFill>
            <a:schemeClr val="tx1">
              <a:lumMod val="65000"/>
              <a:lumOff val="35000"/>
            </a:schemeClr>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00" name="CustomShape 4"/>
          <p:cNvSpPr/>
          <p:nvPr/>
        </p:nvSpPr>
        <p:spPr>
          <a:xfrm>
            <a:off x="6312240" y="3847680"/>
            <a:ext cx="1688760" cy="839160"/>
          </a:xfrm>
          <a:prstGeom prst="frame">
            <a:avLst>
              <a:gd name="adj1" fmla="val 3749"/>
            </a:avLst>
          </a:prstGeom>
          <a:solidFill>
            <a:schemeClr val="tx1">
              <a:lumMod val="65000"/>
              <a:lumOff val="35000"/>
            </a:schemeClr>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01" name="CustomShape 5"/>
          <p:cNvSpPr/>
          <p:nvPr/>
        </p:nvSpPr>
        <p:spPr>
          <a:xfrm>
            <a:off x="4631040" y="3143880"/>
            <a:ext cx="1268640" cy="490680"/>
          </a:xfrm>
          <a:prstGeom prst="wedgeRectCallout">
            <a:avLst>
              <a:gd name="adj1" fmla="val -19430"/>
              <a:gd name="adj2" fmla="val 85139"/>
            </a:avLst>
          </a:prstGeom>
          <a:solidFill>
            <a:srgbClr val="ffe92b"/>
          </a:solidFill>
          <a:ln>
            <a:solidFill>
              <a:srgbClr val="357eb8"/>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en-US" sz="1000" spc="-1" strike="noStrike">
                <a:solidFill>
                  <a:srgbClr val="0d0d0d"/>
                </a:solidFill>
                <a:uFill>
                  <a:solidFill>
                    <a:srgbClr val="ffffff"/>
                  </a:solidFill>
                </a:uFill>
                <a:latin typeface="Gill Sans Light"/>
                <a:ea typeface="Arial"/>
              </a:rPr>
              <a:t>End user enters the reason, asset, and vendor details.</a:t>
            </a:r>
            <a:endParaRPr b="0" lang="en-US" sz="1800" spc="-1" strike="noStrike">
              <a:solidFill>
                <a:srgbClr val="000000"/>
              </a:solidFill>
              <a:uFill>
                <a:solidFill>
                  <a:srgbClr val="ffffff"/>
                </a:solidFill>
              </a:uFill>
              <a:latin typeface="Arial"/>
            </a:endParaRPr>
          </a:p>
        </p:txBody>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CustomShape 1"/>
          <p:cNvSpPr/>
          <p:nvPr/>
        </p:nvSpPr>
        <p:spPr>
          <a:xfrm>
            <a:off x="811800" y="1531440"/>
            <a:ext cx="4636080" cy="36360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uFill>
                  <a:solidFill>
                    <a:srgbClr val="ffffff"/>
                  </a:solidFill>
                </a:uFill>
                <a:latin typeface="Gill Sans Light"/>
                <a:ea typeface="Arial"/>
              </a:rPr>
              <a:t>Underpinning of a successful IT help desk </a:t>
            </a:r>
            <a:endParaRPr b="0" lang="en-US" sz="1800" spc="-1" strike="noStrike">
              <a:solidFill>
                <a:srgbClr val="000000"/>
              </a:solidFill>
              <a:uFill>
                <a:solidFill>
                  <a:srgbClr val="ffffff"/>
                </a:solidFill>
              </a:uFill>
              <a:latin typeface="Arial"/>
            </a:endParaRPr>
          </a:p>
        </p:txBody>
      </p:sp>
      <p:sp>
        <p:nvSpPr>
          <p:cNvPr id="291" name="CustomShape 2"/>
          <p:cNvSpPr/>
          <p:nvPr/>
        </p:nvSpPr>
        <p:spPr>
          <a:xfrm>
            <a:off x="758520" y="1884240"/>
            <a:ext cx="6836760" cy="6379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3600" spc="-1" strike="noStrike">
                <a:solidFill>
                  <a:srgbClr val="000000"/>
                </a:solidFill>
                <a:uFill>
                  <a:solidFill>
                    <a:srgbClr val="ffffff"/>
                  </a:solidFill>
                </a:uFill>
                <a:latin typeface="Gill Sans Light"/>
                <a:ea typeface="Arial"/>
              </a:rPr>
              <a:t>Service catalog in ServiceDesk Plus</a:t>
            </a:r>
            <a:endParaRPr b="0" lang="en-US" sz="1800" spc="-1" strike="noStrike">
              <a:solidFill>
                <a:srgbClr val="000000"/>
              </a:solidFill>
              <a:uFill>
                <a:solidFill>
                  <a:srgbClr val="ffffff"/>
                </a:solidFill>
              </a:uFill>
              <a:latin typeface="Arial"/>
            </a:endParaRPr>
          </a:p>
        </p:txBody>
      </p:sp>
      <p:pic>
        <p:nvPicPr>
          <p:cNvPr id="292" name="Picture 4" descr=""/>
          <p:cNvPicPr/>
          <p:nvPr/>
        </p:nvPicPr>
        <p:blipFill>
          <a:blip r:embed="rId1"/>
          <a:srcRect l="0" t="0" r="0" b="13977"/>
          <a:stretch/>
        </p:blipFill>
        <p:spPr>
          <a:xfrm>
            <a:off x="1059120" y="3316320"/>
            <a:ext cx="837360" cy="720000"/>
          </a:xfrm>
          <a:prstGeom prst="rect">
            <a:avLst/>
          </a:prstGeom>
          <a:ln>
            <a:noFill/>
          </a:ln>
        </p:spPr>
      </p:pic>
      <p:pic>
        <p:nvPicPr>
          <p:cNvPr id="293" name="" descr=""/>
          <p:cNvPicPr/>
          <p:nvPr/>
        </p:nvPicPr>
        <p:blipFill>
          <a:blip r:embed="rId2"/>
          <a:stretch/>
        </p:blipFill>
        <p:spPr>
          <a:xfrm>
            <a:off x="7827120" y="4773240"/>
            <a:ext cx="1043640" cy="24264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2" name="CustomShape 1"/>
          <p:cNvSpPr/>
          <p:nvPr/>
        </p:nvSpPr>
        <p:spPr>
          <a:xfrm>
            <a:off x="1794240" y="709920"/>
            <a:ext cx="5795280" cy="478440"/>
          </a:xfrm>
          <a:prstGeom prst="rect">
            <a:avLst/>
          </a:prstGeom>
          <a:noFill/>
          <a:ln>
            <a:noFill/>
          </a:ln>
        </p:spPr>
        <p:style>
          <a:lnRef idx="0"/>
          <a:fillRef idx="0"/>
          <a:effectRef idx="0"/>
          <a:fontRef idx="minor"/>
        </p:style>
        <p:txBody>
          <a:bodyPr lIns="90000" rIns="90000" tIns="91440" bIns="91440" anchor="ctr"/>
          <a:p>
            <a:pPr>
              <a:lnSpc>
                <a:spcPct val="100000"/>
              </a:lnSpc>
            </a:pPr>
            <a:r>
              <a:rPr b="1" lang="en-US" sz="3600" spc="-1" strike="noStrike">
                <a:solidFill>
                  <a:srgbClr val="0d0d0d"/>
                </a:solidFill>
                <a:uFill>
                  <a:solidFill>
                    <a:srgbClr val="ffffff"/>
                  </a:solidFill>
                </a:uFill>
                <a:latin typeface="Gill Sans Light"/>
                <a:ea typeface="Lora"/>
              </a:rPr>
              <a:t>Zylker IT transforms </a:t>
            </a:r>
            <a:r>
              <a:rPr b="1" lang="en-US" sz="2000" spc="-1" strike="noStrike">
                <a:solidFill>
                  <a:srgbClr val="0d0d0d"/>
                </a:solidFill>
                <a:uFill>
                  <a:solidFill>
                    <a:srgbClr val="ffffff"/>
                  </a:solidFill>
                </a:uFill>
                <a:latin typeface="Gill Sans Light"/>
                <a:ea typeface="Lora"/>
              </a:rPr>
              <a:t>with</a:t>
            </a:r>
            <a:endParaRPr b="0" lang="en-US" sz="1800" spc="-1" strike="noStrike">
              <a:solidFill>
                <a:srgbClr val="000000"/>
              </a:solidFill>
              <a:uFill>
                <a:solidFill>
                  <a:srgbClr val="ffffff"/>
                </a:solidFill>
              </a:uFill>
              <a:latin typeface="Arial"/>
            </a:endParaRPr>
          </a:p>
          <a:p>
            <a:pPr>
              <a:lnSpc>
                <a:spcPct val="100000"/>
              </a:lnSpc>
            </a:pPr>
            <a:r>
              <a:rPr b="1" lang="en-US" sz="2000" spc="-1" strike="noStrike">
                <a:solidFill>
                  <a:srgbClr val="0d0d0d"/>
                </a:solidFill>
                <a:uFill>
                  <a:solidFill>
                    <a:srgbClr val="ffffff"/>
                  </a:solidFill>
                </a:uFill>
                <a:latin typeface="Gill Sans Light"/>
                <a:ea typeface="Lora"/>
              </a:rPr>
              <a:t>ServiceDesk Plus</a:t>
            </a:r>
            <a:endParaRPr b="0" lang="en-US" sz="1800" spc="-1" strike="noStrike">
              <a:solidFill>
                <a:srgbClr val="000000"/>
              </a:solidFill>
              <a:uFill>
                <a:solidFill>
                  <a:srgbClr val="ffffff"/>
                </a:solidFill>
              </a:uFill>
              <a:latin typeface="Arial"/>
            </a:endParaRPr>
          </a:p>
        </p:txBody>
      </p:sp>
      <p:pic>
        <p:nvPicPr>
          <p:cNvPr id="503" name="Picture 1" descr=""/>
          <p:cNvPicPr/>
          <p:nvPr/>
        </p:nvPicPr>
        <p:blipFill>
          <a:blip r:embed="rId1"/>
          <a:srcRect l="0" t="0" r="0" b="13977"/>
          <a:stretch/>
        </p:blipFill>
        <p:spPr>
          <a:xfrm>
            <a:off x="972720" y="605880"/>
            <a:ext cx="820080" cy="705240"/>
          </a:xfrm>
          <a:prstGeom prst="rect">
            <a:avLst/>
          </a:prstGeom>
          <a:ln>
            <a:noFill/>
          </a:ln>
        </p:spPr>
      </p:pic>
      <p:sp>
        <p:nvSpPr>
          <p:cNvPr id="504" name="CustomShape 2"/>
          <p:cNvSpPr/>
          <p:nvPr/>
        </p:nvSpPr>
        <p:spPr>
          <a:xfrm>
            <a:off x="2863080" y="1707480"/>
            <a:ext cx="3197520" cy="3057840"/>
          </a:xfrm>
          <a:prstGeom prst="ellipse">
            <a:avLst/>
          </a:prstGeom>
          <a:noFill/>
          <a:ln w="28440">
            <a:solidFill>
              <a:schemeClr val="bg1">
                <a:lumMod val="95000"/>
              </a:schemeClr>
            </a:solidFill>
            <a:round/>
          </a:ln>
          <a:effectLst>
            <a:outerShdw>
              <a:srgbClr val="ffffff">
                <a:alpha val="0"/>
              </a:srgbClr>
            </a:outerShdw>
          </a:effectLst>
        </p:spPr>
        <p:style>
          <a:lnRef idx="2">
            <a:schemeClr val="accent1">
              <a:shade val="50000"/>
            </a:schemeClr>
          </a:lnRef>
          <a:fillRef idx="1">
            <a:schemeClr val="accent1"/>
          </a:fillRef>
          <a:effectRef idx="2">
            <a:schemeClr val="accent1"/>
          </a:effectRef>
          <a:fontRef idx="minor"/>
        </p:style>
      </p:sp>
      <p:sp>
        <p:nvSpPr>
          <p:cNvPr id="505" name="CustomShape 3"/>
          <p:cNvSpPr/>
          <p:nvPr/>
        </p:nvSpPr>
        <p:spPr>
          <a:xfrm>
            <a:off x="4785120" y="1002600"/>
            <a:ext cx="1536840" cy="580320"/>
          </a:xfrm>
          <a:prstGeom prst="rect">
            <a:avLst/>
          </a:prstGeom>
          <a:noFill/>
          <a:ln>
            <a:noFill/>
          </a:ln>
        </p:spPr>
        <p:style>
          <a:lnRef idx="0"/>
          <a:fillRef idx="0"/>
          <a:effectRef idx="0"/>
          <a:fontRef idx="minor"/>
        </p:style>
        <p:txBody>
          <a:bodyPr lIns="95400" rIns="95400" tIns="47520" bIns="47520"/>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Gill Sans Light"/>
                <a:ea typeface="Arial"/>
              </a:rPr>
              <a:t>Catrin configures the workflows, approval mechanism, and SLAs</a:t>
            </a:r>
            <a:endParaRPr b="0" lang="en-US" sz="1800" spc="-1" strike="noStrike">
              <a:solidFill>
                <a:srgbClr val="000000"/>
              </a:solidFill>
              <a:uFill>
                <a:solidFill>
                  <a:srgbClr val="ffffff"/>
                </a:solidFill>
              </a:uFill>
              <a:latin typeface="Arial"/>
            </a:endParaRPr>
          </a:p>
        </p:txBody>
      </p:sp>
      <p:sp>
        <p:nvSpPr>
          <p:cNvPr id="506" name="CustomShape 4"/>
          <p:cNvSpPr/>
          <p:nvPr/>
        </p:nvSpPr>
        <p:spPr>
          <a:xfrm>
            <a:off x="5803920" y="1794600"/>
            <a:ext cx="1174680" cy="338040"/>
          </a:xfrm>
          <a:prstGeom prst="rect">
            <a:avLst/>
          </a:prstGeom>
          <a:noFill/>
          <a:ln>
            <a:noFill/>
          </a:ln>
        </p:spPr>
        <p:style>
          <a:lnRef idx="0"/>
          <a:fillRef idx="0"/>
          <a:effectRef idx="0"/>
          <a:fontRef idx="minor"/>
        </p:style>
        <p:txBody>
          <a:bodyPr lIns="95400" rIns="95400" tIns="47520" bIns="47520" anchor="ctr"/>
          <a:p>
            <a:pPr algn="ctr">
              <a:lnSpc>
                <a:spcPct val="100000"/>
              </a:lnSpc>
            </a:pPr>
            <a:r>
              <a:rPr b="0" lang="en-US" sz="800" spc="-1" strike="noStrike">
                <a:solidFill>
                  <a:srgbClr val="000000"/>
                </a:solidFill>
                <a:uFill>
                  <a:solidFill>
                    <a:srgbClr val="ffffff"/>
                  </a:solidFill>
                </a:uFill>
                <a:latin typeface="Gill Sans Light"/>
                <a:ea typeface="Arial"/>
              </a:rPr>
              <a:t>John raises a service request </a:t>
            </a:r>
            <a:endParaRPr b="0" lang="en-US" sz="1800" spc="-1" strike="noStrike">
              <a:solidFill>
                <a:srgbClr val="000000"/>
              </a:solidFill>
              <a:uFill>
                <a:solidFill>
                  <a:srgbClr val="ffffff"/>
                </a:solidFill>
              </a:uFill>
              <a:latin typeface="Arial"/>
            </a:endParaRPr>
          </a:p>
        </p:txBody>
      </p:sp>
      <p:sp>
        <p:nvSpPr>
          <p:cNvPr id="507" name="CustomShape 5"/>
          <p:cNvSpPr/>
          <p:nvPr/>
        </p:nvSpPr>
        <p:spPr>
          <a:xfrm>
            <a:off x="6278400" y="2849400"/>
            <a:ext cx="923760" cy="459720"/>
          </a:xfrm>
          <a:prstGeom prst="rect">
            <a:avLst/>
          </a:prstGeom>
          <a:noFill/>
          <a:ln>
            <a:noFill/>
          </a:ln>
        </p:spPr>
        <p:style>
          <a:lnRef idx="0"/>
          <a:fillRef idx="0"/>
          <a:effectRef idx="0"/>
          <a:fontRef idx="minor"/>
        </p:style>
        <p:txBody>
          <a:bodyPr lIns="95400" rIns="95400" tIns="47520" bIns="47520" anchor="ctr"/>
          <a:p>
            <a:pPr algn="ctr">
              <a:lnSpc>
                <a:spcPct val="100000"/>
              </a:lnSpc>
            </a:pPr>
            <a:r>
              <a:rPr b="0" lang="en-US" sz="800" spc="-1" strike="noStrike">
                <a:solidFill>
                  <a:srgbClr val="000000"/>
                </a:solidFill>
                <a:uFill>
                  <a:solidFill>
                    <a:srgbClr val="ffffff"/>
                  </a:solidFill>
                </a:uFill>
                <a:latin typeface="Gill Sans Light"/>
                <a:ea typeface="Arial"/>
              </a:rPr>
              <a:t>The request gets auto assigned to Scott</a:t>
            </a:r>
            <a:endParaRPr b="0" lang="en-US" sz="1800" spc="-1" strike="noStrike">
              <a:solidFill>
                <a:srgbClr val="000000"/>
              </a:solidFill>
              <a:uFill>
                <a:solidFill>
                  <a:srgbClr val="ffffff"/>
                </a:solidFill>
              </a:uFill>
              <a:latin typeface="Arial"/>
            </a:endParaRPr>
          </a:p>
        </p:txBody>
      </p:sp>
      <p:pic>
        <p:nvPicPr>
          <p:cNvPr id="508" name="Picture 13" descr=""/>
          <p:cNvPicPr/>
          <p:nvPr/>
        </p:nvPicPr>
        <p:blipFill>
          <a:blip r:embed="rId2"/>
          <a:stretch/>
        </p:blipFill>
        <p:spPr>
          <a:xfrm>
            <a:off x="6185880" y="2597400"/>
            <a:ext cx="224640" cy="224640"/>
          </a:xfrm>
          <a:prstGeom prst="rect">
            <a:avLst/>
          </a:prstGeom>
          <a:ln>
            <a:noFill/>
          </a:ln>
        </p:spPr>
      </p:pic>
      <p:sp>
        <p:nvSpPr>
          <p:cNvPr id="509" name="CustomShape 6"/>
          <p:cNvSpPr/>
          <p:nvPr/>
        </p:nvSpPr>
        <p:spPr>
          <a:xfrm>
            <a:off x="6136920" y="4249800"/>
            <a:ext cx="841680" cy="338040"/>
          </a:xfrm>
          <a:prstGeom prst="rect">
            <a:avLst/>
          </a:prstGeom>
          <a:noFill/>
          <a:ln>
            <a:noFill/>
          </a:ln>
        </p:spPr>
        <p:style>
          <a:lnRef idx="0"/>
          <a:fillRef idx="0"/>
          <a:effectRef idx="0"/>
          <a:fontRef idx="minor"/>
        </p:style>
        <p:txBody>
          <a:bodyPr lIns="95400" rIns="95400" tIns="47520" bIns="47520" anchor="ctr"/>
          <a:p>
            <a:pPr algn="ctr">
              <a:lnSpc>
                <a:spcPct val="100000"/>
              </a:lnSpc>
            </a:pPr>
            <a:r>
              <a:rPr b="0" lang="en-US" sz="800" spc="-1" strike="noStrike">
                <a:solidFill>
                  <a:srgbClr val="000000"/>
                </a:solidFill>
                <a:uFill>
                  <a:solidFill>
                    <a:srgbClr val="ffffff"/>
                  </a:solidFill>
                </a:uFill>
                <a:latin typeface="Gill Sans Light"/>
                <a:ea typeface="Arial"/>
              </a:rPr>
              <a:t>Scott and John await approval.</a:t>
            </a:r>
            <a:endParaRPr b="0" lang="en-US" sz="1800" spc="-1" strike="noStrike">
              <a:solidFill>
                <a:srgbClr val="000000"/>
              </a:solidFill>
              <a:uFill>
                <a:solidFill>
                  <a:srgbClr val="ffffff"/>
                </a:solidFill>
              </a:uFill>
              <a:latin typeface="Arial"/>
            </a:endParaRPr>
          </a:p>
        </p:txBody>
      </p:sp>
      <p:sp>
        <p:nvSpPr>
          <p:cNvPr id="510" name="CustomShape 7"/>
          <p:cNvSpPr/>
          <p:nvPr/>
        </p:nvSpPr>
        <p:spPr>
          <a:xfrm>
            <a:off x="3922920" y="3934440"/>
            <a:ext cx="1126800" cy="703080"/>
          </a:xfrm>
          <a:prstGeom prst="rect">
            <a:avLst/>
          </a:prstGeom>
          <a:noFill/>
          <a:ln>
            <a:noFill/>
          </a:ln>
        </p:spPr>
        <p:style>
          <a:lnRef idx="0"/>
          <a:fillRef idx="0"/>
          <a:effectRef idx="0"/>
          <a:fontRef idx="minor"/>
        </p:style>
        <p:txBody>
          <a:bodyPr lIns="95400" rIns="95400" tIns="47520" bIns="47520" anchor="ctr"/>
          <a:p>
            <a:pPr algn="ctr">
              <a:lnSpc>
                <a:spcPct val="100000"/>
              </a:lnSpc>
            </a:pPr>
            <a:r>
              <a:rPr b="0" lang="en-US" sz="800" spc="-1" strike="noStrike">
                <a:solidFill>
                  <a:srgbClr val="000000"/>
                </a:solidFill>
                <a:uFill>
                  <a:solidFill>
                    <a:srgbClr val="ffffff"/>
                  </a:solidFill>
                </a:uFill>
                <a:latin typeface="Gill Sans Light"/>
                <a:ea typeface="Arial"/>
              </a:rPr>
              <a:t>Catrin and the end, user John’s, reporting manager approve the request. SLAs are applied.</a:t>
            </a:r>
            <a:endParaRPr b="0" lang="en-US" sz="1800" spc="-1" strike="noStrike">
              <a:solidFill>
                <a:srgbClr val="000000"/>
              </a:solidFill>
              <a:uFill>
                <a:solidFill>
                  <a:srgbClr val="ffffff"/>
                </a:solidFill>
              </a:uFill>
              <a:latin typeface="Arial"/>
            </a:endParaRPr>
          </a:p>
        </p:txBody>
      </p:sp>
      <p:sp>
        <p:nvSpPr>
          <p:cNvPr id="511" name="CustomShape 8"/>
          <p:cNvSpPr/>
          <p:nvPr/>
        </p:nvSpPr>
        <p:spPr>
          <a:xfrm>
            <a:off x="1489680" y="3925080"/>
            <a:ext cx="1423800" cy="718560"/>
          </a:xfrm>
          <a:prstGeom prst="rect">
            <a:avLst/>
          </a:prstGeom>
          <a:noFill/>
          <a:ln>
            <a:noFill/>
          </a:ln>
        </p:spPr>
        <p:style>
          <a:lnRef idx="0"/>
          <a:fillRef idx="0"/>
          <a:effectRef idx="0"/>
          <a:fontRef idx="minor"/>
        </p:style>
        <p:txBody>
          <a:bodyPr lIns="95400" rIns="95400" tIns="47520" bIns="47520" anchor="ctr"/>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Gill Sans Light"/>
                <a:ea typeface="Arial"/>
              </a:rPr>
              <a:t>A task is triggered to the PO team. Scott follows up with the PO team and procures the phone. </a:t>
            </a:r>
            <a:endParaRPr b="0" lang="en-US" sz="1800" spc="-1" strike="noStrike">
              <a:solidFill>
                <a:srgbClr val="000000"/>
              </a:solidFill>
              <a:uFill>
                <a:solidFill>
                  <a:srgbClr val="ffffff"/>
                </a:solidFill>
              </a:uFill>
              <a:latin typeface="Arial"/>
            </a:endParaRPr>
          </a:p>
        </p:txBody>
      </p:sp>
      <p:sp>
        <p:nvSpPr>
          <p:cNvPr id="512" name="CustomShape 9"/>
          <p:cNvSpPr/>
          <p:nvPr/>
        </p:nvSpPr>
        <p:spPr>
          <a:xfrm>
            <a:off x="1432440" y="2799360"/>
            <a:ext cx="1158480" cy="703080"/>
          </a:xfrm>
          <a:prstGeom prst="rect">
            <a:avLst/>
          </a:prstGeom>
          <a:noFill/>
          <a:ln>
            <a:noFill/>
          </a:ln>
        </p:spPr>
        <p:style>
          <a:lnRef idx="0"/>
          <a:fillRef idx="0"/>
          <a:effectRef idx="0"/>
          <a:fontRef idx="minor"/>
        </p:style>
        <p:txBody>
          <a:bodyPr lIns="95400" rIns="95400" tIns="47520" bIns="47520" anchor="ctr"/>
          <a:p>
            <a:pPr algn="ctr">
              <a:lnSpc>
                <a:spcPct val="100000"/>
              </a:lnSpc>
            </a:pPr>
            <a:r>
              <a:rPr b="0" lang="en-US" sz="800" spc="-1" strike="noStrike">
                <a:solidFill>
                  <a:srgbClr val="000000"/>
                </a:solidFill>
                <a:uFill>
                  <a:solidFill>
                    <a:srgbClr val="ffffff"/>
                  </a:solidFill>
                </a:uFill>
                <a:latin typeface="Gill Sans Light"/>
                <a:ea typeface="Arial"/>
              </a:rPr>
              <a:t>John is notified at every step and views the status of the request through self service portal.</a:t>
            </a:r>
            <a:endParaRPr b="0" lang="en-US" sz="1800" spc="-1" strike="noStrike">
              <a:solidFill>
                <a:srgbClr val="000000"/>
              </a:solidFill>
              <a:uFill>
                <a:solidFill>
                  <a:srgbClr val="ffffff"/>
                </a:solidFill>
              </a:uFill>
              <a:latin typeface="Arial"/>
            </a:endParaRPr>
          </a:p>
        </p:txBody>
      </p:sp>
      <p:sp>
        <p:nvSpPr>
          <p:cNvPr id="513" name="CustomShape 10"/>
          <p:cNvSpPr/>
          <p:nvPr/>
        </p:nvSpPr>
        <p:spPr>
          <a:xfrm>
            <a:off x="2100600" y="1559520"/>
            <a:ext cx="973440" cy="581400"/>
          </a:xfrm>
          <a:prstGeom prst="rect">
            <a:avLst/>
          </a:prstGeom>
          <a:noFill/>
          <a:ln>
            <a:noFill/>
          </a:ln>
        </p:spPr>
        <p:style>
          <a:lnRef idx="0"/>
          <a:fillRef idx="0"/>
          <a:effectRef idx="0"/>
          <a:fontRef idx="minor"/>
        </p:style>
        <p:txBody>
          <a:bodyPr lIns="95400" rIns="95400" tIns="47520" bIns="47520" anchor="ctr"/>
          <a:p>
            <a:pPr algn="ctr">
              <a:lnSpc>
                <a:spcPct val="100000"/>
              </a:lnSpc>
            </a:pPr>
            <a:r>
              <a:rPr b="0" lang="en-US" sz="800" spc="-1" strike="noStrike">
                <a:solidFill>
                  <a:srgbClr val="000000"/>
                </a:solidFill>
                <a:uFill>
                  <a:solidFill>
                    <a:srgbClr val="ffffff"/>
                  </a:solidFill>
                </a:uFill>
                <a:latin typeface="Gill Sans Light"/>
                <a:ea typeface="Arial"/>
              </a:rPr>
              <a:t>John receives the  phone and becomes a happy end user!</a:t>
            </a:r>
            <a:endParaRPr b="0" lang="en-US" sz="1800" spc="-1" strike="noStrike">
              <a:solidFill>
                <a:srgbClr val="000000"/>
              </a:solidFill>
              <a:uFill>
                <a:solidFill>
                  <a:srgbClr val="ffffff"/>
                </a:solidFill>
              </a:uFill>
              <a:latin typeface="Arial"/>
            </a:endParaRPr>
          </a:p>
        </p:txBody>
      </p:sp>
      <p:pic>
        <p:nvPicPr>
          <p:cNvPr id="514" name="Picture 28" descr=""/>
          <p:cNvPicPr/>
          <p:nvPr/>
        </p:nvPicPr>
        <p:blipFill>
          <a:blip r:embed="rId3"/>
          <a:stretch/>
        </p:blipFill>
        <p:spPr>
          <a:xfrm>
            <a:off x="4210200" y="2478600"/>
            <a:ext cx="538560" cy="520560"/>
          </a:xfrm>
          <a:prstGeom prst="rect">
            <a:avLst/>
          </a:prstGeom>
          <a:ln>
            <a:noFill/>
          </a:ln>
        </p:spPr>
      </p:pic>
      <p:pic>
        <p:nvPicPr>
          <p:cNvPr id="515" name="Picture 29" descr=""/>
          <p:cNvPicPr/>
          <p:nvPr/>
        </p:nvPicPr>
        <p:blipFill>
          <a:blip r:embed="rId4"/>
          <a:stretch/>
        </p:blipFill>
        <p:spPr>
          <a:xfrm>
            <a:off x="3778560" y="2940120"/>
            <a:ext cx="538560" cy="520560"/>
          </a:xfrm>
          <a:prstGeom prst="rect">
            <a:avLst/>
          </a:prstGeom>
          <a:ln>
            <a:noFill/>
          </a:ln>
        </p:spPr>
      </p:pic>
      <p:pic>
        <p:nvPicPr>
          <p:cNvPr id="516" name="Picture 30" descr=""/>
          <p:cNvPicPr/>
          <p:nvPr/>
        </p:nvPicPr>
        <p:blipFill>
          <a:blip r:embed="rId5"/>
          <a:stretch/>
        </p:blipFill>
        <p:spPr>
          <a:xfrm>
            <a:off x="4211640" y="2948760"/>
            <a:ext cx="538560" cy="520560"/>
          </a:xfrm>
          <a:prstGeom prst="rect">
            <a:avLst/>
          </a:prstGeom>
          <a:ln>
            <a:noFill/>
          </a:ln>
        </p:spPr>
      </p:pic>
      <p:pic>
        <p:nvPicPr>
          <p:cNvPr id="517" name="Picture 31" descr=""/>
          <p:cNvPicPr/>
          <p:nvPr/>
        </p:nvPicPr>
        <p:blipFill>
          <a:blip r:embed="rId6"/>
          <a:stretch/>
        </p:blipFill>
        <p:spPr>
          <a:xfrm>
            <a:off x="4686120" y="2953440"/>
            <a:ext cx="538560" cy="520560"/>
          </a:xfrm>
          <a:prstGeom prst="rect">
            <a:avLst/>
          </a:prstGeom>
          <a:ln>
            <a:noFill/>
          </a:ln>
        </p:spPr>
      </p:pic>
      <p:pic>
        <p:nvPicPr>
          <p:cNvPr id="518" name="Picture 32" descr=""/>
          <p:cNvPicPr/>
          <p:nvPr/>
        </p:nvPicPr>
        <p:blipFill>
          <a:blip r:embed="rId7"/>
          <a:stretch/>
        </p:blipFill>
        <p:spPr>
          <a:xfrm>
            <a:off x="5767560" y="2809800"/>
            <a:ext cx="538560" cy="538560"/>
          </a:xfrm>
          <a:prstGeom prst="rect">
            <a:avLst/>
          </a:prstGeom>
          <a:ln>
            <a:noFill/>
          </a:ln>
        </p:spPr>
      </p:pic>
      <p:pic>
        <p:nvPicPr>
          <p:cNvPr id="519" name="Picture 33" descr=""/>
          <p:cNvPicPr/>
          <p:nvPr/>
        </p:nvPicPr>
        <p:blipFill>
          <a:blip r:embed="rId8"/>
          <a:stretch/>
        </p:blipFill>
        <p:spPr>
          <a:xfrm>
            <a:off x="4194000" y="1141200"/>
            <a:ext cx="538560" cy="538560"/>
          </a:xfrm>
          <a:prstGeom prst="rect">
            <a:avLst/>
          </a:prstGeom>
          <a:ln>
            <a:noFill/>
          </a:ln>
        </p:spPr>
      </p:pic>
      <p:pic>
        <p:nvPicPr>
          <p:cNvPr id="520" name="Picture 34" descr=""/>
          <p:cNvPicPr/>
          <p:nvPr/>
        </p:nvPicPr>
        <p:blipFill>
          <a:blip r:embed="rId9"/>
          <a:srcRect l="61" t="0" r="61" b="0"/>
          <a:stretch/>
        </p:blipFill>
        <p:spPr>
          <a:xfrm>
            <a:off x="5380920" y="1860480"/>
            <a:ext cx="538560" cy="538560"/>
          </a:xfrm>
          <a:prstGeom prst="rect">
            <a:avLst/>
          </a:prstGeom>
          <a:ln>
            <a:noFill/>
          </a:ln>
        </p:spPr>
      </p:pic>
      <p:pic>
        <p:nvPicPr>
          <p:cNvPr id="521" name="Picture 36" descr=""/>
          <p:cNvPicPr/>
          <p:nvPr/>
        </p:nvPicPr>
        <p:blipFill>
          <a:blip r:embed="rId10"/>
          <a:srcRect l="61" t="0" r="61" b="0"/>
          <a:stretch/>
        </p:blipFill>
        <p:spPr>
          <a:xfrm>
            <a:off x="5323680" y="3929400"/>
            <a:ext cx="538560" cy="538560"/>
          </a:xfrm>
          <a:prstGeom prst="rect">
            <a:avLst/>
          </a:prstGeom>
          <a:ln>
            <a:noFill/>
          </a:ln>
        </p:spPr>
      </p:pic>
      <p:pic>
        <p:nvPicPr>
          <p:cNvPr id="522" name="Picture 37" descr=""/>
          <p:cNvPicPr/>
          <p:nvPr/>
        </p:nvPicPr>
        <p:blipFill>
          <a:blip r:embed="rId11"/>
          <a:stretch/>
        </p:blipFill>
        <p:spPr>
          <a:xfrm>
            <a:off x="5695560" y="3929760"/>
            <a:ext cx="538560" cy="538560"/>
          </a:xfrm>
          <a:prstGeom prst="rect">
            <a:avLst/>
          </a:prstGeom>
          <a:ln>
            <a:noFill/>
          </a:ln>
        </p:spPr>
      </p:pic>
      <p:pic>
        <p:nvPicPr>
          <p:cNvPr id="523" name="Picture 38" descr=""/>
          <p:cNvPicPr/>
          <p:nvPr/>
        </p:nvPicPr>
        <p:blipFill>
          <a:blip r:embed="rId12"/>
          <a:stretch/>
        </p:blipFill>
        <p:spPr>
          <a:xfrm>
            <a:off x="4179960" y="4607280"/>
            <a:ext cx="557280" cy="538560"/>
          </a:xfrm>
          <a:prstGeom prst="rect">
            <a:avLst/>
          </a:prstGeom>
          <a:ln>
            <a:noFill/>
          </a:ln>
        </p:spPr>
      </p:pic>
      <p:pic>
        <p:nvPicPr>
          <p:cNvPr id="524" name="Picture 39" descr=""/>
          <p:cNvPicPr/>
          <p:nvPr/>
        </p:nvPicPr>
        <p:blipFill>
          <a:blip r:embed="rId13"/>
          <a:stretch/>
        </p:blipFill>
        <p:spPr>
          <a:xfrm>
            <a:off x="2840400" y="3910320"/>
            <a:ext cx="538560" cy="538560"/>
          </a:xfrm>
          <a:prstGeom prst="rect">
            <a:avLst/>
          </a:prstGeom>
          <a:ln>
            <a:noFill/>
          </a:ln>
        </p:spPr>
      </p:pic>
      <p:pic>
        <p:nvPicPr>
          <p:cNvPr id="525" name="Picture 40" descr=""/>
          <p:cNvPicPr/>
          <p:nvPr/>
        </p:nvPicPr>
        <p:blipFill>
          <a:blip r:embed="rId14"/>
          <a:srcRect l="61" t="0" r="61" b="0"/>
          <a:stretch/>
        </p:blipFill>
        <p:spPr>
          <a:xfrm>
            <a:off x="2535480" y="2838600"/>
            <a:ext cx="538560" cy="538560"/>
          </a:xfrm>
          <a:prstGeom prst="rect">
            <a:avLst/>
          </a:prstGeom>
          <a:ln>
            <a:noFill/>
          </a:ln>
        </p:spPr>
      </p:pic>
      <p:pic>
        <p:nvPicPr>
          <p:cNvPr id="526" name="Picture 41" descr=""/>
          <p:cNvPicPr/>
          <p:nvPr/>
        </p:nvPicPr>
        <p:blipFill>
          <a:blip r:embed="rId15"/>
          <a:srcRect l="61" t="0" r="61" b="0"/>
          <a:stretch/>
        </p:blipFill>
        <p:spPr>
          <a:xfrm>
            <a:off x="2995560" y="1897560"/>
            <a:ext cx="538560" cy="538560"/>
          </a:xfrm>
          <a:prstGeom prst="rect">
            <a:avLst/>
          </a:prstGeom>
          <a:ln>
            <a:noFill/>
          </a:ln>
        </p:spPr>
      </p:pic>
      <p:pic>
        <p:nvPicPr>
          <p:cNvPr id="527" name="Picture 35" descr=""/>
          <p:cNvPicPr/>
          <p:nvPr/>
        </p:nvPicPr>
        <p:blipFill>
          <a:blip r:embed="rId16"/>
          <a:stretch/>
        </p:blipFill>
        <p:spPr>
          <a:xfrm>
            <a:off x="2614320" y="2557440"/>
            <a:ext cx="224640" cy="224640"/>
          </a:xfrm>
          <a:prstGeom prst="rect">
            <a:avLst/>
          </a:prstGeom>
          <a:ln>
            <a:noFill/>
          </a:ln>
        </p:spPr>
      </p:pic>
      <p:pic>
        <p:nvPicPr>
          <p:cNvPr id="528" name="" descr=""/>
          <p:cNvPicPr/>
          <p:nvPr/>
        </p:nvPicPr>
        <p:blipFill>
          <a:blip r:embed="rId17"/>
          <a:stretch/>
        </p:blipFill>
        <p:spPr>
          <a:xfrm>
            <a:off x="7822080" y="4759200"/>
            <a:ext cx="1042920" cy="242640"/>
          </a:xfrm>
          <a:prstGeom prst="rect">
            <a:avLst/>
          </a:prstGeom>
          <a:ln>
            <a:noFill/>
          </a:ln>
        </p:spPr>
      </p:pic>
    </p:spTree>
  </p:cSld>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9" name="CustomShape 1"/>
          <p:cNvSpPr/>
          <p:nvPr/>
        </p:nvSpPr>
        <p:spPr>
          <a:xfrm>
            <a:off x="1372680" y="3008520"/>
            <a:ext cx="6450840" cy="783360"/>
          </a:xfrm>
          <a:prstGeom prst="rect">
            <a:avLst/>
          </a:prstGeom>
          <a:noFill/>
          <a:ln>
            <a:noFill/>
          </a:ln>
        </p:spPr>
        <p:style>
          <a:lnRef idx="0"/>
          <a:fillRef idx="0"/>
          <a:effectRef idx="0"/>
          <a:fontRef idx="minor"/>
        </p:style>
        <p:txBody>
          <a:bodyPr lIns="90000" rIns="90000" tIns="91440" bIns="91440"/>
          <a:p>
            <a:pPr marL="171360" indent="-169920">
              <a:lnSpc>
                <a:spcPct val="100000"/>
              </a:lnSpc>
              <a:buClr>
                <a:srgbClr val="ffcd00"/>
              </a:buClr>
              <a:buFont typeface="Wingdings" charset="2"/>
              <a:buChar char=""/>
            </a:pPr>
            <a:r>
              <a:rPr b="0" lang="en-US" sz="1200" spc="-1" strike="noStrike">
                <a:solidFill>
                  <a:srgbClr val="000000"/>
                </a:solidFill>
                <a:uFill>
                  <a:solidFill>
                    <a:srgbClr val="ffffff"/>
                  </a:solidFill>
                </a:uFill>
                <a:latin typeface="Gill Sans Light"/>
                <a:ea typeface="Quattrocento Sans"/>
              </a:rPr>
              <a:t>Provide a simple, business-facing description of the service (description)</a:t>
            </a:r>
            <a:endParaRPr b="0" lang="en-US" sz="1800" spc="-1" strike="noStrike">
              <a:solidFill>
                <a:srgbClr val="000000"/>
              </a:solidFill>
              <a:uFill>
                <a:solidFill>
                  <a:srgbClr val="ffffff"/>
                </a:solidFill>
              </a:uFill>
              <a:latin typeface="Arial"/>
            </a:endParaRPr>
          </a:p>
          <a:p>
            <a:pPr marL="171360" indent="-169920">
              <a:lnSpc>
                <a:spcPct val="100000"/>
              </a:lnSpc>
              <a:buClr>
                <a:srgbClr val="ffcd00"/>
              </a:buClr>
              <a:buFont typeface="Wingdings" charset="2"/>
              <a:buChar char=""/>
            </a:pPr>
            <a:r>
              <a:rPr b="0" lang="en-US" sz="1200" spc="-1" strike="noStrike">
                <a:solidFill>
                  <a:srgbClr val="000000"/>
                </a:solidFill>
                <a:uFill>
                  <a:solidFill>
                    <a:srgbClr val="ffffff"/>
                  </a:solidFill>
                </a:uFill>
                <a:latin typeface="Gill Sans Light"/>
                <a:ea typeface="Quattrocento Sans"/>
              </a:rPr>
              <a:t>Identify a service owner (technician, groups)</a:t>
            </a:r>
            <a:endParaRPr b="0" lang="en-US" sz="1800" spc="-1" strike="noStrike">
              <a:solidFill>
                <a:srgbClr val="000000"/>
              </a:solidFill>
              <a:uFill>
                <a:solidFill>
                  <a:srgbClr val="ffffff"/>
                </a:solidFill>
              </a:uFill>
              <a:latin typeface="Arial"/>
            </a:endParaRPr>
          </a:p>
          <a:p>
            <a:pPr marL="171360" indent="-169920">
              <a:lnSpc>
                <a:spcPct val="100000"/>
              </a:lnSpc>
              <a:buClr>
                <a:srgbClr val="ffcd00"/>
              </a:buClr>
              <a:buFont typeface="Wingdings" charset="2"/>
              <a:buChar char=""/>
            </a:pPr>
            <a:r>
              <a:rPr b="0" lang="en-US" sz="1200" spc="-1" strike="noStrike">
                <a:solidFill>
                  <a:srgbClr val="000000"/>
                </a:solidFill>
                <a:uFill>
                  <a:solidFill>
                    <a:srgbClr val="ffffff"/>
                  </a:solidFill>
                </a:uFill>
                <a:latin typeface="Gill Sans Light"/>
                <a:ea typeface="Quattrocento Sans"/>
              </a:rPr>
              <a:t>Service availability (publish to relevant user groups)</a:t>
            </a:r>
            <a:endParaRPr b="0" lang="en-US" sz="1800" spc="-1" strike="noStrike">
              <a:solidFill>
                <a:srgbClr val="000000"/>
              </a:solidFill>
              <a:uFill>
                <a:solidFill>
                  <a:srgbClr val="ffffff"/>
                </a:solidFill>
              </a:uFill>
              <a:latin typeface="Arial"/>
            </a:endParaRPr>
          </a:p>
          <a:p>
            <a:pPr marL="171360" indent="-169920">
              <a:lnSpc>
                <a:spcPct val="100000"/>
              </a:lnSpc>
              <a:buClr>
                <a:srgbClr val="ffcd00"/>
              </a:buClr>
              <a:buFont typeface="Wingdings" charset="2"/>
              <a:buChar char=""/>
            </a:pPr>
            <a:r>
              <a:rPr b="0" lang="en-US" sz="1200" spc="-1" strike="noStrike">
                <a:solidFill>
                  <a:srgbClr val="000000"/>
                </a:solidFill>
                <a:uFill>
                  <a:solidFill>
                    <a:srgbClr val="ffffff"/>
                  </a:solidFill>
                </a:uFill>
                <a:latin typeface="Gill Sans Light"/>
                <a:ea typeface="Quattrocento Sans"/>
              </a:rPr>
              <a:t>Mention service level targets (SLAs)</a:t>
            </a:r>
            <a:endParaRPr b="0" lang="en-US" sz="1800" spc="-1" strike="noStrike">
              <a:solidFill>
                <a:srgbClr val="000000"/>
              </a:solidFill>
              <a:uFill>
                <a:solidFill>
                  <a:srgbClr val="ffffff"/>
                </a:solidFill>
              </a:uFill>
              <a:latin typeface="Arial"/>
            </a:endParaRPr>
          </a:p>
          <a:p>
            <a:pPr marL="171360" indent="-169920">
              <a:lnSpc>
                <a:spcPct val="100000"/>
              </a:lnSpc>
              <a:buClr>
                <a:srgbClr val="ffcd00"/>
              </a:buClr>
              <a:buFont typeface="Wingdings" charset="2"/>
              <a:buChar char=""/>
            </a:pPr>
            <a:r>
              <a:rPr b="0" lang="en-US" sz="1200" spc="-1" strike="noStrike">
                <a:solidFill>
                  <a:srgbClr val="000000"/>
                </a:solidFill>
                <a:uFill>
                  <a:solidFill>
                    <a:srgbClr val="ffffff"/>
                  </a:solidFill>
                </a:uFill>
                <a:latin typeface="Gill Sans Light"/>
                <a:ea typeface="Quattrocento Sans"/>
              </a:rPr>
              <a:t>Define authorization, escalation, and notification policies (Approval details, notification rules)</a:t>
            </a:r>
            <a:endParaRPr b="0" lang="en-US" sz="1800" spc="-1" strike="noStrike">
              <a:solidFill>
                <a:srgbClr val="000000"/>
              </a:solidFill>
              <a:uFill>
                <a:solidFill>
                  <a:srgbClr val="ffffff"/>
                </a:solidFill>
              </a:uFill>
              <a:latin typeface="Arial"/>
            </a:endParaRPr>
          </a:p>
          <a:p>
            <a:pPr marL="171360" indent="-169920">
              <a:lnSpc>
                <a:spcPct val="100000"/>
              </a:lnSpc>
              <a:buClr>
                <a:srgbClr val="ffcd00"/>
              </a:buClr>
              <a:buFont typeface="Wingdings" charset="2"/>
              <a:buChar char=""/>
            </a:pPr>
            <a:r>
              <a:rPr b="0" lang="en-US" sz="1200" spc="-1" strike="noStrike">
                <a:solidFill>
                  <a:srgbClr val="000000"/>
                </a:solidFill>
                <a:uFill>
                  <a:solidFill>
                    <a:srgbClr val="ffffff"/>
                  </a:solidFill>
                </a:uFill>
                <a:latin typeface="Gill Sans Light"/>
                <a:ea typeface="Quattrocento Sans"/>
              </a:rPr>
              <a:t>Specify costs (additional fields)</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p:txBody>
      </p:sp>
      <p:sp>
        <p:nvSpPr>
          <p:cNvPr id="530" name="CustomShape 2"/>
          <p:cNvSpPr/>
          <p:nvPr/>
        </p:nvSpPr>
        <p:spPr>
          <a:xfrm>
            <a:off x="-6120" y="1668600"/>
            <a:ext cx="916056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531" name="CustomShape 3"/>
          <p:cNvSpPr/>
          <p:nvPr/>
        </p:nvSpPr>
        <p:spPr>
          <a:xfrm>
            <a:off x="3470040" y="567000"/>
            <a:ext cx="2202120" cy="2202120"/>
          </a:xfrm>
          <a:prstGeom prst="ellipse">
            <a:avLst/>
          </a:prstGeom>
          <a:gradFill>
            <a:gsLst>
              <a:gs pos="0">
                <a:srgbClr val="409b94"/>
              </a:gs>
              <a:gs pos="100000">
                <a:srgbClr val="ffffff"/>
              </a:gs>
            </a:gsLst>
            <a:lin ang="0"/>
          </a:gradFill>
          <a:ln>
            <a:noFill/>
          </a:ln>
        </p:spPr>
        <p:style>
          <a:lnRef idx="0"/>
          <a:fillRef idx="0"/>
          <a:effectRef idx="0"/>
          <a:fontRef idx="minor"/>
        </p:style>
        <p:txBody>
          <a:bodyPr lIns="90000" rIns="90000" tIns="91440" bIns="91440" anchor="ctr"/>
          <a:p>
            <a:pPr algn="ctr">
              <a:lnSpc>
                <a:spcPct val="100000"/>
              </a:lnSpc>
            </a:pPr>
            <a:r>
              <a:rPr b="1" lang="en-US" sz="1800" spc="-1" strike="noStrike">
                <a:solidFill>
                  <a:srgbClr val="000000"/>
                </a:solidFill>
                <a:uFill>
                  <a:solidFill>
                    <a:srgbClr val="ffffff"/>
                  </a:solidFill>
                </a:uFill>
                <a:latin typeface="Gill Sans Light"/>
                <a:ea typeface="Arial"/>
              </a:rPr>
              <a:t>Service catalog best practice checklist in ServiceDesk Plus </a:t>
            </a:r>
            <a:endParaRPr b="0" lang="en-US" sz="1800" spc="-1" strike="noStrike">
              <a:solidFill>
                <a:srgbClr val="000000"/>
              </a:solidFill>
              <a:uFill>
                <a:solidFill>
                  <a:srgbClr val="ffffff"/>
                </a:solidFill>
              </a:uFill>
              <a:latin typeface="Arial"/>
            </a:endParaRPr>
          </a:p>
        </p:txBody>
      </p:sp>
      <p:pic>
        <p:nvPicPr>
          <p:cNvPr id="532" name="" descr=""/>
          <p:cNvPicPr/>
          <p:nvPr/>
        </p:nvPicPr>
        <p:blipFill>
          <a:blip r:embed="rId1"/>
          <a:stretch/>
        </p:blipFill>
        <p:spPr>
          <a:xfrm>
            <a:off x="7822080" y="4754880"/>
            <a:ext cx="1042920" cy="242640"/>
          </a:xfrm>
          <a:prstGeom prst="rect">
            <a:avLst/>
          </a:prstGeom>
          <a:ln>
            <a:noFill/>
          </a:ln>
        </p:spPr>
      </p:pic>
    </p:spTree>
  </p:cSld>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3" name="CustomShape 1"/>
          <p:cNvSpPr/>
          <p:nvPr/>
        </p:nvSpPr>
        <p:spPr>
          <a:xfrm>
            <a:off x="1279440" y="756360"/>
            <a:ext cx="605520" cy="577440"/>
          </a:xfrm>
          <a:prstGeom prst="ellipse">
            <a:avLst/>
          </a:prstGeom>
          <a:solidFill>
            <a:srgbClr val="49b1ab"/>
          </a:solidFill>
          <a:ln>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34" name="CustomShape 2"/>
          <p:cNvSpPr/>
          <p:nvPr/>
        </p:nvSpPr>
        <p:spPr>
          <a:xfrm>
            <a:off x="1184040" y="2467080"/>
            <a:ext cx="1464840" cy="1139400"/>
          </a:xfrm>
          <a:prstGeom prst="rect">
            <a:avLst/>
          </a:prstGeom>
          <a:noFill/>
          <a:ln>
            <a:noFill/>
          </a:ln>
        </p:spPr>
        <p:style>
          <a:lnRef idx="0"/>
          <a:fillRef idx="0"/>
          <a:effectRef idx="0"/>
          <a:fontRef idx="minor"/>
        </p:style>
        <p:txBody>
          <a:bodyPr wrap="none" lIns="90000" rIns="90000" tIns="45000" bIns="45000"/>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100" spc="-1" strike="noStrike">
                <a:solidFill>
                  <a:srgbClr val="000000"/>
                </a:solidFill>
                <a:uFill>
                  <a:solidFill>
                    <a:srgbClr val="ffffff"/>
                  </a:solidFill>
                </a:uFill>
                <a:latin typeface="Gill Sans Light"/>
                <a:ea typeface="Arial"/>
              </a:rPr>
              <a:t>James Arnold</a:t>
            </a:r>
            <a:endParaRPr b="0" lang="en-US" sz="1800" spc="-1" strike="noStrike">
              <a:solidFill>
                <a:srgbClr val="000000"/>
              </a:solidFill>
              <a:uFill>
                <a:solidFill>
                  <a:srgbClr val="ffffff"/>
                </a:solidFill>
              </a:uFill>
              <a:latin typeface="Arial"/>
            </a:endParaRPr>
          </a:p>
          <a:p>
            <a:pPr>
              <a:lnSpc>
                <a:spcPct val="100000"/>
              </a:lnSpc>
            </a:pPr>
            <a:r>
              <a:rPr b="0" lang="en-US" sz="1100" spc="-1" strike="noStrike">
                <a:solidFill>
                  <a:srgbClr val="000000"/>
                </a:solidFill>
                <a:uFill>
                  <a:solidFill>
                    <a:srgbClr val="ffffff"/>
                  </a:solidFill>
                </a:uFill>
                <a:latin typeface="Gill Sans Light"/>
                <a:ea typeface="Arial"/>
              </a:rPr>
              <a:t>Service desk manager</a:t>
            </a:r>
            <a:endParaRPr b="0" lang="en-US" sz="1800" spc="-1" strike="noStrike">
              <a:solidFill>
                <a:srgbClr val="000000"/>
              </a:solidFill>
              <a:uFill>
                <a:solidFill>
                  <a:srgbClr val="ffffff"/>
                </a:solidFill>
              </a:uFill>
              <a:latin typeface="Arial"/>
            </a:endParaRPr>
          </a:p>
          <a:p>
            <a:pPr>
              <a:lnSpc>
                <a:spcPct val="100000"/>
              </a:lnSpc>
            </a:pPr>
            <a:r>
              <a:rPr b="0" lang="en-US" sz="1100" spc="-1" strike="noStrike">
                <a:solidFill>
                  <a:srgbClr val="000000"/>
                </a:solidFill>
                <a:uFill>
                  <a:solidFill>
                    <a:srgbClr val="ffffff"/>
                  </a:solidFill>
                </a:uFill>
                <a:latin typeface="Gill Sans Light"/>
                <a:ea typeface="Arial"/>
              </a:rPr>
              <a:t>Manhattan Associates</a:t>
            </a:r>
            <a:endParaRPr b="0" lang="en-US" sz="1800" spc="-1" strike="noStrike">
              <a:solidFill>
                <a:srgbClr val="000000"/>
              </a:solidFill>
              <a:uFill>
                <a:solidFill>
                  <a:srgbClr val="ffffff"/>
                </a:solidFill>
              </a:uFill>
              <a:latin typeface="Arial"/>
            </a:endParaRPr>
          </a:p>
          <a:p>
            <a:pPr>
              <a:lnSpc>
                <a:spcPct val="100000"/>
              </a:lnSpc>
            </a:pPr>
            <a:r>
              <a:rPr b="0" lang="en-US" sz="1100" spc="-1" strike="noStrike">
                <a:solidFill>
                  <a:srgbClr val="000000"/>
                </a:solidFill>
                <a:uFill>
                  <a:solidFill>
                    <a:srgbClr val="ffffff"/>
                  </a:solidFill>
                </a:uFill>
                <a:latin typeface="Gill Sans Light"/>
                <a:ea typeface="Arial"/>
              </a:rPr>
              <a:t> </a:t>
            </a:r>
            <a:endParaRPr b="0" lang="en-US" sz="1800" spc="-1" strike="noStrike">
              <a:solidFill>
                <a:srgbClr val="000000"/>
              </a:solidFill>
              <a:uFill>
                <a:solidFill>
                  <a:srgbClr val="ffffff"/>
                </a:solidFill>
              </a:uFill>
              <a:latin typeface="Arial"/>
            </a:endParaRPr>
          </a:p>
        </p:txBody>
      </p:sp>
      <p:pic>
        <p:nvPicPr>
          <p:cNvPr id="535" name="Picture 4" descr=""/>
          <p:cNvPicPr/>
          <p:nvPr/>
        </p:nvPicPr>
        <p:blipFill>
          <a:blip r:embed="rId1"/>
          <a:stretch/>
        </p:blipFill>
        <p:spPr>
          <a:xfrm>
            <a:off x="1392120" y="896400"/>
            <a:ext cx="380520" cy="341640"/>
          </a:xfrm>
          <a:prstGeom prst="rect">
            <a:avLst/>
          </a:prstGeom>
          <a:ln>
            <a:noFill/>
          </a:ln>
        </p:spPr>
      </p:pic>
      <p:sp>
        <p:nvSpPr>
          <p:cNvPr id="536" name="CustomShape 3"/>
          <p:cNvSpPr/>
          <p:nvPr/>
        </p:nvSpPr>
        <p:spPr>
          <a:xfrm>
            <a:off x="1003320" y="2209320"/>
            <a:ext cx="7349040" cy="5767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800" spc="-1" strike="noStrike">
                <a:solidFill>
                  <a:srgbClr val="000000"/>
                </a:solidFill>
                <a:uFill>
                  <a:solidFill>
                    <a:srgbClr val="ffffff"/>
                  </a:solidFill>
                </a:uFill>
                <a:latin typeface="Gill Sans Light"/>
                <a:ea typeface="Arial"/>
              </a:rPr>
              <a:t>ServiceDesk Plus has been a great decision both functionally and financially</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
        <p:nvSpPr>
          <p:cNvPr id="537" name="CustomShape 4"/>
          <p:cNvSpPr/>
          <p:nvPr/>
        </p:nvSpPr>
        <p:spPr>
          <a:xfrm>
            <a:off x="-2880" y="1064520"/>
            <a:ext cx="126216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538" name="CustomShape 5"/>
          <p:cNvSpPr/>
          <p:nvPr/>
        </p:nvSpPr>
        <p:spPr>
          <a:xfrm>
            <a:off x="6107040" y="1101960"/>
            <a:ext cx="3035520" cy="360"/>
          </a:xfrm>
          <a:custGeom>
            <a:avLst/>
            <a:gdLst/>
            <a:ahLst/>
            <a:rect l="l" t="t" r="r" b="b"/>
            <a:pathLst>
              <a:path w="21600" h="21600">
                <a:moveTo>
                  <a:pt x="0" y="0"/>
                </a:moveTo>
                <a:lnTo>
                  <a:pt x="21600" y="21600"/>
                </a:lnTo>
              </a:path>
            </a:pathLst>
          </a:custGeom>
          <a:noFill/>
          <a:ln w="9360">
            <a:solidFill>
              <a:srgbClr val="cccccc"/>
            </a:solidFill>
            <a:round/>
          </a:ln>
        </p:spPr>
        <p:style>
          <a:lnRef idx="0"/>
          <a:fillRef idx="0"/>
          <a:effectRef idx="0"/>
          <a:fontRef idx="minor"/>
        </p:style>
      </p:sp>
      <p:sp>
        <p:nvSpPr>
          <p:cNvPr id="539" name="CustomShape 6"/>
          <p:cNvSpPr/>
          <p:nvPr/>
        </p:nvSpPr>
        <p:spPr>
          <a:xfrm>
            <a:off x="1888200" y="718920"/>
            <a:ext cx="4010040" cy="63792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3600" spc="-1" strike="noStrike">
                <a:solidFill>
                  <a:srgbClr val="000000"/>
                </a:solidFill>
                <a:uFill>
                  <a:solidFill>
                    <a:srgbClr val="ffffff"/>
                  </a:solidFill>
                </a:uFill>
                <a:latin typeface="Gill Sans Light"/>
                <a:ea typeface="Arial"/>
              </a:rPr>
              <a:t>What customers say</a:t>
            </a:r>
            <a:endParaRPr b="0" lang="en-US" sz="1800" spc="-1" strike="noStrike">
              <a:solidFill>
                <a:srgbClr val="000000"/>
              </a:solidFill>
              <a:uFill>
                <a:solidFill>
                  <a:srgbClr val="ffffff"/>
                </a:solidFill>
              </a:uFill>
              <a:latin typeface="Arial"/>
            </a:endParaRPr>
          </a:p>
        </p:txBody>
      </p:sp>
      <p:pic>
        <p:nvPicPr>
          <p:cNvPr id="540" name="" descr=""/>
          <p:cNvPicPr/>
          <p:nvPr/>
        </p:nvPicPr>
        <p:blipFill>
          <a:blip r:embed="rId2"/>
          <a:stretch/>
        </p:blipFill>
        <p:spPr>
          <a:xfrm>
            <a:off x="7822080" y="4663440"/>
            <a:ext cx="1042920" cy="242640"/>
          </a:xfrm>
          <a:prstGeom prst="rect">
            <a:avLst/>
          </a:prstGeom>
          <a:ln>
            <a:noFill/>
          </a:ln>
        </p:spPr>
      </p:pic>
    </p:spTree>
  </p:cSld>
  <p:timing>
    <p:tnLst>
      <p:par>
        <p:cTn id="43" dur="indefinite" restart="never" nodeType="tmRoot">
          <p:childTnLst>
            <p:seq>
              <p:cTn id="44"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1" name="CustomShape 1"/>
          <p:cNvSpPr/>
          <p:nvPr/>
        </p:nvSpPr>
        <p:spPr>
          <a:xfrm>
            <a:off x="685800" y="343080"/>
            <a:ext cx="7770960" cy="893520"/>
          </a:xfrm>
          <a:prstGeom prst="rect">
            <a:avLst/>
          </a:prstGeom>
          <a:noFill/>
          <a:ln>
            <a:noFill/>
          </a:ln>
        </p:spPr>
        <p:style>
          <a:lnRef idx="0"/>
          <a:fillRef idx="0"/>
          <a:effectRef idx="0"/>
          <a:fontRef idx="minor"/>
        </p:style>
        <p:txBody>
          <a:bodyPr lIns="90000" rIns="90000" tIns="91440" bIns="91440" anchor="b"/>
          <a:p>
            <a:pPr algn="ctr">
              <a:lnSpc>
                <a:spcPct val="100000"/>
              </a:lnSpc>
            </a:pPr>
            <a:r>
              <a:rPr b="1" lang="en-US" sz="4800" spc="-1" strike="noStrike">
                <a:solidFill>
                  <a:srgbClr val="000000"/>
                </a:solidFill>
                <a:uFill>
                  <a:solidFill>
                    <a:srgbClr val="ffffff"/>
                  </a:solidFill>
                </a:uFill>
                <a:latin typeface="Gill Sans"/>
                <a:ea typeface="Lora"/>
              </a:rPr>
              <a:t>100,000+</a:t>
            </a:r>
            <a:endParaRPr b="0" lang="en-US" sz="1800" spc="-1" strike="noStrike">
              <a:solidFill>
                <a:srgbClr val="000000"/>
              </a:solidFill>
              <a:uFill>
                <a:solidFill>
                  <a:srgbClr val="ffffff"/>
                </a:solidFill>
              </a:uFill>
              <a:latin typeface="Arial"/>
            </a:endParaRPr>
          </a:p>
        </p:txBody>
      </p:sp>
      <p:sp>
        <p:nvSpPr>
          <p:cNvPr id="542" name="CustomShape 2"/>
          <p:cNvSpPr/>
          <p:nvPr/>
        </p:nvSpPr>
        <p:spPr>
          <a:xfrm>
            <a:off x="685800" y="954000"/>
            <a:ext cx="7770960" cy="461880"/>
          </a:xfrm>
          <a:prstGeom prst="rect">
            <a:avLst/>
          </a:prstGeom>
          <a:noFill/>
          <a:ln>
            <a:noFill/>
          </a:ln>
        </p:spPr>
        <p:style>
          <a:lnRef idx="0"/>
          <a:fillRef idx="0"/>
          <a:effectRef idx="0"/>
          <a:fontRef idx="minor"/>
        </p:style>
        <p:txBody>
          <a:bodyPr lIns="90000" rIns="90000" tIns="91440" bIns="91440"/>
          <a:p>
            <a:pPr algn="ctr">
              <a:lnSpc>
                <a:spcPct val="100000"/>
              </a:lnSpc>
            </a:pPr>
            <a:r>
              <a:rPr b="0" lang="en-US" sz="2000" spc="-1" strike="noStrike">
                <a:solidFill>
                  <a:srgbClr val="000000"/>
                </a:solidFill>
                <a:uFill>
                  <a:solidFill>
                    <a:srgbClr val="ffffff"/>
                  </a:solidFill>
                </a:uFill>
                <a:latin typeface="Gill Sans Light"/>
                <a:ea typeface="Quattrocento Sans"/>
              </a:rPr>
              <a:t>IT service desks</a:t>
            </a:r>
            <a:endParaRPr b="0" lang="en-US" sz="1800" spc="-1" strike="noStrike">
              <a:solidFill>
                <a:srgbClr val="000000"/>
              </a:solidFill>
              <a:uFill>
                <a:solidFill>
                  <a:srgbClr val="ffffff"/>
                </a:solidFill>
              </a:uFill>
              <a:latin typeface="Arial"/>
            </a:endParaRPr>
          </a:p>
        </p:txBody>
      </p:sp>
      <p:sp>
        <p:nvSpPr>
          <p:cNvPr id="543" name="CustomShape 3"/>
          <p:cNvSpPr/>
          <p:nvPr/>
        </p:nvSpPr>
        <p:spPr>
          <a:xfrm>
            <a:off x="685800" y="2972160"/>
            <a:ext cx="7770960" cy="893520"/>
          </a:xfrm>
          <a:prstGeom prst="rect">
            <a:avLst/>
          </a:prstGeom>
          <a:noFill/>
          <a:ln>
            <a:noFill/>
          </a:ln>
        </p:spPr>
        <p:style>
          <a:lnRef idx="0"/>
          <a:fillRef idx="0"/>
          <a:effectRef idx="0"/>
          <a:fontRef idx="minor"/>
        </p:style>
        <p:txBody>
          <a:bodyPr lIns="90000" rIns="90000" tIns="91440" bIns="91440" anchor="b"/>
          <a:p>
            <a:pPr algn="ctr">
              <a:lnSpc>
                <a:spcPct val="100000"/>
              </a:lnSpc>
            </a:pPr>
            <a:r>
              <a:rPr b="1" lang="en-US" sz="4800" spc="-1" strike="noStrike">
                <a:solidFill>
                  <a:srgbClr val="000000"/>
                </a:solidFill>
                <a:uFill>
                  <a:solidFill>
                    <a:srgbClr val="ffffff"/>
                  </a:solidFill>
                </a:uFill>
                <a:latin typeface="Gill Sans"/>
                <a:ea typeface="Lora"/>
              </a:rPr>
              <a:t>185</a:t>
            </a:r>
            <a:endParaRPr b="0" lang="en-US" sz="1800" spc="-1" strike="noStrike">
              <a:solidFill>
                <a:srgbClr val="000000"/>
              </a:solidFill>
              <a:uFill>
                <a:solidFill>
                  <a:srgbClr val="ffffff"/>
                </a:solidFill>
              </a:uFill>
              <a:latin typeface="Arial"/>
            </a:endParaRPr>
          </a:p>
        </p:txBody>
      </p:sp>
      <p:sp>
        <p:nvSpPr>
          <p:cNvPr id="544" name="CustomShape 4"/>
          <p:cNvSpPr/>
          <p:nvPr/>
        </p:nvSpPr>
        <p:spPr>
          <a:xfrm>
            <a:off x="685800" y="3583080"/>
            <a:ext cx="7770960" cy="461880"/>
          </a:xfrm>
          <a:prstGeom prst="rect">
            <a:avLst/>
          </a:prstGeom>
          <a:noFill/>
          <a:ln>
            <a:noFill/>
          </a:ln>
        </p:spPr>
        <p:style>
          <a:lnRef idx="0"/>
          <a:fillRef idx="0"/>
          <a:effectRef idx="0"/>
          <a:fontRef idx="minor"/>
        </p:style>
        <p:txBody>
          <a:bodyPr lIns="90000" rIns="90000" tIns="91440" bIns="91440"/>
          <a:p>
            <a:pPr algn="ctr">
              <a:lnSpc>
                <a:spcPct val="100000"/>
              </a:lnSpc>
            </a:pPr>
            <a:r>
              <a:rPr b="0" lang="en-US" sz="2000" spc="-1" strike="noStrike">
                <a:solidFill>
                  <a:srgbClr val="000000"/>
                </a:solidFill>
                <a:uFill>
                  <a:solidFill>
                    <a:srgbClr val="ffffff"/>
                  </a:solidFill>
                </a:uFill>
                <a:latin typeface="Gill Sans Light"/>
                <a:ea typeface="Quattrocento Sans"/>
              </a:rPr>
              <a:t>Countries worldwide</a:t>
            </a:r>
            <a:endParaRPr b="0" lang="en-US" sz="1800" spc="-1" strike="noStrike">
              <a:solidFill>
                <a:srgbClr val="000000"/>
              </a:solidFill>
              <a:uFill>
                <a:solidFill>
                  <a:srgbClr val="ffffff"/>
                </a:solidFill>
              </a:uFill>
              <a:latin typeface="Arial"/>
            </a:endParaRPr>
          </a:p>
        </p:txBody>
      </p:sp>
      <p:sp>
        <p:nvSpPr>
          <p:cNvPr id="545" name="CustomShape 5"/>
          <p:cNvSpPr/>
          <p:nvPr/>
        </p:nvSpPr>
        <p:spPr>
          <a:xfrm>
            <a:off x="685800" y="1657800"/>
            <a:ext cx="7770960" cy="893520"/>
          </a:xfrm>
          <a:prstGeom prst="rect">
            <a:avLst/>
          </a:prstGeom>
          <a:noFill/>
          <a:ln>
            <a:noFill/>
          </a:ln>
        </p:spPr>
        <p:style>
          <a:lnRef idx="0"/>
          <a:fillRef idx="0"/>
          <a:effectRef idx="0"/>
          <a:fontRef idx="minor"/>
        </p:style>
        <p:txBody>
          <a:bodyPr lIns="90000" rIns="90000" tIns="91440" bIns="91440" anchor="b"/>
          <a:p>
            <a:pPr algn="ctr">
              <a:lnSpc>
                <a:spcPct val="100000"/>
              </a:lnSpc>
            </a:pPr>
            <a:r>
              <a:rPr b="1" lang="en-US" sz="4800" spc="-1" strike="noStrike">
                <a:solidFill>
                  <a:srgbClr val="000000"/>
                </a:solidFill>
                <a:uFill>
                  <a:solidFill>
                    <a:srgbClr val="ffffff"/>
                  </a:solidFill>
                </a:uFill>
                <a:latin typeface="Gill Sans"/>
                <a:ea typeface="Lora"/>
              </a:rPr>
              <a:t>700,000</a:t>
            </a:r>
            <a:endParaRPr b="0" lang="en-US" sz="1800" spc="-1" strike="noStrike">
              <a:solidFill>
                <a:srgbClr val="000000"/>
              </a:solidFill>
              <a:uFill>
                <a:solidFill>
                  <a:srgbClr val="ffffff"/>
                </a:solidFill>
              </a:uFill>
              <a:latin typeface="Arial"/>
            </a:endParaRPr>
          </a:p>
        </p:txBody>
      </p:sp>
      <p:sp>
        <p:nvSpPr>
          <p:cNvPr id="546" name="CustomShape 6"/>
          <p:cNvSpPr/>
          <p:nvPr/>
        </p:nvSpPr>
        <p:spPr>
          <a:xfrm>
            <a:off x="685800" y="2268720"/>
            <a:ext cx="7770960" cy="461880"/>
          </a:xfrm>
          <a:prstGeom prst="rect">
            <a:avLst/>
          </a:prstGeom>
          <a:noFill/>
          <a:ln>
            <a:noFill/>
          </a:ln>
        </p:spPr>
        <p:style>
          <a:lnRef idx="0"/>
          <a:fillRef idx="0"/>
          <a:effectRef idx="0"/>
          <a:fontRef idx="minor"/>
        </p:style>
        <p:txBody>
          <a:bodyPr lIns="90000" rIns="90000" tIns="91440" bIns="91440"/>
          <a:p>
            <a:pPr algn="ctr">
              <a:lnSpc>
                <a:spcPct val="100000"/>
              </a:lnSpc>
            </a:pPr>
            <a:r>
              <a:rPr b="0" lang="en-US" sz="2000" spc="-1" strike="noStrike">
                <a:solidFill>
                  <a:srgbClr val="000000"/>
                </a:solidFill>
                <a:uFill>
                  <a:solidFill>
                    <a:srgbClr val="ffffff"/>
                  </a:solidFill>
                </a:uFill>
                <a:latin typeface="Gill Sans Light"/>
                <a:ea typeface="Quattrocento Sans"/>
              </a:rPr>
              <a:t>IT technicians</a:t>
            </a:r>
            <a:endParaRPr b="0" lang="en-US" sz="1800" spc="-1" strike="noStrike">
              <a:solidFill>
                <a:srgbClr val="000000"/>
              </a:solidFill>
              <a:uFill>
                <a:solidFill>
                  <a:srgbClr val="ffffff"/>
                </a:solidFill>
              </a:uFill>
              <a:latin typeface="Arial"/>
            </a:endParaRPr>
          </a:p>
        </p:txBody>
      </p:sp>
      <p:sp>
        <p:nvSpPr>
          <p:cNvPr id="547" name="CustomShape 7"/>
          <p:cNvSpPr/>
          <p:nvPr/>
        </p:nvSpPr>
        <p:spPr>
          <a:xfrm>
            <a:off x="4486320" y="4413600"/>
            <a:ext cx="358560" cy="358560"/>
          </a:xfrm>
          <a:custGeom>
            <a:avLst/>
            <a:gdLst/>
            <a:ahLst/>
            <a:rect l="l" t="t" r="r" b="b"/>
            <a:pathLst>
              <a:path w="17586" h="12763">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360">
            <a:solidFill>
              <a:srgbClr val="000000"/>
            </a:solidFill>
            <a:round/>
          </a:ln>
        </p:spPr>
        <p:style>
          <a:lnRef idx="0"/>
          <a:fillRef idx="0"/>
          <a:effectRef idx="0"/>
          <a:fontRef idx="minor"/>
        </p:style>
      </p:sp>
      <p:sp>
        <p:nvSpPr>
          <p:cNvPr id="548" name="CustomShape 8"/>
          <p:cNvSpPr/>
          <p:nvPr/>
        </p:nvSpPr>
        <p:spPr>
          <a:xfrm>
            <a:off x="4517280" y="4580280"/>
            <a:ext cx="61920" cy="148320"/>
          </a:xfrm>
          <a:custGeom>
            <a:avLst/>
            <a:gdLst/>
            <a:ahLst/>
            <a:rect l="l" t="t" r="r" b="b"/>
            <a:pathLst>
              <a:path w="3094" h="531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360">
            <a:solidFill>
              <a:srgbClr val="000000"/>
            </a:solidFill>
            <a:round/>
          </a:ln>
        </p:spPr>
        <p:style>
          <a:lnRef idx="0"/>
          <a:fillRef idx="0"/>
          <a:effectRef idx="0"/>
          <a:fontRef idx="minor"/>
        </p:style>
      </p:sp>
      <p:sp>
        <p:nvSpPr>
          <p:cNvPr id="549" name="CustomShape 9"/>
          <p:cNvSpPr/>
          <p:nvPr/>
        </p:nvSpPr>
        <p:spPr>
          <a:xfrm>
            <a:off x="4770000" y="4580280"/>
            <a:ext cx="61920" cy="148320"/>
          </a:xfrm>
          <a:custGeom>
            <a:avLst/>
            <a:gdLst/>
            <a:ahLst/>
            <a:rect l="l" t="t" r="r" b="b"/>
            <a:pathLst>
              <a:path w="3094" h="531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360">
            <a:solidFill>
              <a:srgbClr val="000000"/>
            </a:solidFill>
            <a:round/>
          </a:ln>
        </p:spPr>
        <p:style>
          <a:lnRef idx="0"/>
          <a:fillRef idx="0"/>
          <a:effectRef idx="0"/>
          <a:fontRef idx="minor"/>
        </p:style>
      </p:sp>
      <p:sp>
        <p:nvSpPr>
          <p:cNvPr id="550" name="CustomShape 10"/>
          <p:cNvSpPr/>
          <p:nvPr/>
        </p:nvSpPr>
        <p:spPr>
          <a:xfrm>
            <a:off x="4601520" y="4415400"/>
            <a:ext cx="61920" cy="313200"/>
          </a:xfrm>
          <a:custGeom>
            <a:avLst/>
            <a:gdLst/>
            <a:ahLst/>
            <a:rect l="l" t="t" r="r" b="b"/>
            <a:pathLst>
              <a:path w="3094" h="11156">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360">
            <a:solidFill>
              <a:srgbClr val="000000"/>
            </a:solidFill>
            <a:round/>
          </a:ln>
        </p:spPr>
        <p:style>
          <a:lnRef idx="0"/>
          <a:fillRef idx="0"/>
          <a:effectRef idx="0"/>
          <a:fontRef idx="minor"/>
        </p:style>
      </p:sp>
      <p:sp>
        <p:nvSpPr>
          <p:cNvPr id="551" name="CustomShape 11"/>
          <p:cNvSpPr/>
          <p:nvPr/>
        </p:nvSpPr>
        <p:spPr>
          <a:xfrm>
            <a:off x="4685760" y="4495320"/>
            <a:ext cx="61920" cy="233640"/>
          </a:xfrm>
          <a:custGeom>
            <a:avLst/>
            <a:gdLst/>
            <a:ahLst/>
            <a:rect l="l" t="t" r="r" b="b"/>
            <a:pathLst>
              <a:path w="3094" h="833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360">
            <a:solidFill>
              <a:srgbClr val="000000"/>
            </a:solidFill>
            <a:round/>
          </a:ln>
        </p:spPr>
        <p:style>
          <a:lnRef idx="0"/>
          <a:fillRef idx="0"/>
          <a:effectRef idx="0"/>
          <a:fontRef idx="minor"/>
        </p:style>
      </p:sp>
      <p:pic>
        <p:nvPicPr>
          <p:cNvPr id="552" name="" descr=""/>
          <p:cNvPicPr/>
          <p:nvPr/>
        </p:nvPicPr>
        <p:blipFill>
          <a:blip r:embed="rId1"/>
          <a:stretch/>
        </p:blipFill>
        <p:spPr>
          <a:xfrm>
            <a:off x="7822080" y="4759200"/>
            <a:ext cx="1042920" cy="242640"/>
          </a:xfrm>
          <a:prstGeom prst="rect">
            <a:avLst/>
          </a:prstGeom>
          <a:ln>
            <a:noFill/>
          </a:ln>
        </p:spPr>
      </p:pic>
    </p:spTree>
  </p:cSld>
  <p:timing>
    <p:tnLst>
      <p:par>
        <p:cTn id="45" dur="indefinite" restart="never" nodeType="tmRoot">
          <p:childTnLst>
            <p:seq>
              <p:cTn id="46"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3" name="CustomShape 1"/>
          <p:cNvSpPr/>
          <p:nvPr/>
        </p:nvSpPr>
        <p:spPr>
          <a:xfrm>
            <a:off x="0" y="2073240"/>
            <a:ext cx="9148320" cy="1381320"/>
          </a:xfrm>
          <a:prstGeom prst="rect">
            <a:avLst/>
          </a:prstGeom>
          <a:gradFill>
            <a:gsLst>
              <a:gs pos="0">
                <a:srgbClr val="33807a"/>
              </a:gs>
              <a:gs pos="100000">
                <a:srgbClr val="ffffff"/>
              </a:gs>
            </a:gsLst>
            <a:lin ang="0"/>
          </a:gra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54" name="CustomShape 2"/>
          <p:cNvSpPr/>
          <p:nvPr/>
        </p:nvSpPr>
        <p:spPr>
          <a:xfrm>
            <a:off x="1704240" y="639720"/>
            <a:ext cx="4061160" cy="434160"/>
          </a:xfrm>
          <a:prstGeom prst="rect">
            <a:avLst/>
          </a:prstGeom>
          <a:noFill/>
          <a:ln>
            <a:noFill/>
          </a:ln>
        </p:spPr>
        <p:style>
          <a:lnRef idx="0"/>
          <a:fillRef idx="0"/>
          <a:effectRef idx="0"/>
          <a:fontRef idx="minor"/>
        </p:style>
        <p:txBody>
          <a:bodyPr lIns="90000" rIns="90000" tIns="91440" bIns="91440" anchor="ctr"/>
          <a:p>
            <a:pPr>
              <a:lnSpc>
                <a:spcPct val="100000"/>
              </a:lnSpc>
            </a:pPr>
            <a:r>
              <a:rPr b="0" lang="en-US" sz="3200" spc="-1" strike="noStrike">
                <a:solidFill>
                  <a:srgbClr val="000000"/>
                </a:solidFill>
                <a:uFill>
                  <a:solidFill>
                    <a:srgbClr val="ffffff"/>
                  </a:solidFill>
                </a:uFill>
                <a:latin typeface="Gill Sans Light"/>
                <a:ea typeface="Lora"/>
              </a:rPr>
              <a:t>Get ServiceDesk Plus</a:t>
            </a:r>
            <a:endParaRPr b="0" lang="en-US" sz="1800" spc="-1" strike="noStrike">
              <a:solidFill>
                <a:srgbClr val="000000"/>
              </a:solidFill>
              <a:uFill>
                <a:solidFill>
                  <a:srgbClr val="ffffff"/>
                </a:solidFill>
              </a:uFill>
              <a:latin typeface="Arial"/>
            </a:endParaRPr>
          </a:p>
        </p:txBody>
      </p:sp>
      <p:sp>
        <p:nvSpPr>
          <p:cNvPr id="555" name="CustomShape 3"/>
          <p:cNvSpPr/>
          <p:nvPr/>
        </p:nvSpPr>
        <p:spPr>
          <a:xfrm>
            <a:off x="5216400" y="2258640"/>
            <a:ext cx="3111480" cy="666000"/>
          </a:xfrm>
          <a:prstGeom prst="rect">
            <a:avLst/>
          </a:prstGeom>
          <a:noFill/>
          <a:ln>
            <a:noFill/>
          </a:ln>
        </p:spPr>
        <p:style>
          <a:lnRef idx="0"/>
          <a:fillRef idx="0"/>
          <a:effectRef idx="0"/>
          <a:fontRef idx="minor"/>
        </p:style>
        <p:txBody>
          <a:bodyPr lIns="90000" rIns="90000" tIns="45000" bIns="45000"/>
          <a:p>
            <a:pPr>
              <a:lnSpc>
                <a:spcPct val="100000"/>
              </a:lnSpc>
            </a:pPr>
            <a:endParaRPr b="0" lang="en-US" sz="1800" spc="-1" strike="noStrike">
              <a:solidFill>
                <a:srgbClr val="000000"/>
              </a:solidFill>
              <a:uFill>
                <a:solidFill>
                  <a:srgbClr val="ffffff"/>
                </a:solidFill>
              </a:uFill>
              <a:latin typeface="Arial"/>
            </a:endParaRPr>
          </a:p>
          <a:p>
            <a:pPr>
              <a:lnSpc>
                <a:spcPct val="100000"/>
              </a:lnSpc>
            </a:pPr>
            <a:r>
              <a:rPr b="0" lang="en-US" sz="1800" spc="-1" strike="noStrike" u="sng">
                <a:solidFill>
                  <a:srgbClr val="0000ff"/>
                </a:solidFill>
                <a:uFill>
                  <a:solidFill>
                    <a:srgbClr val="ffffff"/>
                  </a:solidFill>
                </a:uFill>
                <a:latin typeface="Gill Sans Light"/>
                <a:ea typeface="Arial"/>
                <a:hlinkClick r:id="rId1"/>
              </a:rPr>
              <a:t>Sign up</a:t>
            </a:r>
            <a:r>
              <a:rPr b="0" lang="en-US" sz="1800" spc="-1" strike="noStrike">
                <a:solidFill>
                  <a:srgbClr val="712627"/>
                </a:solidFill>
                <a:uFill>
                  <a:solidFill>
                    <a:srgbClr val="ffffff"/>
                  </a:solidFill>
                </a:uFill>
                <a:latin typeface="Gill Sans Light"/>
                <a:ea typeface="Arial"/>
              </a:rPr>
              <a:t> </a:t>
            </a:r>
            <a:r>
              <a:rPr b="0" lang="en-US" sz="1400" spc="-1" strike="noStrike">
                <a:solidFill>
                  <a:srgbClr val="000000"/>
                </a:solidFill>
                <a:uFill>
                  <a:solidFill>
                    <a:srgbClr val="ffffff"/>
                  </a:solidFill>
                </a:uFill>
                <a:latin typeface="Gill Sans Light"/>
                <a:ea typeface="Arial"/>
              </a:rPr>
              <a:t>for a 30-day free trial.</a:t>
            </a:r>
            <a:endParaRPr b="0" lang="en-US" sz="1800" spc="-1" strike="noStrike">
              <a:solidFill>
                <a:srgbClr val="000000"/>
              </a:solidFill>
              <a:uFill>
                <a:solidFill>
                  <a:srgbClr val="ffffff"/>
                </a:solidFill>
              </a:uFill>
              <a:latin typeface="Arial"/>
            </a:endParaRPr>
          </a:p>
        </p:txBody>
      </p:sp>
      <p:pic>
        <p:nvPicPr>
          <p:cNvPr id="556" name="Picture 3" descr=""/>
          <p:cNvPicPr/>
          <p:nvPr/>
        </p:nvPicPr>
        <p:blipFill>
          <a:blip r:embed="rId2"/>
          <a:srcRect l="0" t="0" r="0" b="27978"/>
          <a:stretch/>
        </p:blipFill>
        <p:spPr>
          <a:xfrm>
            <a:off x="1077480" y="680040"/>
            <a:ext cx="586080" cy="421560"/>
          </a:xfrm>
          <a:prstGeom prst="rect">
            <a:avLst/>
          </a:prstGeom>
          <a:ln>
            <a:noFill/>
          </a:ln>
        </p:spPr>
      </p:pic>
      <p:sp>
        <p:nvSpPr>
          <p:cNvPr id="557" name="CustomShape 4"/>
          <p:cNvSpPr/>
          <p:nvPr/>
        </p:nvSpPr>
        <p:spPr>
          <a:xfrm>
            <a:off x="1008360" y="2260080"/>
            <a:ext cx="2127600" cy="1004040"/>
          </a:xfrm>
          <a:prstGeom prst="rect">
            <a:avLst/>
          </a:prstGeom>
          <a:noFill/>
          <a:ln>
            <a:noFill/>
          </a:ln>
        </p:spPr>
        <p:style>
          <a:lnRef idx="0"/>
          <a:fillRef idx="0"/>
          <a:effectRef idx="0"/>
          <a:fontRef idx="minor"/>
        </p:style>
        <p:txBody>
          <a:bodyPr lIns="90000" rIns="90000" tIns="45000" bIns="45000"/>
          <a:p>
            <a:pPr>
              <a:lnSpc>
                <a:spcPct val="100000"/>
              </a:lnSpc>
            </a:pPr>
            <a:r>
              <a:rPr b="0" lang="en-US" sz="2000" spc="-1" strike="noStrike">
                <a:solidFill>
                  <a:srgbClr val="000000"/>
                </a:solidFill>
                <a:uFill>
                  <a:solidFill>
                    <a:srgbClr val="ffffff"/>
                  </a:solidFill>
                </a:uFill>
                <a:latin typeface="Gill Sans Light"/>
                <a:ea typeface="Arial"/>
              </a:rPr>
              <a:t>Join the 100,000+ IT help desks worldwide.  </a:t>
            </a:r>
            <a:endParaRPr b="0" lang="en-US" sz="1800" spc="-1" strike="noStrike">
              <a:solidFill>
                <a:srgbClr val="000000"/>
              </a:solidFill>
              <a:uFill>
                <a:solidFill>
                  <a:srgbClr val="ffffff"/>
                </a:solidFill>
              </a:uFill>
              <a:latin typeface="Arial"/>
            </a:endParaRPr>
          </a:p>
        </p:txBody>
      </p:sp>
      <p:sp>
        <p:nvSpPr>
          <p:cNvPr id="558" name="CustomShape 5"/>
          <p:cNvSpPr/>
          <p:nvPr/>
        </p:nvSpPr>
        <p:spPr>
          <a:xfrm>
            <a:off x="169920" y="4577040"/>
            <a:ext cx="3526200" cy="636840"/>
          </a:xfrm>
          <a:prstGeom prst="rect">
            <a:avLst/>
          </a:prstGeom>
          <a:noFill/>
          <a:ln>
            <a:noFill/>
          </a:ln>
        </p:spPr>
        <p:style>
          <a:lnRef idx="0"/>
          <a:fillRef idx="0"/>
          <a:effectRef idx="0"/>
          <a:fontRef idx="minor"/>
        </p:style>
        <p:txBody>
          <a:bodyPr lIns="90000" rIns="90000" tIns="45000" bIns="45000"/>
          <a:p>
            <a:pPr>
              <a:lnSpc>
                <a:spcPct val="100000"/>
              </a:lnSpc>
            </a:pPr>
            <a:r>
              <a:rPr b="0" lang="en-US" sz="1200" spc="-1" strike="noStrike">
                <a:solidFill>
                  <a:srgbClr val="000000"/>
                </a:solidFill>
                <a:uFill>
                  <a:solidFill>
                    <a:srgbClr val="ffffff"/>
                  </a:solidFill>
                </a:uFill>
                <a:latin typeface="Gill Sans Light"/>
                <a:ea typeface="Arial"/>
              </a:rPr>
              <a:t>Have questions? Drop us a line at hello@servicedeskplus.com</a:t>
            </a:r>
            <a:endParaRPr b="0" lang="en-US" sz="1800" spc="-1" strike="noStrike">
              <a:solidFill>
                <a:srgbClr val="000000"/>
              </a:solidFill>
              <a:uFill>
                <a:solidFill>
                  <a:srgbClr val="ffffff"/>
                </a:solidFill>
              </a:uFill>
              <a:latin typeface="Arial"/>
            </a:endParaRPr>
          </a:p>
          <a:p>
            <a:pPr>
              <a:lnSpc>
                <a:spcPct val="100000"/>
              </a:lnSpc>
            </a:pPr>
            <a:r>
              <a:rPr b="0" lang="en-US" sz="1200" spc="-1" strike="noStrike">
                <a:solidFill>
                  <a:srgbClr val="000000"/>
                </a:solidFill>
                <a:uFill>
                  <a:solidFill>
                    <a:srgbClr val="ffffff"/>
                  </a:solidFill>
                </a:uFill>
                <a:latin typeface="Gill Sans Light"/>
                <a:ea typeface="Arial"/>
              </a:rPr>
              <a:t> </a:t>
            </a:r>
            <a:endParaRPr b="0" lang="en-US" sz="1800" spc="-1" strike="noStrike">
              <a:solidFill>
                <a:srgbClr val="000000"/>
              </a:solidFill>
              <a:uFill>
                <a:solidFill>
                  <a:srgbClr val="ffffff"/>
                </a:solidFill>
              </a:uFill>
              <a:latin typeface="Arial"/>
            </a:endParaRPr>
          </a:p>
        </p:txBody>
      </p:sp>
      <p:pic>
        <p:nvPicPr>
          <p:cNvPr id="559" name="" descr=""/>
          <p:cNvPicPr/>
          <p:nvPr/>
        </p:nvPicPr>
        <p:blipFill>
          <a:blip r:embed="rId3"/>
          <a:stretch/>
        </p:blipFill>
        <p:spPr>
          <a:xfrm>
            <a:off x="7822080" y="4773240"/>
            <a:ext cx="1042920" cy="242640"/>
          </a:xfrm>
          <a:prstGeom prst="rect">
            <a:avLst/>
          </a:prstGeom>
          <a:ln>
            <a:noFill/>
          </a:ln>
        </p:spPr>
      </p:pic>
    </p:spTree>
  </p:cSld>
  <p:timing>
    <p:tnLst>
      <p:par>
        <p:cTn id="47" dur="indefinite" restart="never" nodeType="tmRoot">
          <p:childTnLst>
            <p:seq>
              <p:cTn id="48"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CustomShape 1"/>
          <p:cNvSpPr/>
          <p:nvPr/>
        </p:nvSpPr>
        <p:spPr>
          <a:xfrm>
            <a:off x="5601600" y="2573640"/>
            <a:ext cx="1078560" cy="1078560"/>
          </a:xfrm>
          <a:prstGeom prst="ellipse">
            <a:avLst/>
          </a:prstGeom>
          <a:solidFill>
            <a:srgbClr val="f9cc28"/>
          </a:solidFill>
          <a:ln>
            <a:noFill/>
          </a:ln>
        </p:spPr>
        <p:style>
          <a:lnRef idx="0"/>
          <a:fillRef idx="0"/>
          <a:effectRef idx="0"/>
          <a:fontRef idx="minor"/>
        </p:style>
      </p:sp>
      <p:sp>
        <p:nvSpPr>
          <p:cNvPr id="295" name="CustomShape 2"/>
          <p:cNvSpPr/>
          <p:nvPr/>
        </p:nvSpPr>
        <p:spPr>
          <a:xfrm>
            <a:off x="578880" y="3319920"/>
            <a:ext cx="1078560" cy="1078560"/>
          </a:xfrm>
          <a:prstGeom prst="ellipse">
            <a:avLst/>
          </a:prstGeom>
          <a:solidFill>
            <a:schemeClr val="bg1">
              <a:lumMod val="75000"/>
            </a:schemeClr>
          </a:solidFill>
          <a:ln>
            <a:noFill/>
          </a:ln>
        </p:spPr>
        <p:style>
          <a:lnRef idx="0"/>
          <a:fillRef idx="0"/>
          <a:effectRef idx="0"/>
          <a:fontRef idx="minor"/>
        </p:style>
      </p:sp>
      <p:sp>
        <p:nvSpPr>
          <p:cNvPr id="296" name="CustomShape 3"/>
          <p:cNvSpPr/>
          <p:nvPr/>
        </p:nvSpPr>
        <p:spPr>
          <a:xfrm>
            <a:off x="1862280" y="3319920"/>
            <a:ext cx="1078560" cy="1078560"/>
          </a:xfrm>
          <a:prstGeom prst="ellipse">
            <a:avLst/>
          </a:prstGeom>
          <a:solidFill>
            <a:srgbClr val="f9cc28"/>
          </a:solidFill>
          <a:ln>
            <a:noFill/>
          </a:ln>
        </p:spPr>
        <p:style>
          <a:lnRef idx="0"/>
          <a:fillRef idx="0"/>
          <a:effectRef idx="0"/>
          <a:fontRef idx="minor"/>
        </p:style>
      </p:sp>
      <p:sp>
        <p:nvSpPr>
          <p:cNvPr id="297" name="CustomShape 4"/>
          <p:cNvSpPr/>
          <p:nvPr/>
        </p:nvSpPr>
        <p:spPr>
          <a:xfrm>
            <a:off x="1216440" y="2190600"/>
            <a:ext cx="1078560" cy="1078560"/>
          </a:xfrm>
          <a:prstGeom prst="ellipse">
            <a:avLst/>
          </a:prstGeom>
          <a:solidFill>
            <a:schemeClr val="bg1">
              <a:lumMod val="75000"/>
            </a:schemeClr>
          </a:solidFill>
          <a:ln>
            <a:noFill/>
          </a:ln>
        </p:spPr>
        <p:style>
          <a:lnRef idx="0"/>
          <a:fillRef idx="0"/>
          <a:effectRef idx="0"/>
          <a:fontRef idx="minor"/>
        </p:style>
      </p:sp>
      <p:sp>
        <p:nvSpPr>
          <p:cNvPr id="298" name="CustomShape 5"/>
          <p:cNvSpPr/>
          <p:nvPr/>
        </p:nvSpPr>
        <p:spPr>
          <a:xfrm>
            <a:off x="6967080" y="3859920"/>
            <a:ext cx="1078560" cy="1078560"/>
          </a:xfrm>
          <a:prstGeom prst="ellipse">
            <a:avLst/>
          </a:prstGeom>
          <a:solidFill>
            <a:schemeClr val="bg1">
              <a:lumMod val="75000"/>
            </a:schemeClr>
          </a:solidFill>
          <a:ln>
            <a:noFill/>
          </a:ln>
        </p:spPr>
        <p:style>
          <a:lnRef idx="0"/>
          <a:fillRef idx="0"/>
          <a:effectRef idx="0"/>
          <a:fontRef idx="minor"/>
        </p:style>
      </p:sp>
      <p:sp>
        <p:nvSpPr>
          <p:cNvPr id="299" name="CustomShape 6"/>
          <p:cNvSpPr/>
          <p:nvPr/>
        </p:nvSpPr>
        <p:spPr>
          <a:xfrm>
            <a:off x="6945840" y="1265760"/>
            <a:ext cx="1078560" cy="1078560"/>
          </a:xfrm>
          <a:prstGeom prst="ellipse">
            <a:avLst/>
          </a:prstGeom>
          <a:solidFill>
            <a:srgbClr val="f9cc28"/>
          </a:solidFill>
          <a:ln>
            <a:noFill/>
          </a:ln>
        </p:spPr>
        <p:style>
          <a:lnRef idx="0"/>
          <a:fillRef idx="0"/>
          <a:effectRef idx="0"/>
          <a:fontRef idx="minor"/>
        </p:style>
      </p:sp>
      <p:sp>
        <p:nvSpPr>
          <p:cNvPr id="300" name="CustomShape 7"/>
          <p:cNvSpPr/>
          <p:nvPr/>
        </p:nvSpPr>
        <p:spPr>
          <a:xfrm>
            <a:off x="6967080" y="2573640"/>
            <a:ext cx="1078560" cy="1078560"/>
          </a:xfrm>
          <a:prstGeom prst="ellipse">
            <a:avLst/>
          </a:prstGeom>
          <a:solidFill>
            <a:schemeClr val="bg1">
              <a:lumMod val="75000"/>
            </a:schemeClr>
          </a:solidFill>
          <a:ln>
            <a:noFill/>
          </a:ln>
        </p:spPr>
        <p:style>
          <a:lnRef idx="0"/>
          <a:fillRef idx="0"/>
          <a:effectRef idx="0"/>
          <a:fontRef idx="minor"/>
        </p:style>
        <p:txBody>
          <a:bodyPr lIns="90000" rIns="90000" tIns="91440" bIns="91440" anchor="ctr"/>
          <a:p>
            <a:pPr algn="ctr">
              <a:lnSpc>
                <a:spcPct val="100000"/>
              </a:lnSpc>
            </a:pPr>
            <a:r>
              <a:rPr b="0" lang="en-US" sz="1800" spc="-1" strike="noStrike">
                <a:solidFill>
                  <a:srgbClr val="000000"/>
                </a:solidFill>
                <a:uFill>
                  <a:solidFill>
                    <a:srgbClr val="ffffff"/>
                  </a:solidFill>
                </a:uFill>
                <a:latin typeface="Quattrocento Sans"/>
                <a:ea typeface="Quattrocento Sans"/>
              </a:rPr>
              <a:t> </a:t>
            </a:r>
            <a:endParaRPr b="0" lang="en-US" sz="1800" spc="-1" strike="noStrike">
              <a:solidFill>
                <a:srgbClr val="000000"/>
              </a:solidFill>
              <a:uFill>
                <a:solidFill>
                  <a:srgbClr val="ffffff"/>
                </a:solidFill>
              </a:uFill>
              <a:latin typeface="Arial"/>
            </a:endParaRPr>
          </a:p>
        </p:txBody>
      </p:sp>
      <p:sp>
        <p:nvSpPr>
          <p:cNvPr id="301" name="CustomShape 8"/>
          <p:cNvSpPr/>
          <p:nvPr/>
        </p:nvSpPr>
        <p:spPr>
          <a:xfrm>
            <a:off x="4224960" y="2573640"/>
            <a:ext cx="1078560" cy="1078560"/>
          </a:xfrm>
          <a:prstGeom prst="ellipse">
            <a:avLst/>
          </a:prstGeom>
          <a:solidFill>
            <a:schemeClr val="bg1">
              <a:lumMod val="75000"/>
            </a:schemeClr>
          </a:solidFill>
          <a:ln>
            <a:noFill/>
          </a:ln>
        </p:spPr>
        <p:style>
          <a:lnRef idx="0"/>
          <a:fillRef idx="0"/>
          <a:effectRef idx="0"/>
          <a:fontRef idx="minor"/>
        </p:style>
      </p:sp>
      <p:sp>
        <p:nvSpPr>
          <p:cNvPr id="302" name="CustomShape 9"/>
          <p:cNvSpPr/>
          <p:nvPr/>
        </p:nvSpPr>
        <p:spPr>
          <a:xfrm>
            <a:off x="1784160" y="685800"/>
            <a:ext cx="8548200" cy="434160"/>
          </a:xfrm>
          <a:prstGeom prst="rect">
            <a:avLst/>
          </a:prstGeom>
          <a:noFill/>
          <a:ln>
            <a:noFill/>
          </a:ln>
        </p:spPr>
        <p:style>
          <a:lnRef idx="0"/>
          <a:fillRef idx="0"/>
          <a:effectRef idx="0"/>
          <a:fontRef idx="minor"/>
        </p:style>
        <p:txBody>
          <a:bodyPr lIns="90000" rIns="90000" tIns="91440" bIns="91440" anchor="ctr"/>
          <a:p>
            <a:pPr>
              <a:lnSpc>
                <a:spcPct val="100000"/>
              </a:lnSpc>
            </a:pPr>
            <a:r>
              <a:rPr b="1" lang="en-US" sz="3200" spc="-1" strike="noStrike">
                <a:solidFill>
                  <a:srgbClr val="0d0d0d"/>
                </a:solidFill>
                <a:uFill>
                  <a:solidFill>
                    <a:srgbClr val="ffffff"/>
                  </a:solidFill>
                </a:uFill>
                <a:latin typeface="Gill Sans Light"/>
                <a:ea typeface="Lora"/>
              </a:rPr>
              <a:t>Say hello to Zylker </a:t>
            </a:r>
            <a:endParaRPr b="0" lang="en-US" sz="1800" spc="-1" strike="noStrike">
              <a:solidFill>
                <a:srgbClr val="000000"/>
              </a:solidFill>
              <a:uFill>
                <a:solidFill>
                  <a:srgbClr val="ffffff"/>
                </a:solidFill>
              </a:uFill>
              <a:latin typeface="Arial"/>
            </a:endParaRPr>
          </a:p>
        </p:txBody>
      </p:sp>
      <p:sp>
        <p:nvSpPr>
          <p:cNvPr id="303" name="CustomShape 10"/>
          <p:cNvSpPr/>
          <p:nvPr/>
        </p:nvSpPr>
        <p:spPr>
          <a:xfrm>
            <a:off x="1216440" y="954720"/>
            <a:ext cx="152640" cy="152640"/>
          </a:xfrm>
          <a:custGeom>
            <a:avLst/>
            <a:gdLst/>
            <a:ahLst/>
            <a:rect l="l" t="t" r="r" b="b"/>
            <a:pathLst>
              <a:path w="7527" h="7526">
                <a:moveTo>
                  <a:pt x="5992" y="0"/>
                </a:moveTo>
                <a:lnTo>
                  <a:pt x="537" y="6430"/>
                </a:lnTo>
                <a:lnTo>
                  <a:pt x="1" y="7526"/>
                </a:lnTo>
                <a:lnTo>
                  <a:pt x="1097" y="6990"/>
                </a:lnTo>
                <a:lnTo>
                  <a:pt x="7526" y="1534"/>
                </a:lnTo>
                <a:lnTo>
                  <a:pt x="5992" y="0"/>
                </a:lnTo>
                <a:close/>
              </a:path>
            </a:pathLst>
          </a:custGeom>
          <a:noFill/>
          <a:ln w="9360">
            <a:solidFill>
              <a:srgbClr val="000000"/>
            </a:solidFill>
            <a:round/>
          </a:ln>
        </p:spPr>
        <p:style>
          <a:lnRef idx="0"/>
          <a:fillRef idx="0"/>
          <a:effectRef idx="0"/>
          <a:fontRef idx="minor"/>
        </p:style>
      </p:sp>
      <p:sp>
        <p:nvSpPr>
          <p:cNvPr id="304" name="CustomShape 11"/>
          <p:cNvSpPr/>
          <p:nvPr/>
        </p:nvSpPr>
        <p:spPr>
          <a:xfrm>
            <a:off x="1432440" y="748800"/>
            <a:ext cx="142560" cy="142560"/>
          </a:xfrm>
          <a:custGeom>
            <a:avLst/>
            <a:gdLst/>
            <a:ahLst/>
            <a:rect l="l" t="t" r="r" b="b"/>
            <a:pathLst>
              <a:path w="7039" h="704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360">
            <a:solidFill>
              <a:srgbClr val="000000"/>
            </a:solidFill>
            <a:round/>
          </a:ln>
        </p:spPr>
        <p:style>
          <a:lnRef idx="0"/>
          <a:fillRef idx="0"/>
          <a:effectRef idx="0"/>
          <a:fontRef idx="minor"/>
        </p:style>
      </p:sp>
      <p:sp>
        <p:nvSpPr>
          <p:cNvPr id="305" name="CustomShape 12"/>
          <p:cNvSpPr/>
          <p:nvPr/>
        </p:nvSpPr>
        <p:spPr>
          <a:xfrm>
            <a:off x="1272960" y="804240"/>
            <a:ext cx="246960" cy="246960"/>
          </a:xfrm>
          <a:custGeom>
            <a:avLst/>
            <a:gdLst/>
            <a:ahLst/>
            <a:rect l="l" t="t" r="r" b="b"/>
            <a:pathLst>
              <a:path w="12130" h="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360">
            <a:solidFill>
              <a:srgbClr val="000000"/>
            </a:solidFill>
            <a:round/>
          </a:ln>
        </p:spPr>
        <p:style>
          <a:lnRef idx="0"/>
          <a:fillRef idx="0"/>
          <a:effectRef idx="0"/>
          <a:fontRef idx="minor"/>
        </p:style>
      </p:sp>
      <p:sp>
        <p:nvSpPr>
          <p:cNvPr id="306" name="CustomShape 13"/>
          <p:cNvSpPr/>
          <p:nvPr/>
        </p:nvSpPr>
        <p:spPr>
          <a:xfrm>
            <a:off x="1397520" y="848880"/>
            <a:ext cx="39600" cy="39600"/>
          </a:xfrm>
          <a:custGeom>
            <a:avLst/>
            <a:gdLst/>
            <a:ahLst/>
            <a:rect l="l" t="t" r="r" b="b"/>
            <a:pathLst>
              <a:path w="1998" h="1998">
                <a:moveTo>
                  <a:pt x="1" y="1997"/>
                </a:moveTo>
                <a:lnTo>
                  <a:pt x="1998" y="0"/>
                </a:lnTo>
              </a:path>
            </a:pathLst>
          </a:custGeom>
          <a:noFill/>
          <a:ln w="9360">
            <a:solidFill>
              <a:srgbClr val="000000"/>
            </a:solidFill>
            <a:round/>
          </a:ln>
        </p:spPr>
        <p:style>
          <a:lnRef idx="0"/>
          <a:fillRef idx="0"/>
          <a:effectRef idx="0"/>
          <a:fontRef idx="minor"/>
        </p:style>
      </p:sp>
      <p:sp>
        <p:nvSpPr>
          <p:cNvPr id="307" name="Line 14"/>
          <p:cNvSpPr/>
          <p:nvPr/>
        </p:nvSpPr>
        <p:spPr>
          <a:xfrm>
            <a:off x="3920400" y="1836720"/>
            <a:ext cx="360" cy="2114640"/>
          </a:xfrm>
          <a:prstGeom prst="line">
            <a:avLst/>
          </a:prstGeom>
          <a:ln>
            <a:solidFill>
              <a:schemeClr val="bg1">
                <a:lumMod val="85000"/>
              </a:schemeClr>
            </a:solidFill>
            <a:round/>
          </a:ln>
        </p:spPr>
        <p:style>
          <a:lnRef idx="1">
            <a:schemeClr val="dk1"/>
          </a:lnRef>
          <a:fillRef idx="0">
            <a:schemeClr val="dk1"/>
          </a:fillRef>
          <a:effectRef idx="0">
            <a:schemeClr val="dk1"/>
          </a:effectRef>
          <a:fontRef idx="minor"/>
        </p:style>
      </p:sp>
      <p:pic>
        <p:nvPicPr>
          <p:cNvPr id="308" name="Picture 33" descr=""/>
          <p:cNvPicPr/>
          <p:nvPr/>
        </p:nvPicPr>
        <p:blipFill>
          <a:blip r:embed="rId1"/>
          <a:stretch/>
        </p:blipFill>
        <p:spPr>
          <a:xfrm>
            <a:off x="1411560" y="2365200"/>
            <a:ext cx="718560" cy="718560"/>
          </a:xfrm>
          <a:prstGeom prst="rect">
            <a:avLst/>
          </a:prstGeom>
          <a:ln>
            <a:noFill/>
          </a:ln>
        </p:spPr>
      </p:pic>
      <p:pic>
        <p:nvPicPr>
          <p:cNvPr id="309" name="Picture 34" descr=""/>
          <p:cNvPicPr/>
          <p:nvPr/>
        </p:nvPicPr>
        <p:blipFill>
          <a:blip r:embed="rId2"/>
          <a:srcRect l="61" t="0" r="61" b="0"/>
          <a:stretch/>
        </p:blipFill>
        <p:spPr>
          <a:xfrm>
            <a:off x="2049120" y="3490920"/>
            <a:ext cx="718560" cy="718560"/>
          </a:xfrm>
          <a:prstGeom prst="rect">
            <a:avLst/>
          </a:prstGeom>
          <a:ln>
            <a:noFill/>
          </a:ln>
        </p:spPr>
      </p:pic>
      <p:pic>
        <p:nvPicPr>
          <p:cNvPr id="310" name="Picture 35" descr=""/>
          <p:cNvPicPr/>
          <p:nvPr/>
        </p:nvPicPr>
        <p:blipFill>
          <a:blip r:embed="rId3"/>
          <a:stretch/>
        </p:blipFill>
        <p:spPr>
          <a:xfrm>
            <a:off x="767520" y="3497400"/>
            <a:ext cx="718560" cy="718560"/>
          </a:xfrm>
          <a:prstGeom prst="rect">
            <a:avLst/>
          </a:prstGeom>
          <a:ln w="28440">
            <a:noFill/>
          </a:ln>
        </p:spPr>
      </p:pic>
      <p:sp>
        <p:nvSpPr>
          <p:cNvPr id="311" name="CustomShape 15"/>
          <p:cNvSpPr/>
          <p:nvPr/>
        </p:nvSpPr>
        <p:spPr>
          <a:xfrm>
            <a:off x="749880" y="4664160"/>
            <a:ext cx="860760" cy="313920"/>
          </a:xfrm>
          <a:prstGeom prst="rect">
            <a:avLst/>
          </a:prstGeom>
          <a:noFill/>
          <a:ln>
            <a:noFill/>
          </a:ln>
        </p:spPr>
        <p:style>
          <a:lnRef idx="0"/>
          <a:fillRef idx="0"/>
          <a:effectRef idx="0"/>
          <a:fontRef idx="minor"/>
        </p:style>
        <p:txBody>
          <a:bodyPr lIns="71280" rIns="71280" tIns="35640" bIns="35640"/>
          <a:p>
            <a:pPr algn="ctr">
              <a:lnSpc>
                <a:spcPct val="100000"/>
              </a:lnSpc>
            </a:pPr>
            <a:r>
              <a:rPr b="0" lang="en-US" sz="800" spc="-1" strike="noStrike">
                <a:solidFill>
                  <a:srgbClr val="000000"/>
                </a:solidFill>
                <a:uFill>
                  <a:solidFill>
                    <a:srgbClr val="ffffff"/>
                  </a:solidFill>
                </a:uFill>
                <a:latin typeface="Gill Sans Light"/>
                <a:ea typeface="Arial"/>
              </a:rPr>
              <a:t>WENDY</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Gill Sans Light"/>
                <a:ea typeface="Arial"/>
              </a:rPr>
              <a:t>HR</a:t>
            </a:r>
            <a:endParaRPr b="0" lang="en-US" sz="1800" spc="-1" strike="noStrike">
              <a:solidFill>
                <a:srgbClr val="000000"/>
              </a:solidFill>
              <a:uFill>
                <a:solidFill>
                  <a:srgbClr val="ffffff"/>
                </a:solidFill>
              </a:uFill>
              <a:latin typeface="Arial"/>
            </a:endParaRPr>
          </a:p>
        </p:txBody>
      </p:sp>
      <p:sp>
        <p:nvSpPr>
          <p:cNvPr id="312" name="CustomShape 16"/>
          <p:cNvSpPr/>
          <p:nvPr/>
        </p:nvSpPr>
        <p:spPr>
          <a:xfrm>
            <a:off x="1290960" y="1842120"/>
            <a:ext cx="1109880" cy="313920"/>
          </a:xfrm>
          <a:prstGeom prst="rect">
            <a:avLst/>
          </a:prstGeom>
          <a:noFill/>
          <a:ln>
            <a:noFill/>
          </a:ln>
        </p:spPr>
        <p:style>
          <a:lnRef idx="0"/>
          <a:fillRef idx="0"/>
          <a:effectRef idx="0"/>
          <a:fontRef idx="minor"/>
        </p:style>
        <p:txBody>
          <a:bodyPr lIns="71280" rIns="71280" tIns="35640" bIns="35640"/>
          <a:p>
            <a:pPr algn="ctr">
              <a:lnSpc>
                <a:spcPct val="100000"/>
              </a:lnSpc>
            </a:pPr>
            <a:r>
              <a:rPr b="0" lang="en-US" sz="800" spc="-1" strike="noStrike">
                <a:solidFill>
                  <a:srgbClr val="000000"/>
                </a:solidFill>
                <a:uFill>
                  <a:solidFill>
                    <a:srgbClr val="ffffff"/>
                  </a:solidFill>
                </a:uFill>
                <a:latin typeface="Gill Sans Light"/>
                <a:ea typeface="Arial"/>
              </a:rPr>
              <a:t>DAVE</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Gill Sans Light"/>
                <a:ea typeface="Arial"/>
              </a:rPr>
              <a:t>HIRING MANAGER</a:t>
            </a:r>
            <a:endParaRPr b="0" lang="en-US" sz="1800" spc="-1" strike="noStrike">
              <a:solidFill>
                <a:srgbClr val="000000"/>
              </a:solidFill>
              <a:uFill>
                <a:solidFill>
                  <a:srgbClr val="ffffff"/>
                </a:solidFill>
              </a:uFill>
              <a:latin typeface="Arial"/>
            </a:endParaRPr>
          </a:p>
        </p:txBody>
      </p:sp>
      <p:sp>
        <p:nvSpPr>
          <p:cNvPr id="313" name="CustomShape 17"/>
          <p:cNvSpPr/>
          <p:nvPr/>
        </p:nvSpPr>
        <p:spPr>
          <a:xfrm>
            <a:off x="2034360" y="4664160"/>
            <a:ext cx="912960" cy="313920"/>
          </a:xfrm>
          <a:prstGeom prst="rect">
            <a:avLst/>
          </a:prstGeom>
          <a:noFill/>
          <a:ln>
            <a:noFill/>
          </a:ln>
        </p:spPr>
        <p:style>
          <a:lnRef idx="0"/>
          <a:fillRef idx="0"/>
          <a:effectRef idx="0"/>
          <a:fontRef idx="minor"/>
        </p:style>
        <p:txBody>
          <a:bodyPr lIns="71280" rIns="71280" tIns="35640" bIns="35640"/>
          <a:p>
            <a:pPr algn="ctr">
              <a:lnSpc>
                <a:spcPct val="100000"/>
              </a:lnSpc>
            </a:pPr>
            <a:r>
              <a:rPr b="0" lang="en-US" sz="800" spc="-1" strike="noStrike">
                <a:solidFill>
                  <a:srgbClr val="000000"/>
                </a:solidFill>
                <a:uFill>
                  <a:solidFill>
                    <a:srgbClr val="ffffff"/>
                  </a:solidFill>
                </a:uFill>
                <a:latin typeface="Gill Sans Light"/>
                <a:ea typeface="Arial"/>
              </a:rPr>
              <a:t>JOHN</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Gill Sans Light"/>
                <a:ea typeface="Arial"/>
              </a:rPr>
              <a:t>END USER</a:t>
            </a:r>
            <a:endParaRPr b="0" lang="en-US" sz="1800" spc="-1" strike="noStrike">
              <a:solidFill>
                <a:srgbClr val="000000"/>
              </a:solidFill>
              <a:uFill>
                <a:solidFill>
                  <a:srgbClr val="ffffff"/>
                </a:solidFill>
              </a:uFill>
              <a:latin typeface="Arial"/>
            </a:endParaRPr>
          </a:p>
        </p:txBody>
      </p:sp>
      <p:sp>
        <p:nvSpPr>
          <p:cNvPr id="314" name="CustomShape 18"/>
          <p:cNvSpPr/>
          <p:nvPr/>
        </p:nvSpPr>
        <p:spPr>
          <a:xfrm>
            <a:off x="196200" y="1448640"/>
            <a:ext cx="1357560" cy="241560"/>
          </a:xfrm>
          <a:prstGeom prst="rect">
            <a:avLst/>
          </a:prstGeom>
          <a:noFill/>
          <a:ln>
            <a:noFill/>
          </a:ln>
        </p:spPr>
        <p:style>
          <a:lnRef idx="0"/>
          <a:fillRef idx="0"/>
          <a:effectRef idx="0"/>
          <a:fontRef idx="minor"/>
        </p:style>
        <p:txBody>
          <a:bodyPr lIns="90000" rIns="90000" tIns="45000" bIns="45000"/>
          <a:p>
            <a:pPr>
              <a:lnSpc>
                <a:spcPct val="100000"/>
              </a:lnSpc>
            </a:pPr>
            <a:r>
              <a:rPr b="1" lang="en-US" sz="1000" spc="-1" strike="noStrike">
                <a:solidFill>
                  <a:srgbClr val="000000"/>
                </a:solidFill>
                <a:uFill>
                  <a:solidFill>
                    <a:srgbClr val="ffffff"/>
                  </a:solidFill>
                </a:uFill>
                <a:latin typeface="Gill Sans"/>
                <a:ea typeface="Arial"/>
              </a:rPr>
              <a:t>BUSINESS USERS</a:t>
            </a:r>
            <a:endParaRPr b="0" lang="en-US" sz="1800" spc="-1" strike="noStrike">
              <a:solidFill>
                <a:srgbClr val="000000"/>
              </a:solidFill>
              <a:uFill>
                <a:solidFill>
                  <a:srgbClr val="ffffff"/>
                </a:solidFill>
              </a:uFill>
              <a:latin typeface="Arial"/>
            </a:endParaRPr>
          </a:p>
        </p:txBody>
      </p:sp>
      <p:sp>
        <p:nvSpPr>
          <p:cNvPr id="315" name="CustomShape 19"/>
          <p:cNvSpPr/>
          <p:nvPr/>
        </p:nvSpPr>
        <p:spPr>
          <a:xfrm>
            <a:off x="4461480" y="1397160"/>
            <a:ext cx="963360" cy="241560"/>
          </a:xfrm>
          <a:prstGeom prst="rect">
            <a:avLst/>
          </a:prstGeom>
          <a:noFill/>
          <a:ln>
            <a:noFill/>
          </a:ln>
        </p:spPr>
        <p:style>
          <a:lnRef idx="0"/>
          <a:fillRef idx="0"/>
          <a:effectRef idx="0"/>
          <a:fontRef idx="minor"/>
        </p:style>
        <p:txBody>
          <a:bodyPr lIns="90000" rIns="90000" tIns="45000" bIns="45000"/>
          <a:p>
            <a:pPr>
              <a:lnSpc>
                <a:spcPct val="100000"/>
              </a:lnSpc>
            </a:pPr>
            <a:r>
              <a:rPr b="1" lang="en-US" sz="1000" spc="-1" strike="noStrike">
                <a:solidFill>
                  <a:srgbClr val="000000"/>
                </a:solidFill>
                <a:uFill>
                  <a:solidFill>
                    <a:srgbClr val="ffffff"/>
                  </a:solidFill>
                </a:uFill>
                <a:latin typeface="Gill Sans"/>
                <a:ea typeface="Arial"/>
              </a:rPr>
              <a:t>IT FOLKS</a:t>
            </a:r>
            <a:endParaRPr b="0" lang="en-US" sz="1800" spc="-1" strike="noStrike">
              <a:solidFill>
                <a:srgbClr val="000000"/>
              </a:solidFill>
              <a:uFill>
                <a:solidFill>
                  <a:srgbClr val="ffffff"/>
                </a:solidFill>
              </a:uFill>
              <a:latin typeface="Arial"/>
            </a:endParaRPr>
          </a:p>
        </p:txBody>
      </p:sp>
      <p:pic>
        <p:nvPicPr>
          <p:cNvPr id="316" name="Picture 50" descr=""/>
          <p:cNvPicPr/>
          <p:nvPr/>
        </p:nvPicPr>
        <p:blipFill>
          <a:blip r:embed="rId4"/>
          <a:stretch/>
        </p:blipFill>
        <p:spPr>
          <a:xfrm>
            <a:off x="4412880" y="2764440"/>
            <a:ext cx="718560" cy="718560"/>
          </a:xfrm>
          <a:prstGeom prst="rect">
            <a:avLst/>
          </a:prstGeom>
          <a:ln>
            <a:noFill/>
          </a:ln>
        </p:spPr>
      </p:pic>
      <p:sp>
        <p:nvSpPr>
          <p:cNvPr id="317" name="CustomShape 20"/>
          <p:cNvSpPr/>
          <p:nvPr/>
        </p:nvSpPr>
        <p:spPr>
          <a:xfrm>
            <a:off x="4382640" y="3711600"/>
            <a:ext cx="795960" cy="337680"/>
          </a:xfrm>
          <a:prstGeom prst="rect">
            <a:avLst/>
          </a:prstGeom>
          <a:noFill/>
          <a:ln>
            <a:noFill/>
          </a:ln>
        </p:spPr>
        <p:style>
          <a:lnRef idx="0"/>
          <a:fillRef idx="0"/>
          <a:effectRef idx="0"/>
          <a:fontRef idx="minor"/>
        </p:style>
        <p:txBody>
          <a:bodyPr lIns="95400" rIns="95400" tIns="47520" bIns="47520"/>
          <a:p>
            <a:pPr algn="ctr">
              <a:lnSpc>
                <a:spcPct val="100000"/>
              </a:lnSpc>
            </a:pPr>
            <a:r>
              <a:rPr b="0" lang="en-US" sz="800" spc="-1" strike="noStrike">
                <a:solidFill>
                  <a:srgbClr val="000000"/>
                </a:solidFill>
                <a:uFill>
                  <a:solidFill>
                    <a:srgbClr val="ffffff"/>
                  </a:solidFill>
                </a:uFill>
                <a:latin typeface="Gill Sans Light"/>
                <a:ea typeface="Arial"/>
              </a:rPr>
              <a:t>CIO</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Gill Sans Light"/>
                <a:ea typeface="Arial"/>
              </a:rPr>
              <a:t>MARCUS</a:t>
            </a:r>
            <a:endParaRPr b="0" lang="en-US" sz="1800" spc="-1" strike="noStrike">
              <a:solidFill>
                <a:srgbClr val="000000"/>
              </a:solidFill>
              <a:uFill>
                <a:solidFill>
                  <a:srgbClr val="ffffff"/>
                </a:solidFill>
              </a:uFill>
              <a:latin typeface="Arial"/>
            </a:endParaRPr>
          </a:p>
        </p:txBody>
      </p:sp>
      <p:pic>
        <p:nvPicPr>
          <p:cNvPr id="318" name="Picture 59" descr=""/>
          <p:cNvPicPr/>
          <p:nvPr/>
        </p:nvPicPr>
        <p:blipFill>
          <a:blip r:embed="rId5"/>
          <a:stretch/>
        </p:blipFill>
        <p:spPr>
          <a:xfrm>
            <a:off x="5797440" y="2757960"/>
            <a:ext cx="718560" cy="718560"/>
          </a:xfrm>
          <a:prstGeom prst="rect">
            <a:avLst/>
          </a:prstGeom>
          <a:ln>
            <a:noFill/>
          </a:ln>
        </p:spPr>
      </p:pic>
      <p:pic>
        <p:nvPicPr>
          <p:cNvPr id="319" name="Picture 60" descr=""/>
          <p:cNvPicPr/>
          <p:nvPr/>
        </p:nvPicPr>
        <p:blipFill>
          <a:blip r:embed="rId6"/>
          <a:stretch/>
        </p:blipFill>
        <p:spPr>
          <a:xfrm>
            <a:off x="7160760" y="4052880"/>
            <a:ext cx="718560" cy="718560"/>
          </a:xfrm>
          <a:prstGeom prst="rect">
            <a:avLst/>
          </a:prstGeom>
          <a:ln>
            <a:noFill/>
          </a:ln>
        </p:spPr>
      </p:pic>
      <p:pic>
        <p:nvPicPr>
          <p:cNvPr id="320" name="Picture 61" descr=""/>
          <p:cNvPicPr/>
          <p:nvPr/>
        </p:nvPicPr>
        <p:blipFill>
          <a:blip r:embed="rId7"/>
          <a:stretch/>
        </p:blipFill>
        <p:spPr>
          <a:xfrm>
            <a:off x="7147080" y="2755440"/>
            <a:ext cx="718560" cy="718560"/>
          </a:xfrm>
          <a:prstGeom prst="rect">
            <a:avLst/>
          </a:prstGeom>
          <a:ln>
            <a:noFill/>
          </a:ln>
        </p:spPr>
      </p:pic>
      <p:pic>
        <p:nvPicPr>
          <p:cNvPr id="321" name="Picture 62" descr=""/>
          <p:cNvPicPr/>
          <p:nvPr/>
        </p:nvPicPr>
        <p:blipFill>
          <a:blip r:embed="rId8"/>
          <a:stretch/>
        </p:blipFill>
        <p:spPr>
          <a:xfrm>
            <a:off x="7120080" y="1436400"/>
            <a:ext cx="718560" cy="718560"/>
          </a:xfrm>
          <a:prstGeom prst="rect">
            <a:avLst/>
          </a:prstGeom>
          <a:ln>
            <a:noFill/>
          </a:ln>
        </p:spPr>
      </p:pic>
      <p:sp>
        <p:nvSpPr>
          <p:cNvPr id="322" name="CustomShape 21"/>
          <p:cNvSpPr/>
          <p:nvPr/>
        </p:nvSpPr>
        <p:spPr>
          <a:xfrm>
            <a:off x="7961760" y="1482120"/>
            <a:ext cx="975600" cy="337680"/>
          </a:xfrm>
          <a:prstGeom prst="rect">
            <a:avLst/>
          </a:prstGeom>
          <a:noFill/>
          <a:ln>
            <a:noFill/>
          </a:ln>
        </p:spPr>
        <p:style>
          <a:lnRef idx="0"/>
          <a:fillRef idx="0"/>
          <a:effectRef idx="0"/>
          <a:fontRef idx="minor"/>
        </p:style>
        <p:txBody>
          <a:bodyPr lIns="95400" rIns="95400" tIns="47520" bIns="47520"/>
          <a:p>
            <a:pPr algn="ctr">
              <a:lnSpc>
                <a:spcPct val="100000"/>
              </a:lnSpc>
            </a:pPr>
            <a:r>
              <a:rPr b="0" lang="en-US" sz="800" spc="-1" strike="noStrike">
                <a:solidFill>
                  <a:srgbClr val="000000"/>
                </a:solidFill>
                <a:uFill>
                  <a:solidFill>
                    <a:srgbClr val="ffffff"/>
                  </a:solidFill>
                </a:uFill>
                <a:latin typeface="Gill Sans Light"/>
                <a:ea typeface="Arial"/>
              </a:rPr>
              <a:t>SCOTT </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Gill Sans Light"/>
                <a:ea typeface="Arial"/>
              </a:rPr>
              <a:t>IT TECHNICIAN</a:t>
            </a:r>
            <a:endParaRPr b="0" lang="en-US" sz="1800" spc="-1" strike="noStrike">
              <a:solidFill>
                <a:srgbClr val="000000"/>
              </a:solidFill>
              <a:uFill>
                <a:solidFill>
                  <a:srgbClr val="ffffff"/>
                </a:solidFill>
              </a:uFill>
              <a:latin typeface="Arial"/>
            </a:endParaRPr>
          </a:p>
        </p:txBody>
      </p:sp>
      <p:sp>
        <p:nvSpPr>
          <p:cNvPr id="323" name="CustomShape 22"/>
          <p:cNvSpPr/>
          <p:nvPr/>
        </p:nvSpPr>
        <p:spPr>
          <a:xfrm>
            <a:off x="8012160" y="2946960"/>
            <a:ext cx="934560" cy="337680"/>
          </a:xfrm>
          <a:prstGeom prst="rect">
            <a:avLst/>
          </a:prstGeom>
          <a:noFill/>
          <a:ln>
            <a:noFill/>
          </a:ln>
        </p:spPr>
        <p:style>
          <a:lnRef idx="0"/>
          <a:fillRef idx="0"/>
          <a:effectRef idx="0"/>
          <a:fontRef idx="minor"/>
        </p:style>
        <p:txBody>
          <a:bodyPr lIns="95400" rIns="95400" tIns="47520" bIns="47520"/>
          <a:p>
            <a:pPr algn="ctr">
              <a:lnSpc>
                <a:spcPct val="100000"/>
              </a:lnSpc>
            </a:pPr>
            <a:r>
              <a:rPr b="0" lang="en-US" sz="800" spc="-1" strike="noStrike">
                <a:solidFill>
                  <a:srgbClr val="000000"/>
                </a:solidFill>
                <a:uFill>
                  <a:solidFill>
                    <a:srgbClr val="ffffff"/>
                  </a:solidFill>
                </a:uFill>
                <a:latin typeface="Gill Sans Light"/>
                <a:ea typeface="Arial"/>
              </a:rPr>
              <a:t>JASON</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Gill Sans Light"/>
                <a:ea typeface="Arial"/>
              </a:rPr>
              <a:t>IT TECHNICIAN</a:t>
            </a:r>
            <a:endParaRPr b="0" lang="en-US" sz="1800" spc="-1" strike="noStrike">
              <a:solidFill>
                <a:srgbClr val="000000"/>
              </a:solidFill>
              <a:uFill>
                <a:solidFill>
                  <a:srgbClr val="ffffff"/>
                </a:solidFill>
              </a:uFill>
              <a:latin typeface="Arial"/>
            </a:endParaRPr>
          </a:p>
        </p:txBody>
      </p:sp>
      <p:sp>
        <p:nvSpPr>
          <p:cNvPr id="324" name="CustomShape 23"/>
          <p:cNvSpPr/>
          <p:nvPr/>
        </p:nvSpPr>
        <p:spPr>
          <a:xfrm>
            <a:off x="7988400" y="4228560"/>
            <a:ext cx="975600" cy="337680"/>
          </a:xfrm>
          <a:prstGeom prst="rect">
            <a:avLst/>
          </a:prstGeom>
          <a:noFill/>
          <a:ln>
            <a:noFill/>
          </a:ln>
        </p:spPr>
        <p:style>
          <a:lnRef idx="0"/>
          <a:fillRef idx="0"/>
          <a:effectRef idx="0"/>
          <a:fontRef idx="minor"/>
        </p:style>
        <p:txBody>
          <a:bodyPr lIns="95400" rIns="95400" tIns="47520" bIns="47520"/>
          <a:p>
            <a:pPr algn="ctr">
              <a:lnSpc>
                <a:spcPct val="100000"/>
              </a:lnSpc>
            </a:pPr>
            <a:r>
              <a:rPr b="0" lang="en-US" sz="800" spc="-1" strike="noStrike">
                <a:solidFill>
                  <a:srgbClr val="000000"/>
                </a:solidFill>
                <a:uFill>
                  <a:solidFill>
                    <a:srgbClr val="ffffff"/>
                  </a:solidFill>
                </a:uFill>
                <a:latin typeface="Gill Sans Light"/>
                <a:ea typeface="Arial"/>
              </a:rPr>
              <a:t>ADAM</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Gill Sans Light"/>
                <a:ea typeface="Arial"/>
              </a:rPr>
              <a:t>IT TECHNICIAN</a:t>
            </a:r>
            <a:endParaRPr b="0" lang="en-US" sz="1800" spc="-1" strike="noStrike">
              <a:solidFill>
                <a:srgbClr val="000000"/>
              </a:solidFill>
              <a:uFill>
                <a:solidFill>
                  <a:srgbClr val="ffffff"/>
                </a:solidFill>
              </a:uFill>
              <a:latin typeface="Arial"/>
            </a:endParaRPr>
          </a:p>
        </p:txBody>
      </p:sp>
      <p:sp>
        <p:nvSpPr>
          <p:cNvPr id="325" name="CustomShape 24"/>
          <p:cNvSpPr/>
          <p:nvPr/>
        </p:nvSpPr>
        <p:spPr>
          <a:xfrm>
            <a:off x="5554800" y="3725640"/>
            <a:ext cx="1173960" cy="337680"/>
          </a:xfrm>
          <a:prstGeom prst="rect">
            <a:avLst/>
          </a:prstGeom>
          <a:noFill/>
          <a:ln>
            <a:noFill/>
          </a:ln>
        </p:spPr>
        <p:style>
          <a:lnRef idx="0"/>
          <a:fillRef idx="0"/>
          <a:effectRef idx="0"/>
          <a:fontRef idx="minor"/>
        </p:style>
        <p:txBody>
          <a:bodyPr lIns="95400" rIns="95400" tIns="47520" bIns="47520"/>
          <a:p>
            <a:pPr algn="ctr">
              <a:lnSpc>
                <a:spcPct val="100000"/>
              </a:lnSpc>
            </a:pPr>
            <a:r>
              <a:rPr b="0" lang="en-US" sz="800" spc="-1" strike="noStrike">
                <a:solidFill>
                  <a:srgbClr val="000000"/>
                </a:solidFill>
                <a:uFill>
                  <a:solidFill>
                    <a:srgbClr val="ffffff"/>
                  </a:solidFill>
                </a:uFill>
                <a:latin typeface="Gill Sans Light"/>
                <a:ea typeface="Arial"/>
              </a:rPr>
              <a:t>CATRIN</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Gill Sans Light"/>
                <a:ea typeface="Arial"/>
              </a:rPr>
              <a:t>IT SERVICE MANAGER</a:t>
            </a:r>
            <a:endParaRPr b="0" lang="en-US" sz="1800" spc="-1" strike="noStrike">
              <a:solidFill>
                <a:srgbClr val="000000"/>
              </a:solidFill>
              <a:uFill>
                <a:solidFill>
                  <a:srgbClr val="ffffff"/>
                </a:solidFill>
              </a:uFill>
              <a:latin typeface="Arial"/>
            </a:endParaRPr>
          </a:p>
        </p:txBody>
      </p:sp>
      <p:pic>
        <p:nvPicPr>
          <p:cNvPr id="326" name="" descr=""/>
          <p:cNvPicPr/>
          <p:nvPr/>
        </p:nvPicPr>
        <p:blipFill>
          <a:blip r:embed="rId9"/>
          <a:stretch/>
        </p:blipFill>
        <p:spPr>
          <a:xfrm>
            <a:off x="8247960" y="4901040"/>
            <a:ext cx="812520" cy="18864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7" name="CustomShape 1"/>
          <p:cNvSpPr/>
          <p:nvPr/>
        </p:nvSpPr>
        <p:spPr>
          <a:xfrm>
            <a:off x="2127240" y="2091240"/>
            <a:ext cx="4746240" cy="617400"/>
          </a:xfrm>
          <a:prstGeom prst="rect">
            <a:avLst/>
          </a:prstGeom>
          <a:noFill/>
          <a:ln>
            <a:noFill/>
          </a:ln>
        </p:spPr>
        <p:style>
          <a:lnRef idx="0"/>
          <a:fillRef idx="0"/>
          <a:effectRef idx="0"/>
          <a:fontRef idx="minor"/>
        </p:style>
        <p:txBody>
          <a:bodyPr lIns="90000" rIns="90000" tIns="91440" bIns="91440" anchor="b"/>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pPr>
              <a:lnSpc>
                <a:spcPct val="100000"/>
              </a:lnSpc>
            </a:pPr>
            <a:r>
              <a:rPr b="0" lang="en-US" sz="3200" spc="-1" strike="noStrike">
                <a:solidFill>
                  <a:srgbClr val="000000"/>
                </a:solidFill>
                <a:uFill>
                  <a:solidFill>
                    <a:srgbClr val="ffffff"/>
                  </a:solidFill>
                </a:uFill>
                <a:latin typeface="Gill Sans Light"/>
                <a:ea typeface="Lora"/>
              </a:rPr>
              <a:t>Story time:</a:t>
            </a:r>
            <a:endParaRPr b="0" lang="en-US" sz="1800" spc="-1" strike="noStrike">
              <a:solidFill>
                <a:srgbClr val="000000"/>
              </a:solidFill>
              <a:uFill>
                <a:solidFill>
                  <a:srgbClr val="ffffff"/>
                </a:solidFill>
              </a:uFill>
              <a:latin typeface="Arial"/>
            </a:endParaRPr>
          </a:p>
        </p:txBody>
      </p:sp>
      <p:sp>
        <p:nvSpPr>
          <p:cNvPr id="328" name="CustomShape 2"/>
          <p:cNvSpPr/>
          <p:nvPr/>
        </p:nvSpPr>
        <p:spPr>
          <a:xfrm>
            <a:off x="1134000" y="2291040"/>
            <a:ext cx="542520" cy="560880"/>
          </a:xfrm>
          <a:prstGeom prst="rect">
            <a:avLst/>
          </a:prstGeom>
          <a:noFill/>
          <a:ln>
            <a:noFill/>
          </a:ln>
        </p:spPr>
        <p:style>
          <a:lnRef idx="0"/>
          <a:fillRef idx="0"/>
          <a:effectRef idx="0"/>
          <a:fontRef idx="minor"/>
        </p:style>
      </p:sp>
      <p:sp>
        <p:nvSpPr>
          <p:cNvPr id="329" name="CustomShape 3"/>
          <p:cNvSpPr/>
          <p:nvPr/>
        </p:nvSpPr>
        <p:spPr>
          <a:xfrm>
            <a:off x="2149200" y="2566800"/>
            <a:ext cx="3433320" cy="637920"/>
          </a:xfrm>
          <a:prstGeom prst="rect">
            <a:avLst/>
          </a:prstGeom>
          <a:noFill/>
          <a:ln>
            <a:noFill/>
          </a:ln>
        </p:spPr>
        <p:style>
          <a:lnRef idx="0"/>
          <a:fillRef idx="0"/>
          <a:effectRef idx="0"/>
          <a:fontRef idx="minor"/>
        </p:style>
        <p:txBody>
          <a:bodyPr lIns="90000" rIns="90000" tIns="45000" bIns="45000"/>
          <a:p>
            <a:r>
              <a:rPr b="0" lang="en-US" sz="1800" spc="-1" strike="noStrike">
                <a:solidFill>
                  <a:srgbClr val="000000"/>
                </a:solidFill>
                <a:uFill>
                  <a:solidFill>
                    <a:srgbClr val="ffffff"/>
                  </a:solidFill>
                </a:uFill>
                <a:latin typeface="Gill Sans Light"/>
                <a:ea typeface="Arial"/>
              </a:rPr>
              <a:t>Phone ordering process at Zylker </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pic>
        <p:nvPicPr>
          <p:cNvPr id="330" name="Picture 2" descr=""/>
          <p:cNvPicPr/>
          <p:nvPr/>
        </p:nvPicPr>
        <p:blipFill>
          <a:blip r:embed="rId1"/>
          <a:srcRect l="0" t="0" r="0" b="13977"/>
          <a:stretch/>
        </p:blipFill>
        <p:spPr>
          <a:xfrm>
            <a:off x="1355400" y="2303640"/>
            <a:ext cx="633600" cy="544680"/>
          </a:xfrm>
          <a:prstGeom prst="rect">
            <a:avLst/>
          </a:prstGeom>
          <a:ln>
            <a:noFill/>
          </a:ln>
        </p:spPr>
      </p:pic>
      <p:pic>
        <p:nvPicPr>
          <p:cNvPr id="331" name="" descr=""/>
          <p:cNvPicPr/>
          <p:nvPr/>
        </p:nvPicPr>
        <p:blipFill>
          <a:blip r:embed="rId2"/>
          <a:stretch/>
        </p:blipFill>
        <p:spPr>
          <a:xfrm>
            <a:off x="7827120" y="4773600"/>
            <a:ext cx="1043640" cy="24264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2" name="CustomShape 1"/>
          <p:cNvSpPr/>
          <p:nvPr/>
        </p:nvSpPr>
        <p:spPr>
          <a:xfrm>
            <a:off x="1728000" y="660600"/>
            <a:ext cx="5101200" cy="434160"/>
          </a:xfrm>
          <a:prstGeom prst="rect">
            <a:avLst/>
          </a:prstGeom>
          <a:noFill/>
          <a:ln>
            <a:noFill/>
          </a:ln>
        </p:spPr>
        <p:style>
          <a:lnRef idx="0"/>
          <a:fillRef idx="0"/>
          <a:effectRef idx="0"/>
          <a:fontRef idx="minor"/>
        </p:style>
        <p:txBody>
          <a:bodyPr lIns="90000" rIns="90000" tIns="91440" bIns="91440" anchor="ctr"/>
          <a:p>
            <a:pPr>
              <a:lnSpc>
                <a:spcPct val="100000"/>
              </a:lnSpc>
            </a:pPr>
            <a:r>
              <a:rPr b="1" lang="en-US" sz="3200" spc="-1" strike="noStrike">
                <a:solidFill>
                  <a:srgbClr val="0d0d0d"/>
                </a:solidFill>
                <a:uFill>
                  <a:solidFill>
                    <a:srgbClr val="ffffff"/>
                  </a:solidFill>
                </a:uFill>
                <a:latin typeface="Gill Sans Light"/>
                <a:ea typeface="Lora"/>
              </a:rPr>
              <a:t>John requests a  phone</a:t>
            </a:r>
            <a:endParaRPr b="0" lang="en-US" sz="1800" spc="-1" strike="noStrike">
              <a:solidFill>
                <a:srgbClr val="000000"/>
              </a:solidFill>
              <a:uFill>
                <a:solidFill>
                  <a:srgbClr val="ffffff"/>
                </a:solidFill>
              </a:uFill>
              <a:latin typeface="Arial"/>
            </a:endParaRPr>
          </a:p>
        </p:txBody>
      </p:sp>
      <p:sp>
        <p:nvSpPr>
          <p:cNvPr id="333" name="CustomShape 2"/>
          <p:cNvSpPr/>
          <p:nvPr/>
        </p:nvSpPr>
        <p:spPr>
          <a:xfrm>
            <a:off x="593640" y="1642320"/>
            <a:ext cx="1964520" cy="2718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200" spc="-1" strike="noStrike">
                <a:solidFill>
                  <a:srgbClr val="000000"/>
                </a:solidFill>
                <a:uFill>
                  <a:solidFill>
                    <a:srgbClr val="ffffff"/>
                  </a:solidFill>
                </a:uFill>
                <a:latin typeface="Gill Sans Light"/>
                <a:ea typeface="Arial"/>
              </a:rPr>
              <a:t>How John expects it to work</a:t>
            </a:r>
            <a:endParaRPr b="0" lang="en-US" sz="1800" spc="-1" strike="noStrike">
              <a:solidFill>
                <a:srgbClr val="000000"/>
              </a:solidFill>
              <a:uFill>
                <a:solidFill>
                  <a:srgbClr val="ffffff"/>
                </a:solidFill>
              </a:uFill>
              <a:latin typeface="Arial"/>
            </a:endParaRPr>
          </a:p>
        </p:txBody>
      </p:sp>
      <p:pic>
        <p:nvPicPr>
          <p:cNvPr id="334" name="Picture 158" descr=""/>
          <p:cNvPicPr/>
          <p:nvPr/>
        </p:nvPicPr>
        <p:blipFill>
          <a:blip r:embed="rId1"/>
          <a:stretch/>
        </p:blipFill>
        <p:spPr>
          <a:xfrm>
            <a:off x="1994040" y="2394720"/>
            <a:ext cx="1438560" cy="1438560"/>
          </a:xfrm>
          <a:prstGeom prst="rect">
            <a:avLst/>
          </a:prstGeom>
          <a:ln>
            <a:noFill/>
          </a:ln>
        </p:spPr>
      </p:pic>
      <p:pic>
        <p:nvPicPr>
          <p:cNvPr id="335" name="Picture 159" descr=""/>
          <p:cNvPicPr/>
          <p:nvPr/>
        </p:nvPicPr>
        <p:blipFill>
          <a:blip r:embed="rId2"/>
          <a:stretch/>
        </p:blipFill>
        <p:spPr>
          <a:xfrm>
            <a:off x="5353560" y="2375280"/>
            <a:ext cx="1438560" cy="1438560"/>
          </a:xfrm>
          <a:prstGeom prst="rect">
            <a:avLst/>
          </a:prstGeom>
          <a:ln>
            <a:noFill/>
          </a:ln>
        </p:spPr>
      </p:pic>
      <p:pic>
        <p:nvPicPr>
          <p:cNvPr id="336" name="Picture 160" descr=""/>
          <p:cNvPicPr/>
          <p:nvPr/>
        </p:nvPicPr>
        <p:blipFill>
          <a:blip r:embed="rId3"/>
          <a:stretch/>
        </p:blipFill>
        <p:spPr>
          <a:xfrm>
            <a:off x="4077720" y="2401920"/>
            <a:ext cx="718560" cy="718560"/>
          </a:xfrm>
          <a:prstGeom prst="rect">
            <a:avLst/>
          </a:prstGeom>
          <a:ln>
            <a:noFill/>
          </a:ln>
        </p:spPr>
      </p:pic>
      <p:pic>
        <p:nvPicPr>
          <p:cNvPr id="337" name="Picture 162" descr=""/>
          <p:cNvPicPr/>
          <p:nvPr/>
        </p:nvPicPr>
        <p:blipFill>
          <a:blip r:embed="rId4"/>
          <a:srcRect l="8951" t="-348" r="6569" b="13130"/>
          <a:stretch/>
        </p:blipFill>
        <p:spPr>
          <a:xfrm>
            <a:off x="4092840" y="3077640"/>
            <a:ext cx="718560" cy="718560"/>
          </a:xfrm>
          <a:prstGeom prst="rect">
            <a:avLst/>
          </a:prstGeom>
          <a:ln>
            <a:noFill/>
          </a:ln>
        </p:spPr>
      </p:pic>
      <p:sp>
        <p:nvSpPr>
          <p:cNvPr id="338" name="CustomShape 3"/>
          <p:cNvSpPr/>
          <p:nvPr/>
        </p:nvSpPr>
        <p:spPr>
          <a:xfrm>
            <a:off x="2225160" y="4036320"/>
            <a:ext cx="912960" cy="313920"/>
          </a:xfrm>
          <a:prstGeom prst="rect">
            <a:avLst/>
          </a:prstGeom>
          <a:noFill/>
          <a:ln>
            <a:noFill/>
          </a:ln>
        </p:spPr>
        <p:style>
          <a:lnRef idx="0"/>
          <a:fillRef idx="0"/>
          <a:effectRef idx="0"/>
          <a:fontRef idx="minor"/>
        </p:style>
        <p:txBody>
          <a:bodyPr lIns="71280" rIns="71280" tIns="35640" bIns="35640"/>
          <a:p>
            <a:pPr algn="ctr">
              <a:lnSpc>
                <a:spcPct val="100000"/>
              </a:lnSpc>
            </a:pPr>
            <a:r>
              <a:rPr b="0" lang="en-US" sz="800" spc="-1" strike="noStrike">
                <a:solidFill>
                  <a:srgbClr val="000000"/>
                </a:solidFill>
                <a:uFill>
                  <a:solidFill>
                    <a:srgbClr val="ffffff"/>
                  </a:solidFill>
                </a:uFill>
                <a:latin typeface="Gill Sans Light"/>
                <a:ea typeface="Arial"/>
              </a:rPr>
              <a:t>JOHN</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Gill Sans Light"/>
                <a:ea typeface="Arial"/>
              </a:rPr>
              <a:t>END USER</a:t>
            </a:r>
            <a:endParaRPr b="0" lang="en-US" sz="1800" spc="-1" strike="noStrike">
              <a:solidFill>
                <a:srgbClr val="000000"/>
              </a:solidFill>
              <a:uFill>
                <a:solidFill>
                  <a:srgbClr val="ffffff"/>
                </a:solidFill>
              </a:uFill>
              <a:latin typeface="Arial"/>
            </a:endParaRPr>
          </a:p>
        </p:txBody>
      </p:sp>
      <p:sp>
        <p:nvSpPr>
          <p:cNvPr id="339" name="CustomShape 4"/>
          <p:cNvSpPr/>
          <p:nvPr/>
        </p:nvSpPr>
        <p:spPr>
          <a:xfrm>
            <a:off x="5599440" y="4051080"/>
            <a:ext cx="975600" cy="337680"/>
          </a:xfrm>
          <a:prstGeom prst="rect">
            <a:avLst/>
          </a:prstGeom>
          <a:noFill/>
          <a:ln>
            <a:noFill/>
          </a:ln>
        </p:spPr>
        <p:style>
          <a:lnRef idx="0"/>
          <a:fillRef idx="0"/>
          <a:effectRef idx="0"/>
          <a:fontRef idx="minor"/>
        </p:style>
        <p:txBody>
          <a:bodyPr lIns="95400" rIns="95400" tIns="47520" bIns="47520"/>
          <a:p>
            <a:pPr algn="ctr">
              <a:lnSpc>
                <a:spcPct val="100000"/>
              </a:lnSpc>
            </a:pPr>
            <a:r>
              <a:rPr b="0" lang="en-US" sz="800" spc="-1" strike="noStrike">
                <a:solidFill>
                  <a:srgbClr val="000000"/>
                </a:solidFill>
                <a:uFill>
                  <a:solidFill>
                    <a:srgbClr val="ffffff"/>
                  </a:solidFill>
                </a:uFill>
                <a:latin typeface="Gill Sans Light"/>
                <a:ea typeface="Arial"/>
              </a:rPr>
              <a:t>SCOTT </a:t>
            </a:r>
            <a:endParaRPr b="0" lang="en-US" sz="1800" spc="-1" strike="noStrike">
              <a:solidFill>
                <a:srgbClr val="000000"/>
              </a:solidFill>
              <a:uFill>
                <a:solidFill>
                  <a:srgbClr val="ffffff"/>
                </a:solidFill>
              </a:uFill>
              <a:latin typeface="Arial"/>
            </a:endParaRPr>
          </a:p>
          <a:p>
            <a:pPr algn="ctr">
              <a:lnSpc>
                <a:spcPct val="100000"/>
              </a:lnSpc>
            </a:pPr>
            <a:r>
              <a:rPr b="0" lang="en-US" sz="800" spc="-1" strike="noStrike">
                <a:solidFill>
                  <a:srgbClr val="000000"/>
                </a:solidFill>
                <a:uFill>
                  <a:solidFill>
                    <a:srgbClr val="ffffff"/>
                  </a:solidFill>
                </a:uFill>
                <a:latin typeface="Gill Sans Light"/>
                <a:ea typeface="Arial"/>
              </a:rPr>
              <a:t>IT TECHNICIAN</a:t>
            </a:r>
            <a:endParaRPr b="0" lang="en-US" sz="1800" spc="-1" strike="noStrike">
              <a:solidFill>
                <a:srgbClr val="000000"/>
              </a:solidFill>
              <a:uFill>
                <a:solidFill>
                  <a:srgbClr val="ffffff"/>
                </a:solidFill>
              </a:uFill>
              <a:latin typeface="Arial"/>
            </a:endParaRPr>
          </a:p>
        </p:txBody>
      </p:sp>
      <p:sp>
        <p:nvSpPr>
          <p:cNvPr id="340" name="CustomShape 5"/>
          <p:cNvSpPr/>
          <p:nvPr/>
        </p:nvSpPr>
        <p:spPr>
          <a:xfrm>
            <a:off x="1216440" y="954720"/>
            <a:ext cx="152640" cy="152640"/>
          </a:xfrm>
          <a:custGeom>
            <a:avLst/>
            <a:gdLst/>
            <a:ahLst/>
            <a:rect l="l" t="t" r="r" b="b"/>
            <a:pathLst>
              <a:path w="7527" h="7526">
                <a:moveTo>
                  <a:pt x="5992" y="0"/>
                </a:moveTo>
                <a:lnTo>
                  <a:pt x="537" y="6430"/>
                </a:lnTo>
                <a:lnTo>
                  <a:pt x="1" y="7526"/>
                </a:lnTo>
                <a:lnTo>
                  <a:pt x="1097" y="6990"/>
                </a:lnTo>
                <a:lnTo>
                  <a:pt x="7526" y="1534"/>
                </a:lnTo>
                <a:lnTo>
                  <a:pt x="5992" y="0"/>
                </a:lnTo>
                <a:close/>
              </a:path>
            </a:pathLst>
          </a:custGeom>
          <a:noFill/>
          <a:ln w="9360">
            <a:solidFill>
              <a:srgbClr val="000000"/>
            </a:solidFill>
            <a:round/>
          </a:ln>
        </p:spPr>
        <p:style>
          <a:lnRef idx="0"/>
          <a:fillRef idx="0"/>
          <a:effectRef idx="0"/>
          <a:fontRef idx="minor"/>
        </p:style>
      </p:sp>
      <p:sp>
        <p:nvSpPr>
          <p:cNvPr id="341" name="CustomShape 6"/>
          <p:cNvSpPr/>
          <p:nvPr/>
        </p:nvSpPr>
        <p:spPr>
          <a:xfrm>
            <a:off x="1432440" y="748800"/>
            <a:ext cx="142560" cy="142560"/>
          </a:xfrm>
          <a:custGeom>
            <a:avLst/>
            <a:gdLst/>
            <a:ahLst/>
            <a:rect l="l" t="t" r="r" b="b"/>
            <a:pathLst>
              <a:path w="7039" h="704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360">
            <a:solidFill>
              <a:srgbClr val="000000"/>
            </a:solidFill>
            <a:round/>
          </a:ln>
        </p:spPr>
        <p:style>
          <a:lnRef idx="0"/>
          <a:fillRef idx="0"/>
          <a:effectRef idx="0"/>
          <a:fontRef idx="minor"/>
        </p:style>
      </p:sp>
      <p:sp>
        <p:nvSpPr>
          <p:cNvPr id="342" name="CustomShape 7"/>
          <p:cNvSpPr/>
          <p:nvPr/>
        </p:nvSpPr>
        <p:spPr>
          <a:xfrm>
            <a:off x="1272960" y="804240"/>
            <a:ext cx="246960" cy="246960"/>
          </a:xfrm>
          <a:custGeom>
            <a:avLst/>
            <a:gdLst/>
            <a:ahLst/>
            <a:rect l="l" t="t" r="r" b="b"/>
            <a:pathLst>
              <a:path w="12130" h="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360">
            <a:solidFill>
              <a:srgbClr val="000000"/>
            </a:solidFill>
            <a:round/>
          </a:ln>
        </p:spPr>
        <p:style>
          <a:lnRef idx="0"/>
          <a:fillRef idx="0"/>
          <a:effectRef idx="0"/>
          <a:fontRef idx="minor"/>
        </p:style>
      </p:sp>
      <p:sp>
        <p:nvSpPr>
          <p:cNvPr id="343" name="CustomShape 8"/>
          <p:cNvSpPr/>
          <p:nvPr/>
        </p:nvSpPr>
        <p:spPr>
          <a:xfrm>
            <a:off x="1397520" y="848880"/>
            <a:ext cx="39600" cy="39600"/>
          </a:xfrm>
          <a:custGeom>
            <a:avLst/>
            <a:gdLst/>
            <a:ahLst/>
            <a:rect l="l" t="t" r="r" b="b"/>
            <a:pathLst>
              <a:path w="1998" h="1998">
                <a:moveTo>
                  <a:pt x="1" y="1997"/>
                </a:moveTo>
                <a:lnTo>
                  <a:pt x="1998" y="0"/>
                </a:lnTo>
              </a:path>
            </a:pathLst>
          </a:custGeom>
          <a:noFill/>
          <a:ln w="9360">
            <a:solidFill>
              <a:srgbClr val="000000"/>
            </a:solidFill>
            <a:round/>
          </a:ln>
        </p:spPr>
        <p:style>
          <a:lnRef idx="0"/>
          <a:fillRef idx="0"/>
          <a:effectRef idx="0"/>
          <a:fontRef idx="minor"/>
        </p:style>
      </p:sp>
      <p:sp>
        <p:nvSpPr>
          <p:cNvPr id="344" name="CustomShape 9"/>
          <p:cNvSpPr/>
          <p:nvPr/>
        </p:nvSpPr>
        <p:spPr>
          <a:xfrm>
            <a:off x="693360" y="2022120"/>
            <a:ext cx="437760" cy="360"/>
          </a:xfrm>
          <a:custGeom>
            <a:avLst/>
            <a:gdLst/>
            <a:ahLst/>
            <a:rect l="l" t="t" r="r" b="b"/>
            <a:pathLst>
              <a:path w="21600" h="21600">
                <a:moveTo>
                  <a:pt x="0" y="0"/>
                </a:moveTo>
                <a:lnTo>
                  <a:pt x="21600" y="21600"/>
                </a:lnTo>
              </a:path>
            </a:pathLst>
          </a:custGeom>
          <a:noFill/>
          <a:ln w="9360">
            <a:solidFill>
              <a:schemeClr val="tx1">
                <a:lumMod val="95000"/>
                <a:lumOff val="5000"/>
              </a:schemeClr>
            </a:solidFill>
            <a:round/>
          </a:ln>
        </p:spPr>
        <p:style>
          <a:lnRef idx="0"/>
          <a:fillRef idx="0"/>
          <a:effectRef idx="0"/>
          <a:fontRef idx="minor"/>
        </p:style>
      </p:sp>
      <p:pic>
        <p:nvPicPr>
          <p:cNvPr id="345" name="" descr=""/>
          <p:cNvPicPr/>
          <p:nvPr/>
        </p:nvPicPr>
        <p:blipFill>
          <a:blip r:embed="rId5"/>
          <a:stretch/>
        </p:blipFill>
        <p:spPr>
          <a:xfrm>
            <a:off x="8155440" y="4809600"/>
            <a:ext cx="932760" cy="21672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CustomShape 1"/>
          <p:cNvSpPr/>
          <p:nvPr/>
        </p:nvSpPr>
        <p:spPr>
          <a:xfrm flipV="1">
            <a:off x="2971800" y="1764720"/>
            <a:ext cx="2902680" cy="2738880"/>
          </a:xfrm>
          <a:prstGeom prst="ellipse">
            <a:avLst/>
          </a:prstGeom>
          <a:noFill/>
          <a:ln>
            <a:solidFill>
              <a:schemeClr val="bg1">
                <a:lumMod val="75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347" name="Picture 165" descr=""/>
          <p:cNvPicPr/>
          <p:nvPr/>
        </p:nvPicPr>
        <p:blipFill>
          <a:blip r:embed="rId1"/>
          <a:stretch/>
        </p:blipFill>
        <p:spPr>
          <a:xfrm>
            <a:off x="4164480" y="1509840"/>
            <a:ext cx="538560" cy="538560"/>
          </a:xfrm>
          <a:prstGeom prst="rect">
            <a:avLst/>
          </a:prstGeom>
          <a:ln>
            <a:noFill/>
          </a:ln>
        </p:spPr>
      </p:pic>
      <p:pic>
        <p:nvPicPr>
          <p:cNvPr id="348" name="Picture 166" descr=""/>
          <p:cNvPicPr/>
          <p:nvPr/>
        </p:nvPicPr>
        <p:blipFill>
          <a:blip r:embed="rId2"/>
          <a:stretch/>
        </p:blipFill>
        <p:spPr>
          <a:xfrm>
            <a:off x="5326560" y="2268000"/>
            <a:ext cx="538560" cy="538560"/>
          </a:xfrm>
          <a:prstGeom prst="rect">
            <a:avLst/>
          </a:prstGeom>
          <a:ln>
            <a:noFill/>
          </a:ln>
        </p:spPr>
      </p:pic>
      <p:sp>
        <p:nvSpPr>
          <p:cNvPr id="349" name="CustomShape 2"/>
          <p:cNvSpPr/>
          <p:nvPr/>
        </p:nvSpPr>
        <p:spPr>
          <a:xfrm>
            <a:off x="1746720" y="613800"/>
            <a:ext cx="5101200" cy="434160"/>
          </a:xfrm>
          <a:prstGeom prst="rect">
            <a:avLst/>
          </a:prstGeom>
          <a:noFill/>
          <a:ln>
            <a:noFill/>
          </a:ln>
        </p:spPr>
        <p:style>
          <a:lnRef idx="0"/>
          <a:fillRef idx="0"/>
          <a:effectRef idx="0"/>
          <a:fontRef idx="minor"/>
        </p:style>
        <p:txBody>
          <a:bodyPr lIns="90000" rIns="90000" tIns="91440" bIns="91440" anchor="ctr"/>
          <a:p>
            <a:pPr>
              <a:lnSpc>
                <a:spcPct val="100000"/>
              </a:lnSpc>
            </a:pPr>
            <a:r>
              <a:rPr b="1" lang="en-US" sz="3200" spc="-1" strike="noStrike">
                <a:solidFill>
                  <a:srgbClr val="0d0d0d"/>
                </a:solidFill>
                <a:uFill>
                  <a:solidFill>
                    <a:srgbClr val="ffffff"/>
                  </a:solidFill>
                </a:uFill>
                <a:latin typeface="Gill Sans Light"/>
                <a:ea typeface="Lora"/>
              </a:rPr>
              <a:t>John requests a  phone</a:t>
            </a:r>
            <a:endParaRPr b="0" lang="en-US" sz="1800" spc="-1" strike="noStrike">
              <a:solidFill>
                <a:srgbClr val="000000"/>
              </a:solidFill>
              <a:uFill>
                <a:solidFill>
                  <a:srgbClr val="ffffff"/>
                </a:solidFill>
              </a:uFill>
              <a:latin typeface="Arial"/>
            </a:endParaRPr>
          </a:p>
        </p:txBody>
      </p:sp>
      <p:sp>
        <p:nvSpPr>
          <p:cNvPr id="350" name="CustomShape 3"/>
          <p:cNvSpPr/>
          <p:nvPr/>
        </p:nvSpPr>
        <p:spPr>
          <a:xfrm>
            <a:off x="187560" y="1560600"/>
            <a:ext cx="1557720" cy="2718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200" spc="-1" strike="noStrike">
                <a:solidFill>
                  <a:srgbClr val="000000"/>
                </a:solidFill>
                <a:uFill>
                  <a:solidFill>
                    <a:srgbClr val="ffffff"/>
                  </a:solidFill>
                </a:uFill>
                <a:latin typeface="Gill Sans Light"/>
                <a:ea typeface="Arial"/>
              </a:rPr>
              <a:t>How it actually works!</a:t>
            </a:r>
            <a:endParaRPr b="0" lang="en-US" sz="1800" spc="-1" strike="noStrike">
              <a:solidFill>
                <a:srgbClr val="000000"/>
              </a:solidFill>
              <a:uFill>
                <a:solidFill>
                  <a:srgbClr val="ffffff"/>
                </a:solidFill>
              </a:uFill>
              <a:latin typeface="Arial"/>
            </a:endParaRPr>
          </a:p>
        </p:txBody>
      </p:sp>
      <p:sp>
        <p:nvSpPr>
          <p:cNvPr id="351" name="CustomShape 4"/>
          <p:cNvSpPr/>
          <p:nvPr/>
        </p:nvSpPr>
        <p:spPr>
          <a:xfrm>
            <a:off x="3669840" y="1138320"/>
            <a:ext cx="1539360" cy="344880"/>
          </a:xfrm>
          <a:prstGeom prst="rect">
            <a:avLst/>
          </a:prstGeom>
          <a:noFill/>
          <a:ln>
            <a:noFill/>
          </a:ln>
        </p:spPr>
        <p:style>
          <a:lnRef idx="0"/>
          <a:fillRef idx="0"/>
          <a:effectRef idx="0"/>
          <a:fontRef idx="minor"/>
        </p:style>
        <p:txBody>
          <a:bodyPr lIns="71280" rIns="71280" tIns="35640" bIns="35640"/>
          <a:p>
            <a:pPr algn="ctr">
              <a:lnSpc>
                <a:spcPct val="100000"/>
              </a:lnSpc>
            </a:pPr>
            <a:r>
              <a:rPr b="0" lang="en-US" sz="900" spc="-1" strike="noStrike">
                <a:solidFill>
                  <a:srgbClr val="000000"/>
                </a:solidFill>
                <a:uFill>
                  <a:solidFill>
                    <a:srgbClr val="ffffff"/>
                  </a:solidFill>
                </a:uFill>
                <a:latin typeface="Gill Sans Light"/>
                <a:ea typeface="Arial"/>
              </a:rPr>
              <a:t>John mails Scott requesting a phone. </a:t>
            </a:r>
            <a:endParaRPr b="0" lang="en-US" sz="1800" spc="-1" strike="noStrike">
              <a:solidFill>
                <a:srgbClr val="000000"/>
              </a:solidFill>
              <a:uFill>
                <a:solidFill>
                  <a:srgbClr val="ffffff"/>
                </a:solidFill>
              </a:uFill>
              <a:latin typeface="Arial"/>
            </a:endParaRPr>
          </a:p>
        </p:txBody>
      </p:sp>
      <p:sp>
        <p:nvSpPr>
          <p:cNvPr id="352" name="CustomShape 5"/>
          <p:cNvSpPr/>
          <p:nvPr/>
        </p:nvSpPr>
        <p:spPr>
          <a:xfrm>
            <a:off x="5974920" y="2125440"/>
            <a:ext cx="896760" cy="500760"/>
          </a:xfrm>
          <a:prstGeom prst="rect">
            <a:avLst/>
          </a:prstGeom>
          <a:noFill/>
          <a:ln>
            <a:noFill/>
          </a:ln>
        </p:spPr>
        <p:style>
          <a:lnRef idx="0"/>
          <a:fillRef idx="0"/>
          <a:effectRef idx="0"/>
          <a:fontRef idx="minor"/>
        </p:style>
        <p:txBody>
          <a:bodyPr lIns="90000" rIns="90000" tIns="45000" bIns="45000"/>
          <a:p>
            <a:pPr algn="ctr">
              <a:lnSpc>
                <a:spcPct val="100000"/>
              </a:lnSpc>
            </a:pPr>
            <a:r>
              <a:rPr b="0" lang="en-US" sz="900" spc="-1" strike="noStrike">
                <a:solidFill>
                  <a:srgbClr val="000000"/>
                </a:solidFill>
                <a:uFill>
                  <a:solidFill>
                    <a:srgbClr val="ffffff"/>
                  </a:solidFill>
                </a:uFill>
                <a:latin typeface="Gill Sans Light"/>
                <a:ea typeface="Arial"/>
              </a:rPr>
              <a:t>Scott mails him  to choose the model.</a:t>
            </a:r>
            <a:endParaRPr b="0" lang="en-US" sz="1800" spc="-1" strike="noStrike">
              <a:solidFill>
                <a:srgbClr val="000000"/>
              </a:solidFill>
              <a:uFill>
                <a:solidFill>
                  <a:srgbClr val="ffffff"/>
                </a:solidFill>
              </a:uFill>
              <a:latin typeface="Arial"/>
            </a:endParaRPr>
          </a:p>
        </p:txBody>
      </p:sp>
      <p:pic>
        <p:nvPicPr>
          <p:cNvPr id="353" name="Picture 170" descr=""/>
          <p:cNvPicPr/>
          <p:nvPr/>
        </p:nvPicPr>
        <p:blipFill>
          <a:blip r:embed="rId3"/>
          <a:stretch/>
        </p:blipFill>
        <p:spPr>
          <a:xfrm>
            <a:off x="5429880" y="3362040"/>
            <a:ext cx="538560" cy="538560"/>
          </a:xfrm>
          <a:prstGeom prst="rect">
            <a:avLst/>
          </a:prstGeom>
          <a:ln>
            <a:noFill/>
          </a:ln>
        </p:spPr>
      </p:pic>
      <p:pic>
        <p:nvPicPr>
          <p:cNvPr id="354" name="Picture 171" descr=""/>
          <p:cNvPicPr/>
          <p:nvPr/>
        </p:nvPicPr>
        <p:blipFill>
          <a:blip r:embed="rId4"/>
          <a:stretch/>
        </p:blipFill>
        <p:spPr>
          <a:xfrm>
            <a:off x="4164480" y="4189680"/>
            <a:ext cx="538560" cy="538560"/>
          </a:xfrm>
          <a:prstGeom prst="rect">
            <a:avLst/>
          </a:prstGeom>
          <a:ln>
            <a:noFill/>
          </a:ln>
        </p:spPr>
      </p:pic>
      <p:sp>
        <p:nvSpPr>
          <p:cNvPr id="355" name="CustomShape 6"/>
          <p:cNvSpPr/>
          <p:nvPr/>
        </p:nvSpPr>
        <p:spPr>
          <a:xfrm>
            <a:off x="5933880" y="3481560"/>
            <a:ext cx="1059120" cy="500760"/>
          </a:xfrm>
          <a:prstGeom prst="rect">
            <a:avLst/>
          </a:prstGeom>
          <a:noFill/>
          <a:ln>
            <a:noFill/>
          </a:ln>
        </p:spPr>
        <p:style>
          <a:lnRef idx="0"/>
          <a:fillRef idx="0"/>
          <a:effectRef idx="0"/>
          <a:fontRef idx="minor"/>
        </p:style>
        <p:txBody>
          <a:bodyPr lIns="90000" rIns="90000" tIns="45000" bIns="45000"/>
          <a:p>
            <a:pPr algn="ctr">
              <a:lnSpc>
                <a:spcPct val="100000"/>
              </a:lnSpc>
            </a:pPr>
            <a:r>
              <a:rPr b="0" lang="en-US" sz="900" spc="-1" strike="noStrike">
                <a:solidFill>
                  <a:srgbClr val="000000"/>
                </a:solidFill>
                <a:uFill>
                  <a:solidFill>
                    <a:srgbClr val="ffffff"/>
                  </a:solidFill>
                </a:uFill>
                <a:latin typeface="Gill Sans Light"/>
                <a:ea typeface="Arial"/>
              </a:rPr>
              <a:t>John sends back a mail asking for an iPhone. </a:t>
            </a:r>
            <a:endParaRPr b="0" lang="en-US" sz="1800" spc="-1" strike="noStrike">
              <a:solidFill>
                <a:srgbClr val="000000"/>
              </a:solidFill>
              <a:uFill>
                <a:solidFill>
                  <a:srgbClr val="ffffff"/>
                </a:solidFill>
              </a:uFill>
              <a:latin typeface="Arial"/>
            </a:endParaRPr>
          </a:p>
        </p:txBody>
      </p:sp>
      <p:sp>
        <p:nvSpPr>
          <p:cNvPr id="356" name="CustomShape 7"/>
          <p:cNvSpPr/>
          <p:nvPr/>
        </p:nvSpPr>
        <p:spPr>
          <a:xfrm>
            <a:off x="3669840" y="4671360"/>
            <a:ext cx="1758600" cy="363600"/>
          </a:xfrm>
          <a:prstGeom prst="rect">
            <a:avLst/>
          </a:prstGeom>
          <a:noFill/>
          <a:ln>
            <a:noFill/>
          </a:ln>
        </p:spPr>
        <p:style>
          <a:lnRef idx="0"/>
          <a:fillRef idx="0"/>
          <a:effectRef idx="0"/>
          <a:fontRef idx="minor"/>
        </p:style>
        <p:txBody>
          <a:bodyPr lIns="90000" rIns="90000" tIns="45000" bIns="45000"/>
          <a:p>
            <a:pPr algn="ctr">
              <a:lnSpc>
                <a:spcPct val="100000"/>
              </a:lnSpc>
            </a:pPr>
            <a:r>
              <a:rPr b="0" lang="en-US" sz="900" spc="-1" strike="noStrike">
                <a:solidFill>
                  <a:srgbClr val="000000"/>
                </a:solidFill>
                <a:uFill>
                  <a:solidFill>
                    <a:srgbClr val="ffffff"/>
                  </a:solidFill>
                </a:uFill>
                <a:latin typeface="Gill Sans Light"/>
                <a:ea typeface="Arial"/>
              </a:rPr>
              <a:t>Scott mails him for further  specifications such as color, size…</a:t>
            </a:r>
            <a:endParaRPr b="0" lang="en-US" sz="1800" spc="-1" strike="noStrike">
              <a:solidFill>
                <a:srgbClr val="000000"/>
              </a:solidFill>
              <a:uFill>
                <a:solidFill>
                  <a:srgbClr val="ffffff"/>
                </a:solidFill>
              </a:uFill>
              <a:latin typeface="Arial"/>
            </a:endParaRPr>
          </a:p>
        </p:txBody>
      </p:sp>
      <p:pic>
        <p:nvPicPr>
          <p:cNvPr id="357" name="Picture 177" descr=""/>
          <p:cNvPicPr/>
          <p:nvPr/>
        </p:nvPicPr>
        <p:blipFill>
          <a:blip r:embed="rId5"/>
          <a:stretch/>
        </p:blipFill>
        <p:spPr>
          <a:xfrm>
            <a:off x="2778840" y="3317760"/>
            <a:ext cx="513360" cy="513360"/>
          </a:xfrm>
          <a:prstGeom prst="rect">
            <a:avLst/>
          </a:prstGeom>
          <a:ln>
            <a:noFill/>
          </a:ln>
        </p:spPr>
      </p:pic>
      <p:pic>
        <p:nvPicPr>
          <p:cNvPr id="358" name="Picture 178" descr=""/>
          <p:cNvPicPr/>
          <p:nvPr/>
        </p:nvPicPr>
        <p:blipFill>
          <a:blip r:embed="rId6"/>
          <a:stretch/>
        </p:blipFill>
        <p:spPr>
          <a:xfrm>
            <a:off x="2981160" y="2083680"/>
            <a:ext cx="513360" cy="513360"/>
          </a:xfrm>
          <a:prstGeom prst="rect">
            <a:avLst/>
          </a:prstGeom>
          <a:ln>
            <a:noFill/>
          </a:ln>
        </p:spPr>
      </p:pic>
      <p:pic>
        <p:nvPicPr>
          <p:cNvPr id="359" name="Picture 10" descr=""/>
          <p:cNvPicPr/>
          <p:nvPr/>
        </p:nvPicPr>
        <p:blipFill>
          <a:blip r:embed="rId7"/>
          <a:srcRect l="0" t="-14949" r="0" b="12312"/>
          <a:stretch/>
        </p:blipFill>
        <p:spPr>
          <a:xfrm>
            <a:off x="5613840" y="3923640"/>
            <a:ext cx="630360" cy="497160"/>
          </a:xfrm>
          <a:prstGeom prst="rect">
            <a:avLst/>
          </a:prstGeom>
          <a:ln>
            <a:noFill/>
          </a:ln>
          <a:scene3d>
            <a:camera prst="orthographicFront">
              <a:rot lat="0" lon="2400000" rev="0"/>
            </a:camera>
            <a:lightRig dir="t" rig="threePt"/>
          </a:scene3d>
        </p:spPr>
      </p:pic>
      <p:pic>
        <p:nvPicPr>
          <p:cNvPr id="360" name="Picture 180" descr=""/>
          <p:cNvPicPr/>
          <p:nvPr/>
        </p:nvPicPr>
        <p:blipFill>
          <a:blip r:embed="rId8"/>
          <a:srcRect l="0" t="-14949" r="0" b="12312"/>
          <a:stretch/>
        </p:blipFill>
        <p:spPr>
          <a:xfrm>
            <a:off x="3826080" y="3923640"/>
            <a:ext cx="630360" cy="497160"/>
          </a:xfrm>
          <a:prstGeom prst="rect">
            <a:avLst/>
          </a:prstGeom>
          <a:ln>
            <a:noFill/>
          </a:ln>
          <a:scene3d>
            <a:camera prst="orthographicFront">
              <a:rot lat="0" lon="2400000" rev="0"/>
            </a:camera>
            <a:lightRig dir="t" rig="threePt"/>
          </a:scene3d>
        </p:spPr>
      </p:pic>
      <p:pic>
        <p:nvPicPr>
          <p:cNvPr id="361" name="Picture 181" descr=""/>
          <p:cNvPicPr/>
          <p:nvPr/>
        </p:nvPicPr>
        <p:blipFill>
          <a:blip r:embed="rId9"/>
          <a:srcRect l="0" t="-14949" r="0" b="12312"/>
          <a:stretch/>
        </p:blipFill>
        <p:spPr>
          <a:xfrm>
            <a:off x="3240720" y="2678760"/>
            <a:ext cx="630360" cy="497160"/>
          </a:xfrm>
          <a:prstGeom prst="rect">
            <a:avLst/>
          </a:prstGeom>
          <a:ln>
            <a:noFill/>
          </a:ln>
          <a:scene3d>
            <a:camera prst="orthographicFront">
              <a:rot lat="0" lon="2400000" rev="0"/>
            </a:camera>
            <a:lightRig dir="t" rig="threePt"/>
          </a:scene3d>
        </p:spPr>
      </p:pic>
      <p:pic>
        <p:nvPicPr>
          <p:cNvPr id="362" name="Picture 12" descr=""/>
          <p:cNvPicPr/>
          <p:nvPr/>
        </p:nvPicPr>
        <p:blipFill>
          <a:blip r:embed="rId10"/>
          <a:srcRect l="0" t="0" r="0" b="20979"/>
          <a:stretch/>
        </p:blipFill>
        <p:spPr>
          <a:xfrm>
            <a:off x="4950720" y="1766160"/>
            <a:ext cx="448560" cy="354240"/>
          </a:xfrm>
          <a:prstGeom prst="rect">
            <a:avLst/>
          </a:prstGeom>
          <a:ln>
            <a:noFill/>
          </a:ln>
        </p:spPr>
      </p:pic>
      <p:pic>
        <p:nvPicPr>
          <p:cNvPr id="363" name="Picture 184" descr=""/>
          <p:cNvPicPr/>
          <p:nvPr/>
        </p:nvPicPr>
        <p:blipFill>
          <a:blip r:embed="rId11"/>
          <a:srcRect l="0" t="0" r="0" b="20979"/>
          <a:stretch/>
        </p:blipFill>
        <p:spPr>
          <a:xfrm>
            <a:off x="6040080" y="2843280"/>
            <a:ext cx="450360" cy="354960"/>
          </a:xfrm>
          <a:prstGeom prst="rect">
            <a:avLst/>
          </a:prstGeom>
          <a:ln>
            <a:noFill/>
          </a:ln>
        </p:spPr>
      </p:pic>
      <p:sp>
        <p:nvSpPr>
          <p:cNvPr id="364" name="CustomShape 8"/>
          <p:cNvSpPr/>
          <p:nvPr/>
        </p:nvSpPr>
        <p:spPr>
          <a:xfrm>
            <a:off x="1795320" y="3449160"/>
            <a:ext cx="913680" cy="637920"/>
          </a:xfrm>
          <a:prstGeom prst="rect">
            <a:avLst/>
          </a:prstGeom>
          <a:noFill/>
          <a:ln>
            <a:noFill/>
          </a:ln>
        </p:spPr>
        <p:style>
          <a:lnRef idx="0"/>
          <a:fillRef idx="0"/>
          <a:effectRef idx="0"/>
          <a:fontRef idx="minor"/>
        </p:style>
        <p:txBody>
          <a:bodyPr lIns="90000" rIns="90000" tIns="45000" bIns="45000"/>
          <a:p>
            <a:pPr algn="ctr">
              <a:lnSpc>
                <a:spcPct val="100000"/>
              </a:lnSpc>
            </a:pPr>
            <a:r>
              <a:rPr b="0" lang="en-US" sz="900" spc="-1" strike="noStrike">
                <a:solidFill>
                  <a:srgbClr val="000000"/>
                </a:solidFill>
                <a:uFill>
                  <a:solidFill>
                    <a:srgbClr val="ffffff"/>
                  </a:solidFill>
                </a:uFill>
                <a:latin typeface="Gill Sans Light"/>
                <a:ea typeface="Arial"/>
              </a:rPr>
              <a:t>John replies with the specifications.  </a:t>
            </a: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p:txBody>
      </p:sp>
      <p:sp>
        <p:nvSpPr>
          <p:cNvPr id="365" name="CustomShape 9"/>
          <p:cNvSpPr/>
          <p:nvPr/>
        </p:nvSpPr>
        <p:spPr>
          <a:xfrm>
            <a:off x="1753200" y="2140560"/>
            <a:ext cx="1084320" cy="500760"/>
          </a:xfrm>
          <a:prstGeom prst="rect">
            <a:avLst/>
          </a:prstGeom>
          <a:noFill/>
          <a:ln>
            <a:noFill/>
          </a:ln>
        </p:spPr>
        <p:style>
          <a:lnRef idx="0"/>
          <a:fillRef idx="0"/>
          <a:effectRef idx="0"/>
          <a:fontRef idx="minor"/>
        </p:style>
        <p:txBody>
          <a:bodyPr lIns="90000" rIns="90000" tIns="45000" bIns="45000"/>
          <a:p>
            <a:pPr algn="ctr">
              <a:lnSpc>
                <a:spcPct val="100000"/>
              </a:lnSpc>
            </a:pPr>
            <a:r>
              <a:rPr b="0" lang="en-US" sz="900" spc="-1" strike="noStrike">
                <a:solidFill>
                  <a:srgbClr val="000000"/>
                </a:solidFill>
                <a:uFill>
                  <a:solidFill>
                    <a:srgbClr val="ffffff"/>
                  </a:solidFill>
                </a:uFill>
                <a:latin typeface="Gill Sans Light"/>
                <a:ea typeface="Arial"/>
              </a:rPr>
              <a:t>Emails pile up. Scott is unable to track the mails.</a:t>
            </a:r>
            <a:endParaRPr b="0" lang="en-US" sz="1800" spc="-1" strike="noStrike">
              <a:solidFill>
                <a:srgbClr val="000000"/>
              </a:solidFill>
              <a:uFill>
                <a:solidFill>
                  <a:srgbClr val="ffffff"/>
                </a:solidFill>
              </a:uFill>
              <a:latin typeface="Arial"/>
            </a:endParaRPr>
          </a:p>
        </p:txBody>
      </p:sp>
      <p:pic>
        <p:nvPicPr>
          <p:cNvPr id="366" name="Picture 187" descr=""/>
          <p:cNvPicPr/>
          <p:nvPr/>
        </p:nvPicPr>
        <p:blipFill>
          <a:blip r:embed="rId12"/>
          <a:srcRect l="0" t="0" r="0" b="13977"/>
          <a:stretch/>
        </p:blipFill>
        <p:spPr>
          <a:xfrm>
            <a:off x="4262400" y="2986560"/>
            <a:ext cx="432720" cy="372240"/>
          </a:xfrm>
          <a:prstGeom prst="rect">
            <a:avLst/>
          </a:prstGeom>
          <a:ln>
            <a:noFill/>
          </a:ln>
        </p:spPr>
      </p:pic>
      <p:sp>
        <p:nvSpPr>
          <p:cNvPr id="367" name="CustomShape 10"/>
          <p:cNvSpPr/>
          <p:nvPr/>
        </p:nvSpPr>
        <p:spPr>
          <a:xfrm>
            <a:off x="302760" y="1887840"/>
            <a:ext cx="437760" cy="360"/>
          </a:xfrm>
          <a:custGeom>
            <a:avLst/>
            <a:gdLst/>
            <a:ahLst/>
            <a:rect l="l" t="t" r="r" b="b"/>
            <a:pathLst>
              <a:path w="21600" h="21600">
                <a:moveTo>
                  <a:pt x="0" y="0"/>
                </a:moveTo>
                <a:lnTo>
                  <a:pt x="21600" y="21600"/>
                </a:lnTo>
              </a:path>
            </a:pathLst>
          </a:custGeom>
          <a:noFill/>
          <a:ln w="9360">
            <a:solidFill>
              <a:schemeClr val="tx1">
                <a:lumMod val="95000"/>
                <a:lumOff val="5000"/>
              </a:schemeClr>
            </a:solidFill>
            <a:round/>
          </a:ln>
        </p:spPr>
        <p:style>
          <a:lnRef idx="0"/>
          <a:fillRef idx="0"/>
          <a:effectRef idx="0"/>
          <a:fontRef idx="minor"/>
        </p:style>
      </p:sp>
      <p:sp>
        <p:nvSpPr>
          <p:cNvPr id="368" name="CustomShape 11"/>
          <p:cNvSpPr/>
          <p:nvPr/>
        </p:nvSpPr>
        <p:spPr>
          <a:xfrm>
            <a:off x="1216440" y="954720"/>
            <a:ext cx="152640" cy="152640"/>
          </a:xfrm>
          <a:custGeom>
            <a:avLst/>
            <a:gdLst/>
            <a:ahLst/>
            <a:rect l="l" t="t" r="r" b="b"/>
            <a:pathLst>
              <a:path w="7527" h="7526">
                <a:moveTo>
                  <a:pt x="5992" y="0"/>
                </a:moveTo>
                <a:lnTo>
                  <a:pt x="537" y="6430"/>
                </a:lnTo>
                <a:lnTo>
                  <a:pt x="1" y="7526"/>
                </a:lnTo>
                <a:lnTo>
                  <a:pt x="1097" y="6990"/>
                </a:lnTo>
                <a:lnTo>
                  <a:pt x="7526" y="1534"/>
                </a:lnTo>
                <a:lnTo>
                  <a:pt x="5992" y="0"/>
                </a:lnTo>
                <a:close/>
              </a:path>
            </a:pathLst>
          </a:custGeom>
          <a:noFill/>
          <a:ln w="9360">
            <a:solidFill>
              <a:srgbClr val="000000"/>
            </a:solidFill>
            <a:round/>
          </a:ln>
        </p:spPr>
        <p:style>
          <a:lnRef idx="0"/>
          <a:fillRef idx="0"/>
          <a:effectRef idx="0"/>
          <a:fontRef idx="minor"/>
        </p:style>
      </p:sp>
      <p:sp>
        <p:nvSpPr>
          <p:cNvPr id="369" name="CustomShape 12"/>
          <p:cNvSpPr/>
          <p:nvPr/>
        </p:nvSpPr>
        <p:spPr>
          <a:xfrm>
            <a:off x="1432440" y="748800"/>
            <a:ext cx="142560" cy="142560"/>
          </a:xfrm>
          <a:custGeom>
            <a:avLst/>
            <a:gdLst/>
            <a:ahLst/>
            <a:rect l="l" t="t" r="r" b="b"/>
            <a:pathLst>
              <a:path w="7039" h="704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360">
            <a:solidFill>
              <a:srgbClr val="000000"/>
            </a:solidFill>
            <a:round/>
          </a:ln>
        </p:spPr>
        <p:style>
          <a:lnRef idx="0"/>
          <a:fillRef idx="0"/>
          <a:effectRef idx="0"/>
          <a:fontRef idx="minor"/>
        </p:style>
      </p:sp>
      <p:sp>
        <p:nvSpPr>
          <p:cNvPr id="370" name="CustomShape 13"/>
          <p:cNvSpPr/>
          <p:nvPr/>
        </p:nvSpPr>
        <p:spPr>
          <a:xfrm>
            <a:off x="1272960" y="804240"/>
            <a:ext cx="246960" cy="246960"/>
          </a:xfrm>
          <a:custGeom>
            <a:avLst/>
            <a:gdLst/>
            <a:ahLst/>
            <a:rect l="l" t="t" r="r" b="b"/>
            <a:pathLst>
              <a:path w="12130" h="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360">
            <a:solidFill>
              <a:srgbClr val="000000"/>
            </a:solidFill>
            <a:round/>
          </a:ln>
        </p:spPr>
        <p:style>
          <a:lnRef idx="0"/>
          <a:fillRef idx="0"/>
          <a:effectRef idx="0"/>
          <a:fontRef idx="minor"/>
        </p:style>
      </p:sp>
      <p:sp>
        <p:nvSpPr>
          <p:cNvPr id="371" name="CustomShape 14"/>
          <p:cNvSpPr/>
          <p:nvPr/>
        </p:nvSpPr>
        <p:spPr>
          <a:xfrm>
            <a:off x="1397520" y="848880"/>
            <a:ext cx="39600" cy="39600"/>
          </a:xfrm>
          <a:custGeom>
            <a:avLst/>
            <a:gdLst/>
            <a:ahLst/>
            <a:rect l="l" t="t" r="r" b="b"/>
            <a:pathLst>
              <a:path w="1998" h="1998">
                <a:moveTo>
                  <a:pt x="1" y="1997"/>
                </a:moveTo>
                <a:lnTo>
                  <a:pt x="1998" y="0"/>
                </a:lnTo>
              </a:path>
            </a:pathLst>
          </a:custGeom>
          <a:noFill/>
          <a:ln w="9360">
            <a:solidFill>
              <a:srgbClr val="000000"/>
            </a:solidFill>
            <a:round/>
          </a:ln>
        </p:spPr>
        <p:style>
          <a:lnRef idx="0"/>
          <a:fillRef idx="0"/>
          <a:effectRef idx="0"/>
          <a:fontRef idx="minor"/>
        </p:style>
      </p:sp>
      <p:pic>
        <p:nvPicPr>
          <p:cNvPr id="372" name="Picture 44" descr=""/>
          <p:cNvPicPr/>
          <p:nvPr/>
        </p:nvPicPr>
        <p:blipFill>
          <a:blip r:embed="rId13"/>
          <a:srcRect l="0" t="-14949" r="0" b="12312"/>
          <a:stretch/>
        </p:blipFill>
        <p:spPr>
          <a:xfrm>
            <a:off x="3341520" y="2784960"/>
            <a:ext cx="630360" cy="497160"/>
          </a:xfrm>
          <a:prstGeom prst="rect">
            <a:avLst/>
          </a:prstGeom>
          <a:ln>
            <a:noFill/>
          </a:ln>
          <a:scene3d>
            <a:camera prst="orthographicFront">
              <a:rot lat="0" lon="2400000" rev="0"/>
            </a:camera>
            <a:lightRig dir="t" rig="threePt"/>
          </a:scene3d>
        </p:spPr>
      </p:pic>
      <p:pic>
        <p:nvPicPr>
          <p:cNvPr id="373" name="Picture 45" descr=""/>
          <p:cNvPicPr/>
          <p:nvPr/>
        </p:nvPicPr>
        <p:blipFill>
          <a:blip r:embed="rId14"/>
          <a:stretch/>
        </p:blipFill>
        <p:spPr>
          <a:xfrm>
            <a:off x="3294720" y="2060640"/>
            <a:ext cx="538560" cy="538560"/>
          </a:xfrm>
          <a:prstGeom prst="rect">
            <a:avLst/>
          </a:prstGeom>
          <a:ln>
            <a:noFill/>
          </a:ln>
        </p:spPr>
      </p:pic>
      <p:pic>
        <p:nvPicPr>
          <p:cNvPr id="374" name="" descr=""/>
          <p:cNvPicPr/>
          <p:nvPr/>
        </p:nvPicPr>
        <p:blipFill>
          <a:blip r:embed="rId15"/>
          <a:stretch/>
        </p:blipFill>
        <p:spPr>
          <a:xfrm>
            <a:off x="8155440" y="4809960"/>
            <a:ext cx="932760" cy="216720"/>
          </a:xfrm>
          <a:prstGeom prst="rect">
            <a:avLst/>
          </a:prstGeom>
          <a:ln>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5" name="CustomShape 1"/>
          <p:cNvSpPr/>
          <p:nvPr/>
        </p:nvSpPr>
        <p:spPr>
          <a:xfrm>
            <a:off x="1949760" y="2235240"/>
            <a:ext cx="4746240" cy="617400"/>
          </a:xfrm>
          <a:prstGeom prst="rect">
            <a:avLst/>
          </a:prstGeom>
          <a:noFill/>
          <a:ln>
            <a:noFill/>
          </a:ln>
        </p:spPr>
        <p:style>
          <a:lnRef idx="0"/>
          <a:fillRef idx="0"/>
          <a:effectRef idx="0"/>
          <a:fontRef idx="minor"/>
        </p:style>
        <p:txBody>
          <a:bodyPr lIns="90000" rIns="90000" tIns="91440" bIns="91440" anchor="b"/>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endParaRPr b="0" lang="en-US" sz="1800" spc="-1" strike="noStrike">
              <a:solidFill>
                <a:srgbClr val="000000"/>
              </a:solidFill>
              <a:uFill>
                <a:solidFill>
                  <a:srgbClr val="ffffff"/>
                </a:solidFill>
              </a:uFill>
              <a:latin typeface="Arial"/>
            </a:endParaRPr>
          </a:p>
          <a:p>
            <a:pPr>
              <a:lnSpc>
                <a:spcPct val="100000"/>
              </a:lnSpc>
            </a:pPr>
            <a:r>
              <a:rPr b="0" lang="en-US" sz="3600" spc="-1" strike="noStrike">
                <a:solidFill>
                  <a:srgbClr val="000000"/>
                </a:solidFill>
                <a:uFill>
                  <a:solidFill>
                    <a:srgbClr val="ffffff"/>
                  </a:solidFill>
                </a:uFill>
                <a:latin typeface="Gill Sans Light"/>
                <a:ea typeface="Lora"/>
              </a:rPr>
              <a:t>The chaos continues</a:t>
            </a:r>
            <a:endParaRPr b="0" lang="en-US" sz="1800" spc="-1" strike="noStrike">
              <a:solidFill>
                <a:srgbClr val="000000"/>
              </a:solidFill>
              <a:uFill>
                <a:solidFill>
                  <a:srgbClr val="ffffff"/>
                </a:solidFill>
              </a:uFill>
              <a:latin typeface="Arial"/>
            </a:endParaRPr>
          </a:p>
        </p:txBody>
      </p:sp>
      <p:sp>
        <p:nvSpPr>
          <p:cNvPr id="376" name="CustomShape 2"/>
          <p:cNvSpPr/>
          <p:nvPr/>
        </p:nvSpPr>
        <p:spPr>
          <a:xfrm>
            <a:off x="1134000" y="2291040"/>
            <a:ext cx="542520" cy="560880"/>
          </a:xfrm>
          <a:prstGeom prst="rect">
            <a:avLst/>
          </a:prstGeom>
          <a:noFill/>
          <a:ln>
            <a:noFill/>
          </a:ln>
        </p:spPr>
        <p:style>
          <a:lnRef idx="0"/>
          <a:fillRef idx="0"/>
          <a:effectRef idx="0"/>
          <a:fontRef idx="minor"/>
        </p:style>
      </p:sp>
      <p:pic>
        <p:nvPicPr>
          <p:cNvPr id="377" name="Picture 5" descr=""/>
          <p:cNvPicPr/>
          <p:nvPr/>
        </p:nvPicPr>
        <p:blipFill>
          <a:blip r:embed="rId1"/>
          <a:srcRect l="0" t="0" r="0" b="13977"/>
          <a:stretch/>
        </p:blipFill>
        <p:spPr>
          <a:xfrm>
            <a:off x="1176120" y="2203560"/>
            <a:ext cx="900360" cy="726840"/>
          </a:xfrm>
          <a:prstGeom prst="rect">
            <a:avLst/>
          </a:prstGeom>
          <a:ln>
            <a:noFill/>
          </a:ln>
        </p:spPr>
      </p:pic>
      <p:pic>
        <p:nvPicPr>
          <p:cNvPr id="378" name="" descr=""/>
          <p:cNvPicPr/>
          <p:nvPr/>
        </p:nvPicPr>
        <p:blipFill>
          <a:blip r:embed="rId2"/>
          <a:stretch/>
        </p:blipFill>
        <p:spPr>
          <a:xfrm>
            <a:off x="7822080" y="4758480"/>
            <a:ext cx="1042920" cy="24264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9" name="CustomShape 1"/>
          <p:cNvSpPr/>
          <p:nvPr/>
        </p:nvSpPr>
        <p:spPr>
          <a:xfrm flipV="1">
            <a:off x="5481360" y="2006640"/>
            <a:ext cx="2370240" cy="2258640"/>
          </a:xfrm>
          <a:prstGeom prst="ellipse">
            <a:avLst/>
          </a:prstGeom>
          <a:noFill/>
          <a:ln>
            <a:solidFill>
              <a:schemeClr val="tx2">
                <a:lumMod val="50000"/>
                <a:alpha val="2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80" name="CustomShape 2"/>
          <p:cNvSpPr/>
          <p:nvPr/>
        </p:nvSpPr>
        <p:spPr>
          <a:xfrm>
            <a:off x="1742760" y="639360"/>
            <a:ext cx="3977280" cy="434160"/>
          </a:xfrm>
          <a:prstGeom prst="rect">
            <a:avLst/>
          </a:prstGeom>
          <a:noFill/>
          <a:ln>
            <a:noFill/>
          </a:ln>
        </p:spPr>
        <p:style>
          <a:lnRef idx="0"/>
          <a:fillRef idx="0"/>
          <a:effectRef idx="0"/>
          <a:fontRef idx="minor"/>
        </p:style>
        <p:txBody>
          <a:bodyPr lIns="90000" rIns="90000" tIns="91440" bIns="91440" anchor="ctr"/>
          <a:p>
            <a:pPr>
              <a:lnSpc>
                <a:spcPct val="100000"/>
              </a:lnSpc>
            </a:pPr>
            <a:r>
              <a:rPr b="1" lang="en-US" sz="3200" spc="-1" strike="noStrike">
                <a:solidFill>
                  <a:srgbClr val="0d0d0d"/>
                </a:solidFill>
                <a:uFill>
                  <a:solidFill>
                    <a:srgbClr val="ffffff"/>
                  </a:solidFill>
                </a:uFill>
                <a:latin typeface="Gill Sans Light"/>
                <a:ea typeface="Lora"/>
              </a:rPr>
              <a:t>After a few days…</a:t>
            </a:r>
            <a:endParaRPr b="0" lang="en-US" sz="1800" spc="-1" strike="noStrike">
              <a:solidFill>
                <a:srgbClr val="000000"/>
              </a:solidFill>
              <a:uFill>
                <a:solidFill>
                  <a:srgbClr val="ffffff"/>
                </a:solidFill>
              </a:uFill>
              <a:latin typeface="Arial"/>
            </a:endParaRPr>
          </a:p>
        </p:txBody>
      </p:sp>
      <p:sp>
        <p:nvSpPr>
          <p:cNvPr id="381" name="CustomShape 3"/>
          <p:cNvSpPr/>
          <p:nvPr/>
        </p:nvSpPr>
        <p:spPr>
          <a:xfrm>
            <a:off x="326880" y="1438200"/>
            <a:ext cx="2086560" cy="2718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200" spc="-1" strike="noStrike">
                <a:solidFill>
                  <a:srgbClr val="000000"/>
                </a:solidFill>
                <a:uFill>
                  <a:solidFill>
                    <a:srgbClr val="ffffff"/>
                  </a:solidFill>
                </a:uFill>
                <a:latin typeface="Gill Sans Light"/>
                <a:ea typeface="Arial"/>
              </a:rPr>
              <a:t>A frustrated John walks into IT</a:t>
            </a:r>
            <a:endParaRPr b="0" lang="en-US" sz="1800" spc="-1" strike="noStrike">
              <a:solidFill>
                <a:srgbClr val="000000"/>
              </a:solidFill>
              <a:uFill>
                <a:solidFill>
                  <a:srgbClr val="ffffff"/>
                </a:solidFill>
              </a:uFill>
              <a:latin typeface="Arial"/>
            </a:endParaRPr>
          </a:p>
        </p:txBody>
      </p:sp>
      <p:sp>
        <p:nvSpPr>
          <p:cNvPr id="382" name="CustomShape 4"/>
          <p:cNvSpPr/>
          <p:nvPr/>
        </p:nvSpPr>
        <p:spPr>
          <a:xfrm>
            <a:off x="4833720" y="1508040"/>
            <a:ext cx="1173600" cy="271800"/>
          </a:xfrm>
          <a:prstGeom prst="rect">
            <a:avLst/>
          </a:prstGeom>
          <a:noFill/>
          <a:ln>
            <a:noFill/>
          </a:ln>
        </p:spPr>
        <p:style>
          <a:lnRef idx="0"/>
          <a:fillRef idx="0"/>
          <a:effectRef idx="0"/>
          <a:fontRef idx="minor"/>
        </p:style>
        <p:txBody>
          <a:bodyPr wrap="none" lIns="90000" rIns="90000" tIns="45000" bIns="45000"/>
          <a:p>
            <a:pPr>
              <a:lnSpc>
                <a:spcPct val="100000"/>
              </a:lnSpc>
            </a:pPr>
            <a:r>
              <a:rPr b="0" lang="en-US" sz="1200" spc="-1" strike="noStrike">
                <a:solidFill>
                  <a:srgbClr val="000000"/>
                </a:solidFill>
                <a:uFill>
                  <a:solidFill>
                    <a:srgbClr val="ffffff"/>
                  </a:solidFill>
                </a:uFill>
                <a:latin typeface="Gill Sans Light"/>
                <a:ea typeface="Arial"/>
              </a:rPr>
              <a:t>Meanwhile in IT</a:t>
            </a:r>
            <a:endParaRPr b="0" lang="en-US" sz="1800" spc="-1" strike="noStrike">
              <a:solidFill>
                <a:srgbClr val="000000"/>
              </a:solidFill>
              <a:uFill>
                <a:solidFill>
                  <a:srgbClr val="ffffff"/>
                </a:solidFill>
              </a:uFill>
              <a:latin typeface="Arial"/>
            </a:endParaRPr>
          </a:p>
        </p:txBody>
      </p:sp>
      <p:sp>
        <p:nvSpPr>
          <p:cNvPr id="383" name="Line 5"/>
          <p:cNvSpPr/>
          <p:nvPr/>
        </p:nvSpPr>
        <p:spPr>
          <a:xfrm>
            <a:off x="4209840" y="1836720"/>
            <a:ext cx="360" cy="2114640"/>
          </a:xfrm>
          <a:prstGeom prst="line">
            <a:avLst/>
          </a:prstGeom>
          <a:ln>
            <a:solidFill>
              <a:schemeClr val="bg1">
                <a:lumMod val="85000"/>
              </a:schemeClr>
            </a:solidFill>
            <a:round/>
          </a:ln>
        </p:spPr>
        <p:style>
          <a:lnRef idx="1">
            <a:schemeClr val="dk1"/>
          </a:lnRef>
          <a:fillRef idx="0">
            <a:schemeClr val="dk1"/>
          </a:fillRef>
          <a:effectRef idx="0">
            <a:schemeClr val="dk1"/>
          </a:effectRef>
          <a:fontRef idx="minor"/>
        </p:style>
      </p:sp>
      <p:sp>
        <p:nvSpPr>
          <p:cNvPr id="384" name="CustomShape 6"/>
          <p:cNvSpPr/>
          <p:nvPr/>
        </p:nvSpPr>
        <p:spPr>
          <a:xfrm>
            <a:off x="6436080" y="1176120"/>
            <a:ext cx="1303200" cy="482040"/>
          </a:xfrm>
          <a:prstGeom prst="rect">
            <a:avLst/>
          </a:prstGeom>
          <a:noFill/>
          <a:ln>
            <a:noFill/>
          </a:ln>
        </p:spPr>
        <p:style>
          <a:lnRef idx="0"/>
          <a:fillRef idx="0"/>
          <a:effectRef idx="0"/>
          <a:fontRef idx="minor"/>
        </p:style>
        <p:txBody>
          <a:bodyPr lIns="71280" rIns="71280" tIns="35640" bIns="35640"/>
          <a:p>
            <a:pPr algn="ctr">
              <a:lnSpc>
                <a:spcPct val="100000"/>
              </a:lnSpc>
            </a:pPr>
            <a:r>
              <a:rPr b="0" lang="en-US" sz="900" spc="-1" strike="noStrike">
                <a:solidFill>
                  <a:srgbClr val="000000"/>
                </a:solidFill>
                <a:uFill>
                  <a:solidFill>
                    <a:srgbClr val="ffffff"/>
                  </a:solidFill>
                </a:uFill>
                <a:latin typeface="Gill Sans Light"/>
                <a:ea typeface="Arial"/>
              </a:rPr>
              <a:t>Get me a report of all phone requests this quarter</a:t>
            </a:r>
            <a:endParaRPr b="0" lang="en-US" sz="1800" spc="-1" strike="noStrike">
              <a:solidFill>
                <a:srgbClr val="000000"/>
              </a:solidFill>
              <a:uFill>
                <a:solidFill>
                  <a:srgbClr val="ffffff"/>
                </a:solidFill>
              </a:uFill>
              <a:latin typeface="Arial"/>
            </a:endParaRPr>
          </a:p>
        </p:txBody>
      </p:sp>
      <p:sp>
        <p:nvSpPr>
          <p:cNvPr id="385" name="CustomShape 7"/>
          <p:cNvSpPr/>
          <p:nvPr/>
        </p:nvSpPr>
        <p:spPr>
          <a:xfrm>
            <a:off x="7897680" y="2345040"/>
            <a:ext cx="896760" cy="363600"/>
          </a:xfrm>
          <a:prstGeom prst="rect">
            <a:avLst/>
          </a:prstGeom>
          <a:noFill/>
          <a:ln>
            <a:noFill/>
          </a:ln>
        </p:spPr>
        <p:style>
          <a:lnRef idx="0"/>
          <a:fillRef idx="0"/>
          <a:effectRef idx="0"/>
          <a:fontRef idx="minor"/>
        </p:style>
        <p:txBody>
          <a:bodyPr lIns="90000" rIns="90000" tIns="45000" bIns="45000"/>
          <a:p>
            <a:pPr algn="ctr">
              <a:lnSpc>
                <a:spcPct val="100000"/>
              </a:lnSpc>
            </a:pPr>
            <a:r>
              <a:rPr b="0" lang="en-US" sz="900" spc="-1" strike="noStrike">
                <a:solidFill>
                  <a:srgbClr val="000000"/>
                </a:solidFill>
                <a:uFill>
                  <a:solidFill>
                    <a:srgbClr val="ffffff"/>
                  </a:solidFill>
                </a:uFill>
                <a:latin typeface="Gill Sans Light"/>
                <a:ea typeface="Arial"/>
              </a:rPr>
              <a:t>Now what? Status please?</a:t>
            </a:r>
            <a:endParaRPr b="0" lang="en-US" sz="1800" spc="-1" strike="noStrike">
              <a:solidFill>
                <a:srgbClr val="000000"/>
              </a:solidFill>
              <a:uFill>
                <a:solidFill>
                  <a:srgbClr val="ffffff"/>
                </a:solidFill>
              </a:uFill>
              <a:latin typeface="Arial"/>
            </a:endParaRPr>
          </a:p>
        </p:txBody>
      </p:sp>
      <p:sp>
        <p:nvSpPr>
          <p:cNvPr id="386" name="CustomShape 8"/>
          <p:cNvSpPr/>
          <p:nvPr/>
        </p:nvSpPr>
        <p:spPr>
          <a:xfrm>
            <a:off x="449280" y="1839600"/>
            <a:ext cx="437760" cy="360"/>
          </a:xfrm>
          <a:custGeom>
            <a:avLst/>
            <a:gdLst/>
            <a:ahLst/>
            <a:rect l="l" t="t" r="r" b="b"/>
            <a:pathLst>
              <a:path w="21600" h="21600">
                <a:moveTo>
                  <a:pt x="0" y="0"/>
                </a:moveTo>
                <a:lnTo>
                  <a:pt x="21600" y="21600"/>
                </a:lnTo>
              </a:path>
            </a:pathLst>
          </a:custGeom>
          <a:noFill/>
          <a:ln w="9360">
            <a:solidFill>
              <a:schemeClr val="tx1">
                <a:lumMod val="95000"/>
                <a:lumOff val="5000"/>
              </a:schemeClr>
            </a:solidFill>
            <a:round/>
          </a:ln>
        </p:spPr>
        <p:style>
          <a:lnRef idx="0"/>
          <a:fillRef idx="0"/>
          <a:effectRef idx="0"/>
          <a:fontRef idx="minor"/>
        </p:style>
      </p:sp>
      <p:sp>
        <p:nvSpPr>
          <p:cNvPr id="387" name="CustomShape 9"/>
          <p:cNvSpPr/>
          <p:nvPr/>
        </p:nvSpPr>
        <p:spPr>
          <a:xfrm>
            <a:off x="4928040" y="1875240"/>
            <a:ext cx="437760" cy="360"/>
          </a:xfrm>
          <a:custGeom>
            <a:avLst/>
            <a:gdLst/>
            <a:ahLst/>
            <a:rect l="l" t="t" r="r" b="b"/>
            <a:pathLst>
              <a:path w="21600" h="21600">
                <a:moveTo>
                  <a:pt x="0" y="0"/>
                </a:moveTo>
                <a:lnTo>
                  <a:pt x="21600" y="21600"/>
                </a:lnTo>
              </a:path>
            </a:pathLst>
          </a:custGeom>
          <a:noFill/>
          <a:ln w="9360">
            <a:solidFill>
              <a:schemeClr val="tx1">
                <a:lumMod val="95000"/>
                <a:lumOff val="5000"/>
              </a:schemeClr>
            </a:solidFill>
            <a:round/>
          </a:ln>
        </p:spPr>
        <p:style>
          <a:lnRef idx="0"/>
          <a:fillRef idx="0"/>
          <a:effectRef idx="0"/>
          <a:fontRef idx="minor"/>
        </p:style>
      </p:sp>
      <p:pic>
        <p:nvPicPr>
          <p:cNvPr id="388" name="Picture 38" descr=""/>
          <p:cNvPicPr/>
          <p:nvPr/>
        </p:nvPicPr>
        <p:blipFill>
          <a:blip r:embed="rId1"/>
          <a:stretch/>
        </p:blipFill>
        <p:spPr>
          <a:xfrm>
            <a:off x="570960" y="2855520"/>
            <a:ext cx="715320" cy="715320"/>
          </a:xfrm>
          <a:prstGeom prst="rect">
            <a:avLst/>
          </a:prstGeom>
          <a:ln>
            <a:noFill/>
          </a:ln>
        </p:spPr>
      </p:pic>
      <p:pic>
        <p:nvPicPr>
          <p:cNvPr id="389" name="Picture 39" descr=""/>
          <p:cNvPicPr/>
          <p:nvPr/>
        </p:nvPicPr>
        <p:blipFill>
          <a:blip r:embed="rId2"/>
          <a:stretch/>
        </p:blipFill>
        <p:spPr>
          <a:xfrm>
            <a:off x="2626200" y="2892600"/>
            <a:ext cx="698760" cy="698760"/>
          </a:xfrm>
          <a:prstGeom prst="rect">
            <a:avLst/>
          </a:prstGeom>
          <a:ln>
            <a:noFill/>
          </a:ln>
        </p:spPr>
      </p:pic>
      <p:sp>
        <p:nvSpPr>
          <p:cNvPr id="390" name="CustomShape 10"/>
          <p:cNvSpPr/>
          <p:nvPr/>
        </p:nvSpPr>
        <p:spPr>
          <a:xfrm>
            <a:off x="1039680" y="2391840"/>
            <a:ext cx="608400" cy="344880"/>
          </a:xfrm>
          <a:prstGeom prst="rect">
            <a:avLst/>
          </a:prstGeom>
          <a:noFill/>
          <a:ln>
            <a:noFill/>
          </a:ln>
        </p:spPr>
        <p:style>
          <a:lnRef idx="0"/>
          <a:fillRef idx="0"/>
          <a:effectRef idx="0"/>
          <a:fontRef idx="minor"/>
        </p:style>
        <p:txBody>
          <a:bodyPr lIns="71280" rIns="71280" tIns="35640" bIns="35640"/>
          <a:p>
            <a:pPr algn="ctr">
              <a:lnSpc>
                <a:spcPct val="100000"/>
              </a:lnSpc>
            </a:pPr>
            <a:r>
              <a:rPr b="0" lang="en-US" sz="900" spc="-1" strike="noStrike">
                <a:solidFill>
                  <a:srgbClr val="000000"/>
                </a:solidFill>
                <a:uFill>
                  <a:solidFill>
                    <a:srgbClr val="ffffff"/>
                  </a:solidFill>
                </a:uFill>
                <a:latin typeface="Gill Sans Light"/>
                <a:ea typeface="Arial"/>
              </a:rPr>
              <a:t>Any updates?</a:t>
            </a:r>
            <a:endParaRPr b="0" lang="en-US" sz="1800" spc="-1" strike="noStrike">
              <a:solidFill>
                <a:srgbClr val="000000"/>
              </a:solidFill>
              <a:uFill>
                <a:solidFill>
                  <a:srgbClr val="ffffff"/>
                </a:solidFill>
              </a:uFill>
              <a:latin typeface="Arial"/>
            </a:endParaRPr>
          </a:p>
        </p:txBody>
      </p:sp>
      <p:sp>
        <p:nvSpPr>
          <p:cNvPr id="391" name="CustomShape 11"/>
          <p:cNvSpPr/>
          <p:nvPr/>
        </p:nvSpPr>
        <p:spPr>
          <a:xfrm>
            <a:off x="1041120" y="2410200"/>
            <a:ext cx="616320" cy="357840"/>
          </a:xfrm>
          <a:prstGeom prst="wedgeRoundRectCallout">
            <a:avLst>
              <a:gd name="adj1" fmla="val -20833"/>
              <a:gd name="adj2" fmla="val 62500"/>
              <a:gd name="adj3" fmla="val 16667"/>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92" name="CustomShape 12"/>
          <p:cNvSpPr/>
          <p:nvPr/>
        </p:nvSpPr>
        <p:spPr>
          <a:xfrm>
            <a:off x="2957040" y="2494080"/>
            <a:ext cx="731520" cy="207720"/>
          </a:xfrm>
          <a:prstGeom prst="rect">
            <a:avLst/>
          </a:prstGeom>
          <a:noFill/>
          <a:ln>
            <a:noFill/>
          </a:ln>
        </p:spPr>
        <p:style>
          <a:lnRef idx="0"/>
          <a:fillRef idx="0"/>
          <a:effectRef idx="0"/>
          <a:fontRef idx="minor"/>
        </p:style>
        <p:txBody>
          <a:bodyPr lIns="71280" rIns="71280" tIns="35640" bIns="35640"/>
          <a:p>
            <a:pPr algn="ctr">
              <a:lnSpc>
                <a:spcPct val="100000"/>
              </a:lnSpc>
            </a:pPr>
            <a:r>
              <a:rPr b="0" lang="en-US" sz="900" spc="-1" strike="noStrike">
                <a:solidFill>
                  <a:srgbClr val="000000"/>
                </a:solidFill>
                <a:uFill>
                  <a:solidFill>
                    <a:srgbClr val="ffffff"/>
                  </a:solidFill>
                </a:uFill>
                <a:latin typeface="Gill Sans Light"/>
                <a:ea typeface="Arial"/>
              </a:rPr>
              <a:t>I’ll check</a:t>
            </a:r>
            <a:endParaRPr b="0" lang="en-US" sz="1800" spc="-1" strike="noStrike">
              <a:solidFill>
                <a:srgbClr val="000000"/>
              </a:solidFill>
              <a:uFill>
                <a:solidFill>
                  <a:srgbClr val="ffffff"/>
                </a:solidFill>
              </a:uFill>
              <a:latin typeface="Arial"/>
            </a:endParaRPr>
          </a:p>
        </p:txBody>
      </p:sp>
      <p:sp>
        <p:nvSpPr>
          <p:cNvPr id="393" name="CustomShape 13"/>
          <p:cNvSpPr/>
          <p:nvPr/>
        </p:nvSpPr>
        <p:spPr>
          <a:xfrm>
            <a:off x="3053520" y="2410200"/>
            <a:ext cx="549360" cy="407520"/>
          </a:xfrm>
          <a:prstGeom prst="wedgeRoundRectCallout">
            <a:avLst>
              <a:gd name="adj1" fmla="val -20833"/>
              <a:gd name="adj2" fmla="val 62500"/>
              <a:gd name="adj3" fmla="val 16667"/>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394" name="Picture 45" descr=""/>
          <p:cNvPicPr/>
          <p:nvPr/>
        </p:nvPicPr>
        <p:blipFill>
          <a:blip r:embed="rId3"/>
          <a:stretch/>
        </p:blipFill>
        <p:spPr>
          <a:xfrm>
            <a:off x="6436080" y="1757160"/>
            <a:ext cx="538560" cy="538560"/>
          </a:xfrm>
          <a:prstGeom prst="rect">
            <a:avLst/>
          </a:prstGeom>
          <a:ln>
            <a:noFill/>
          </a:ln>
        </p:spPr>
      </p:pic>
      <p:sp>
        <p:nvSpPr>
          <p:cNvPr id="395" name="CustomShape 14"/>
          <p:cNvSpPr/>
          <p:nvPr/>
        </p:nvSpPr>
        <p:spPr>
          <a:xfrm>
            <a:off x="6436080" y="1108800"/>
            <a:ext cx="1506960" cy="530280"/>
          </a:xfrm>
          <a:prstGeom prst="wedgeRoundRectCallout">
            <a:avLst>
              <a:gd name="adj1" fmla="val -20833"/>
              <a:gd name="adj2" fmla="val 62500"/>
              <a:gd name="adj3" fmla="val 16667"/>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396" name="Picture 48" descr=""/>
          <p:cNvPicPr/>
          <p:nvPr/>
        </p:nvPicPr>
        <p:blipFill>
          <a:blip r:embed="rId4"/>
          <a:stretch/>
        </p:blipFill>
        <p:spPr>
          <a:xfrm>
            <a:off x="7523640" y="2763000"/>
            <a:ext cx="538560" cy="538560"/>
          </a:xfrm>
          <a:prstGeom prst="rect">
            <a:avLst/>
          </a:prstGeom>
          <a:ln>
            <a:noFill/>
          </a:ln>
        </p:spPr>
      </p:pic>
      <p:sp>
        <p:nvSpPr>
          <p:cNvPr id="397" name="CustomShape 15"/>
          <p:cNvSpPr/>
          <p:nvPr/>
        </p:nvSpPr>
        <p:spPr>
          <a:xfrm>
            <a:off x="7944480" y="2361960"/>
            <a:ext cx="850320" cy="405360"/>
          </a:xfrm>
          <a:prstGeom prst="wedgeRoundRectCallout">
            <a:avLst>
              <a:gd name="adj1" fmla="val -20833"/>
              <a:gd name="adj2" fmla="val 62500"/>
              <a:gd name="adj3" fmla="val 16667"/>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398" name="Picture 53" descr=""/>
          <p:cNvPicPr/>
          <p:nvPr/>
        </p:nvPicPr>
        <p:blipFill>
          <a:blip r:embed="rId5"/>
          <a:stretch/>
        </p:blipFill>
        <p:spPr>
          <a:xfrm>
            <a:off x="6436080" y="3988800"/>
            <a:ext cx="538560" cy="538560"/>
          </a:xfrm>
          <a:prstGeom prst="rect">
            <a:avLst/>
          </a:prstGeom>
          <a:ln>
            <a:noFill/>
          </a:ln>
        </p:spPr>
      </p:pic>
      <p:sp>
        <p:nvSpPr>
          <p:cNvPr id="399" name="CustomShape 16"/>
          <p:cNvSpPr/>
          <p:nvPr/>
        </p:nvSpPr>
        <p:spPr>
          <a:xfrm>
            <a:off x="6436080" y="3443040"/>
            <a:ext cx="873720" cy="500760"/>
          </a:xfrm>
          <a:prstGeom prst="rect">
            <a:avLst/>
          </a:prstGeom>
          <a:noFill/>
          <a:ln>
            <a:noFill/>
          </a:ln>
        </p:spPr>
        <p:style>
          <a:lnRef idx="0"/>
          <a:fillRef idx="0"/>
          <a:effectRef idx="0"/>
          <a:fontRef idx="minor"/>
        </p:style>
        <p:txBody>
          <a:bodyPr lIns="90000" rIns="90000" tIns="45000" bIns="45000"/>
          <a:p>
            <a:pPr algn="ctr">
              <a:lnSpc>
                <a:spcPct val="100000"/>
              </a:lnSpc>
            </a:pPr>
            <a:r>
              <a:rPr b="0" lang="en-US" sz="900" spc="-1" strike="noStrike">
                <a:solidFill>
                  <a:srgbClr val="000000"/>
                </a:solidFill>
                <a:uFill>
                  <a:solidFill>
                    <a:srgbClr val="ffffff"/>
                  </a:solidFill>
                </a:uFill>
                <a:latin typeface="Gill Sans Light"/>
                <a:ea typeface="Arial"/>
              </a:rPr>
              <a:t>I’ve raised a PO. It will take a few weeks</a:t>
            </a:r>
            <a:endParaRPr b="0" lang="en-US" sz="1800" spc="-1" strike="noStrike">
              <a:solidFill>
                <a:srgbClr val="000000"/>
              </a:solidFill>
              <a:uFill>
                <a:solidFill>
                  <a:srgbClr val="ffffff"/>
                </a:solidFill>
              </a:uFill>
              <a:latin typeface="Arial"/>
            </a:endParaRPr>
          </a:p>
        </p:txBody>
      </p:sp>
      <p:sp>
        <p:nvSpPr>
          <p:cNvPr id="400" name="CustomShape 17"/>
          <p:cNvSpPr/>
          <p:nvPr/>
        </p:nvSpPr>
        <p:spPr>
          <a:xfrm>
            <a:off x="6340320" y="3424320"/>
            <a:ext cx="1044360" cy="506520"/>
          </a:xfrm>
          <a:prstGeom prst="wedgeRoundRectCallout">
            <a:avLst>
              <a:gd name="adj1" fmla="val -20833"/>
              <a:gd name="adj2" fmla="val 62500"/>
              <a:gd name="adj3" fmla="val 16667"/>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401" name="Picture 56" descr=""/>
          <p:cNvPicPr/>
          <p:nvPr/>
        </p:nvPicPr>
        <p:blipFill>
          <a:blip r:embed="rId6"/>
          <a:stretch/>
        </p:blipFill>
        <p:spPr>
          <a:xfrm>
            <a:off x="5208120" y="2790000"/>
            <a:ext cx="538560" cy="538560"/>
          </a:xfrm>
          <a:prstGeom prst="rect">
            <a:avLst/>
          </a:prstGeom>
          <a:ln>
            <a:noFill/>
          </a:ln>
        </p:spPr>
      </p:pic>
      <p:sp>
        <p:nvSpPr>
          <p:cNvPr id="402" name="CustomShape 18"/>
          <p:cNvSpPr/>
          <p:nvPr/>
        </p:nvSpPr>
        <p:spPr>
          <a:xfrm>
            <a:off x="4593240" y="2343600"/>
            <a:ext cx="896760" cy="363600"/>
          </a:xfrm>
          <a:prstGeom prst="rect">
            <a:avLst/>
          </a:prstGeom>
          <a:noFill/>
          <a:ln>
            <a:noFill/>
          </a:ln>
        </p:spPr>
        <p:style>
          <a:lnRef idx="0"/>
          <a:fillRef idx="0"/>
          <a:effectRef idx="0"/>
          <a:fontRef idx="minor"/>
        </p:style>
        <p:txBody>
          <a:bodyPr lIns="90000" rIns="90000" tIns="45000" bIns="45000"/>
          <a:p>
            <a:pPr algn="ctr">
              <a:lnSpc>
                <a:spcPct val="100000"/>
              </a:lnSpc>
            </a:pPr>
            <a:r>
              <a:rPr b="0" lang="en-US" sz="900" spc="-1" strike="noStrike">
                <a:solidFill>
                  <a:srgbClr val="000000"/>
                </a:solidFill>
                <a:uFill>
                  <a:solidFill>
                    <a:srgbClr val="ffffff"/>
                  </a:solidFill>
                </a:uFill>
                <a:latin typeface="Gill Sans Light"/>
                <a:ea typeface="Arial"/>
              </a:rPr>
              <a:t>You guys have no clue.</a:t>
            </a:r>
            <a:endParaRPr b="0" lang="en-US" sz="1800" spc="-1" strike="noStrike">
              <a:solidFill>
                <a:srgbClr val="000000"/>
              </a:solidFill>
              <a:uFill>
                <a:solidFill>
                  <a:srgbClr val="ffffff"/>
                </a:solidFill>
              </a:uFill>
              <a:latin typeface="Arial"/>
            </a:endParaRPr>
          </a:p>
        </p:txBody>
      </p:sp>
      <p:sp>
        <p:nvSpPr>
          <p:cNvPr id="403" name="CustomShape 19"/>
          <p:cNvSpPr/>
          <p:nvPr/>
        </p:nvSpPr>
        <p:spPr>
          <a:xfrm>
            <a:off x="4640040" y="2297160"/>
            <a:ext cx="822240" cy="438480"/>
          </a:xfrm>
          <a:prstGeom prst="wedgeRoundRectCallout">
            <a:avLst>
              <a:gd name="adj1" fmla="val -20833"/>
              <a:gd name="adj2" fmla="val 62500"/>
              <a:gd name="adj3" fmla="val 16667"/>
            </a:avLst>
          </a:prstGeom>
          <a:noFill/>
          <a:ln>
            <a:solidFill>
              <a:schemeClr val="bg1">
                <a:lumMod val="50000"/>
              </a:schemeClr>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04" name="CustomShape 20"/>
          <p:cNvSpPr/>
          <p:nvPr/>
        </p:nvSpPr>
        <p:spPr>
          <a:xfrm>
            <a:off x="1216440" y="954720"/>
            <a:ext cx="152640" cy="152640"/>
          </a:xfrm>
          <a:custGeom>
            <a:avLst/>
            <a:gdLst/>
            <a:ahLst/>
            <a:rect l="l" t="t" r="r" b="b"/>
            <a:pathLst>
              <a:path w="7527" h="7526">
                <a:moveTo>
                  <a:pt x="5992" y="0"/>
                </a:moveTo>
                <a:lnTo>
                  <a:pt x="537" y="6430"/>
                </a:lnTo>
                <a:lnTo>
                  <a:pt x="1" y="7526"/>
                </a:lnTo>
                <a:lnTo>
                  <a:pt x="1097" y="6990"/>
                </a:lnTo>
                <a:lnTo>
                  <a:pt x="7526" y="1534"/>
                </a:lnTo>
                <a:lnTo>
                  <a:pt x="5992" y="0"/>
                </a:lnTo>
                <a:close/>
              </a:path>
            </a:pathLst>
          </a:custGeom>
          <a:noFill/>
          <a:ln w="9360">
            <a:solidFill>
              <a:srgbClr val="000000"/>
            </a:solidFill>
            <a:round/>
          </a:ln>
        </p:spPr>
        <p:style>
          <a:lnRef idx="0"/>
          <a:fillRef idx="0"/>
          <a:effectRef idx="0"/>
          <a:fontRef idx="minor"/>
        </p:style>
      </p:sp>
      <p:sp>
        <p:nvSpPr>
          <p:cNvPr id="405" name="CustomShape 21"/>
          <p:cNvSpPr/>
          <p:nvPr/>
        </p:nvSpPr>
        <p:spPr>
          <a:xfrm>
            <a:off x="1432440" y="748800"/>
            <a:ext cx="142560" cy="142560"/>
          </a:xfrm>
          <a:custGeom>
            <a:avLst/>
            <a:gdLst/>
            <a:ahLst/>
            <a:rect l="l" t="t" r="r" b="b"/>
            <a:pathLst>
              <a:path w="7039" h="704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360">
            <a:solidFill>
              <a:srgbClr val="000000"/>
            </a:solidFill>
            <a:round/>
          </a:ln>
        </p:spPr>
        <p:style>
          <a:lnRef idx="0"/>
          <a:fillRef idx="0"/>
          <a:effectRef idx="0"/>
          <a:fontRef idx="minor"/>
        </p:style>
      </p:sp>
      <p:sp>
        <p:nvSpPr>
          <p:cNvPr id="406" name="CustomShape 22"/>
          <p:cNvSpPr/>
          <p:nvPr/>
        </p:nvSpPr>
        <p:spPr>
          <a:xfrm>
            <a:off x="1272960" y="804240"/>
            <a:ext cx="246960" cy="246960"/>
          </a:xfrm>
          <a:custGeom>
            <a:avLst/>
            <a:gdLst/>
            <a:ahLst/>
            <a:rect l="l" t="t" r="r" b="b"/>
            <a:pathLst>
              <a:path w="12130" h="1213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360">
            <a:solidFill>
              <a:srgbClr val="000000"/>
            </a:solidFill>
            <a:round/>
          </a:ln>
        </p:spPr>
        <p:style>
          <a:lnRef idx="0"/>
          <a:fillRef idx="0"/>
          <a:effectRef idx="0"/>
          <a:fontRef idx="minor"/>
        </p:style>
      </p:sp>
      <p:sp>
        <p:nvSpPr>
          <p:cNvPr id="407" name="CustomShape 23"/>
          <p:cNvSpPr/>
          <p:nvPr/>
        </p:nvSpPr>
        <p:spPr>
          <a:xfrm>
            <a:off x="1397520" y="848880"/>
            <a:ext cx="39600" cy="39600"/>
          </a:xfrm>
          <a:custGeom>
            <a:avLst/>
            <a:gdLst/>
            <a:ahLst/>
            <a:rect l="l" t="t" r="r" b="b"/>
            <a:pathLst>
              <a:path w="1998" h="1998">
                <a:moveTo>
                  <a:pt x="1" y="1997"/>
                </a:moveTo>
                <a:lnTo>
                  <a:pt x="1998" y="0"/>
                </a:lnTo>
              </a:path>
            </a:pathLst>
          </a:custGeom>
          <a:noFill/>
          <a:ln w="9360">
            <a:solidFill>
              <a:srgbClr val="000000"/>
            </a:solidFill>
            <a:round/>
          </a:ln>
        </p:spPr>
        <p:style>
          <a:lnRef idx="0"/>
          <a:fillRef idx="0"/>
          <a:effectRef idx="0"/>
          <a:fontRef idx="minor"/>
        </p:style>
      </p:sp>
      <p:sp>
        <p:nvSpPr>
          <p:cNvPr id="408" name="CustomShape 24"/>
          <p:cNvSpPr/>
          <p:nvPr/>
        </p:nvSpPr>
        <p:spPr>
          <a:xfrm>
            <a:off x="4926240" y="3330000"/>
            <a:ext cx="970920" cy="192240"/>
          </a:xfrm>
          <a:prstGeom prst="rect">
            <a:avLst/>
          </a:prstGeom>
          <a:noFill/>
          <a:ln>
            <a:noFill/>
          </a:ln>
        </p:spPr>
        <p:style>
          <a:lnRef idx="0"/>
          <a:fillRef idx="0"/>
          <a:effectRef idx="0"/>
          <a:fontRef idx="minor"/>
        </p:style>
        <p:txBody>
          <a:bodyPr lIns="71280" rIns="71280" tIns="35640" bIns="35640"/>
          <a:p>
            <a:pPr algn="ctr">
              <a:lnSpc>
                <a:spcPct val="100000"/>
              </a:lnSpc>
            </a:pPr>
            <a:r>
              <a:rPr b="0" lang="en-US" sz="800" spc="-1" strike="noStrike">
                <a:solidFill>
                  <a:srgbClr val="000000"/>
                </a:solidFill>
                <a:uFill>
                  <a:solidFill>
                    <a:srgbClr val="ffffff"/>
                  </a:solidFill>
                </a:uFill>
                <a:latin typeface="Gill Sans Light"/>
                <a:ea typeface="Arial"/>
              </a:rPr>
              <a:t>John, end user</a:t>
            </a:r>
            <a:endParaRPr b="0" lang="en-US" sz="1800" spc="-1" strike="noStrike">
              <a:solidFill>
                <a:srgbClr val="000000"/>
              </a:solidFill>
              <a:uFill>
                <a:solidFill>
                  <a:srgbClr val="ffffff"/>
                </a:solidFill>
              </a:uFill>
              <a:latin typeface="Arial"/>
            </a:endParaRPr>
          </a:p>
        </p:txBody>
      </p:sp>
      <p:sp>
        <p:nvSpPr>
          <p:cNvPr id="409" name="CustomShape 25"/>
          <p:cNvSpPr/>
          <p:nvPr/>
        </p:nvSpPr>
        <p:spPr>
          <a:xfrm>
            <a:off x="6275160" y="4528800"/>
            <a:ext cx="969480" cy="336960"/>
          </a:xfrm>
          <a:prstGeom prst="rect">
            <a:avLst/>
          </a:prstGeom>
          <a:noFill/>
          <a:ln>
            <a:noFill/>
          </a:ln>
        </p:spPr>
        <p:style>
          <a:lnRef idx="0"/>
          <a:fillRef idx="0"/>
          <a:effectRef idx="0"/>
          <a:fontRef idx="minor"/>
        </p:style>
        <p:txBody>
          <a:bodyPr lIns="95400" rIns="95400" tIns="47520" bIns="47520"/>
          <a:p>
            <a:pPr algn="ctr">
              <a:lnSpc>
                <a:spcPct val="100000"/>
              </a:lnSpc>
            </a:pPr>
            <a:r>
              <a:rPr b="0" lang="en-US" sz="800" spc="-1" strike="noStrike">
                <a:solidFill>
                  <a:srgbClr val="000000"/>
                </a:solidFill>
                <a:uFill>
                  <a:solidFill>
                    <a:srgbClr val="ffffff"/>
                  </a:solidFill>
                </a:uFill>
                <a:latin typeface="Gill Sans Light"/>
                <a:ea typeface="Arial"/>
              </a:rPr>
              <a:t>Scott, IT technician</a:t>
            </a:r>
            <a:endParaRPr b="0" lang="en-US" sz="1800" spc="-1" strike="noStrike">
              <a:solidFill>
                <a:srgbClr val="000000"/>
              </a:solidFill>
              <a:uFill>
                <a:solidFill>
                  <a:srgbClr val="ffffff"/>
                </a:solidFill>
              </a:uFill>
              <a:latin typeface="Arial"/>
            </a:endParaRPr>
          </a:p>
        </p:txBody>
      </p:sp>
      <p:sp>
        <p:nvSpPr>
          <p:cNvPr id="410" name="CustomShape 26"/>
          <p:cNvSpPr/>
          <p:nvPr/>
        </p:nvSpPr>
        <p:spPr>
          <a:xfrm>
            <a:off x="6244560" y="2298240"/>
            <a:ext cx="912960" cy="192240"/>
          </a:xfrm>
          <a:prstGeom prst="rect">
            <a:avLst/>
          </a:prstGeom>
          <a:noFill/>
          <a:ln>
            <a:noFill/>
          </a:ln>
        </p:spPr>
        <p:style>
          <a:lnRef idx="0"/>
          <a:fillRef idx="0"/>
          <a:effectRef idx="0"/>
          <a:fontRef idx="minor"/>
        </p:style>
        <p:txBody>
          <a:bodyPr lIns="71280" rIns="71280" tIns="35640" bIns="35640"/>
          <a:p>
            <a:pPr algn="ctr">
              <a:lnSpc>
                <a:spcPct val="100000"/>
              </a:lnSpc>
            </a:pPr>
            <a:r>
              <a:rPr b="0" lang="en-US" sz="800" spc="-1" strike="noStrike">
                <a:solidFill>
                  <a:srgbClr val="000000"/>
                </a:solidFill>
                <a:uFill>
                  <a:solidFill>
                    <a:srgbClr val="ffffff"/>
                  </a:solidFill>
                </a:uFill>
                <a:latin typeface="Gill Sans Light"/>
                <a:ea typeface="Arial"/>
              </a:rPr>
              <a:t>Marcus, CIO </a:t>
            </a:r>
            <a:endParaRPr b="0" lang="en-US" sz="1800" spc="-1" strike="noStrike">
              <a:solidFill>
                <a:srgbClr val="000000"/>
              </a:solidFill>
              <a:uFill>
                <a:solidFill>
                  <a:srgbClr val="ffffff"/>
                </a:solidFill>
              </a:uFill>
              <a:latin typeface="Arial"/>
            </a:endParaRPr>
          </a:p>
        </p:txBody>
      </p:sp>
      <p:sp>
        <p:nvSpPr>
          <p:cNvPr id="411" name="CustomShape 27"/>
          <p:cNvSpPr/>
          <p:nvPr/>
        </p:nvSpPr>
        <p:spPr>
          <a:xfrm>
            <a:off x="7507440" y="3262680"/>
            <a:ext cx="1175040" cy="313920"/>
          </a:xfrm>
          <a:prstGeom prst="rect">
            <a:avLst/>
          </a:prstGeom>
          <a:noFill/>
          <a:ln>
            <a:noFill/>
          </a:ln>
        </p:spPr>
        <p:style>
          <a:lnRef idx="0"/>
          <a:fillRef idx="0"/>
          <a:effectRef idx="0"/>
          <a:fontRef idx="minor"/>
        </p:style>
        <p:txBody>
          <a:bodyPr lIns="71280" rIns="71280" tIns="35640" bIns="35640"/>
          <a:p>
            <a:pPr algn="ctr">
              <a:lnSpc>
                <a:spcPct val="100000"/>
              </a:lnSpc>
            </a:pPr>
            <a:r>
              <a:rPr b="0" lang="en-US" sz="800" spc="-1" strike="noStrike">
                <a:solidFill>
                  <a:srgbClr val="000000"/>
                </a:solidFill>
                <a:uFill>
                  <a:solidFill>
                    <a:srgbClr val="ffffff"/>
                  </a:solidFill>
                </a:uFill>
                <a:latin typeface="Gill Sans Light"/>
                <a:ea typeface="Arial"/>
              </a:rPr>
              <a:t>Catrin, IT service desk manager</a:t>
            </a:r>
            <a:endParaRPr b="0" lang="en-US" sz="1800" spc="-1" strike="noStrike">
              <a:solidFill>
                <a:srgbClr val="000000"/>
              </a:solidFill>
              <a:uFill>
                <a:solidFill>
                  <a:srgbClr val="ffffff"/>
                </a:solidFill>
              </a:uFill>
              <a:latin typeface="Arial"/>
            </a:endParaRPr>
          </a:p>
        </p:txBody>
      </p:sp>
      <p:pic>
        <p:nvPicPr>
          <p:cNvPr id="412" name="" descr=""/>
          <p:cNvPicPr/>
          <p:nvPr/>
        </p:nvPicPr>
        <p:blipFill>
          <a:blip r:embed="rId7"/>
          <a:stretch/>
        </p:blipFill>
        <p:spPr>
          <a:xfrm>
            <a:off x="7822080" y="4758840"/>
            <a:ext cx="1042920" cy="24264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3" name="CustomShape 1"/>
          <p:cNvSpPr/>
          <p:nvPr/>
        </p:nvSpPr>
        <p:spPr>
          <a:xfrm>
            <a:off x="1699920" y="884880"/>
            <a:ext cx="4186080" cy="434160"/>
          </a:xfrm>
          <a:prstGeom prst="rect">
            <a:avLst/>
          </a:prstGeom>
          <a:noFill/>
          <a:ln>
            <a:noFill/>
          </a:ln>
        </p:spPr>
        <p:style>
          <a:lnRef idx="0"/>
          <a:fillRef idx="0"/>
          <a:effectRef idx="0"/>
          <a:fontRef idx="minor"/>
        </p:style>
        <p:txBody>
          <a:bodyPr lIns="90000" rIns="90000" tIns="91440" bIns="91440" anchor="ctr"/>
          <a:p>
            <a:pPr>
              <a:lnSpc>
                <a:spcPct val="100000"/>
              </a:lnSpc>
            </a:pPr>
            <a:r>
              <a:rPr b="1" lang="en-US" sz="3200" spc="-1" strike="noStrike">
                <a:solidFill>
                  <a:srgbClr val="0d0d0d"/>
                </a:solidFill>
                <a:uFill>
                  <a:solidFill>
                    <a:srgbClr val="ffffff"/>
                  </a:solidFill>
                </a:uFill>
                <a:latin typeface="Gill Sans Light"/>
                <a:ea typeface="Lora"/>
              </a:rPr>
              <a:t>What does this mean for Zylker?</a:t>
            </a:r>
            <a:endParaRPr b="0" lang="en-US" sz="1800" spc="-1" strike="noStrike">
              <a:solidFill>
                <a:srgbClr val="000000"/>
              </a:solidFill>
              <a:uFill>
                <a:solidFill>
                  <a:srgbClr val="ffffff"/>
                </a:solidFill>
              </a:uFill>
              <a:latin typeface="Arial"/>
            </a:endParaRPr>
          </a:p>
        </p:txBody>
      </p:sp>
      <p:pic>
        <p:nvPicPr>
          <p:cNvPr id="414" name="Picture 40" descr=""/>
          <p:cNvPicPr/>
          <p:nvPr/>
        </p:nvPicPr>
        <p:blipFill>
          <a:blip r:embed="rId1"/>
          <a:stretch/>
        </p:blipFill>
        <p:spPr>
          <a:xfrm>
            <a:off x="6726240" y="2490480"/>
            <a:ext cx="1182960" cy="1182960"/>
          </a:xfrm>
          <a:prstGeom prst="rect">
            <a:avLst/>
          </a:prstGeom>
          <a:ln>
            <a:noFill/>
          </a:ln>
        </p:spPr>
      </p:pic>
      <p:pic>
        <p:nvPicPr>
          <p:cNvPr id="415" name="Picture 46" descr=""/>
          <p:cNvPicPr/>
          <p:nvPr/>
        </p:nvPicPr>
        <p:blipFill>
          <a:blip r:embed="rId2"/>
          <a:stretch/>
        </p:blipFill>
        <p:spPr>
          <a:xfrm>
            <a:off x="4878360" y="2449440"/>
            <a:ext cx="1182960" cy="1182960"/>
          </a:xfrm>
          <a:prstGeom prst="rect">
            <a:avLst/>
          </a:prstGeom>
          <a:ln>
            <a:noFill/>
          </a:ln>
        </p:spPr>
      </p:pic>
      <p:pic>
        <p:nvPicPr>
          <p:cNvPr id="416" name="Picture 49" descr=""/>
          <p:cNvPicPr/>
          <p:nvPr/>
        </p:nvPicPr>
        <p:blipFill>
          <a:blip r:embed="rId3"/>
          <a:stretch/>
        </p:blipFill>
        <p:spPr>
          <a:xfrm>
            <a:off x="5784840" y="3499920"/>
            <a:ext cx="1182960" cy="1182960"/>
          </a:xfrm>
          <a:prstGeom prst="rect">
            <a:avLst/>
          </a:prstGeom>
          <a:ln>
            <a:noFill/>
          </a:ln>
        </p:spPr>
      </p:pic>
      <p:pic>
        <p:nvPicPr>
          <p:cNvPr id="417" name="Picture 50" descr=""/>
          <p:cNvPicPr/>
          <p:nvPr/>
        </p:nvPicPr>
        <p:blipFill>
          <a:blip r:embed="rId4"/>
          <a:stretch/>
        </p:blipFill>
        <p:spPr>
          <a:xfrm>
            <a:off x="5822280" y="1455480"/>
            <a:ext cx="1182960" cy="1182960"/>
          </a:xfrm>
          <a:prstGeom prst="rect">
            <a:avLst/>
          </a:prstGeom>
          <a:ln>
            <a:noFill/>
          </a:ln>
        </p:spPr>
      </p:pic>
      <p:sp>
        <p:nvSpPr>
          <p:cNvPr id="418" name="CustomShape 2"/>
          <p:cNvSpPr/>
          <p:nvPr/>
        </p:nvSpPr>
        <p:spPr>
          <a:xfrm>
            <a:off x="1132560" y="2559240"/>
            <a:ext cx="1434600" cy="800640"/>
          </a:xfrm>
          <a:prstGeom prst="rect">
            <a:avLst/>
          </a:prstGeom>
          <a:noFill/>
          <a:ln>
            <a:noFill/>
          </a:ln>
        </p:spPr>
        <p:style>
          <a:lnRef idx="0"/>
          <a:fillRef idx="0"/>
          <a:effectRef idx="0"/>
          <a:fontRef idx="minor"/>
        </p:style>
        <p:txBody>
          <a:bodyPr lIns="71280" rIns="71280" tIns="35640" bIns="35640"/>
          <a:p>
            <a:pPr>
              <a:lnSpc>
                <a:spcPct val="100000"/>
              </a:lnSpc>
            </a:pPr>
            <a:r>
              <a:rPr b="0" lang="en-US" sz="1600" spc="-1" strike="noStrike">
                <a:solidFill>
                  <a:srgbClr val="000000"/>
                </a:solidFill>
                <a:uFill>
                  <a:solidFill>
                    <a:srgbClr val="ffffff"/>
                  </a:solidFill>
                </a:uFill>
                <a:latin typeface="Gill Sans Light"/>
                <a:ea typeface="Arial"/>
              </a:rPr>
              <a:t>4 unhappy people and no phone yet!</a:t>
            </a:r>
            <a:endParaRPr b="0" lang="en-US" sz="1800" spc="-1" strike="noStrike">
              <a:solidFill>
                <a:srgbClr val="000000"/>
              </a:solidFill>
              <a:uFill>
                <a:solidFill>
                  <a:srgbClr val="ffffff"/>
                </a:solidFill>
              </a:uFill>
              <a:latin typeface="Arial"/>
            </a:endParaRPr>
          </a:p>
        </p:txBody>
      </p:sp>
      <p:sp>
        <p:nvSpPr>
          <p:cNvPr id="419" name="CustomShape 3"/>
          <p:cNvSpPr/>
          <p:nvPr/>
        </p:nvSpPr>
        <p:spPr>
          <a:xfrm>
            <a:off x="4842000" y="2417040"/>
            <a:ext cx="1258560" cy="1258560"/>
          </a:xfrm>
          <a:prstGeom prst="ellipse">
            <a:avLst/>
          </a:prstGeom>
          <a:noFill/>
          <a:ln w="114480">
            <a:solidFill>
              <a:srgbClr val="ffcd00"/>
            </a:solidFill>
            <a:round/>
          </a:ln>
        </p:spPr>
        <p:style>
          <a:lnRef idx="0"/>
          <a:fillRef idx="0"/>
          <a:effectRef idx="0"/>
          <a:fontRef idx="minor"/>
        </p:style>
      </p:sp>
      <p:sp>
        <p:nvSpPr>
          <p:cNvPr id="420" name="CustomShape 4"/>
          <p:cNvSpPr/>
          <p:nvPr/>
        </p:nvSpPr>
        <p:spPr>
          <a:xfrm>
            <a:off x="5731560" y="3453480"/>
            <a:ext cx="1258560" cy="1258560"/>
          </a:xfrm>
          <a:prstGeom prst="ellipse">
            <a:avLst/>
          </a:prstGeom>
          <a:noFill/>
          <a:ln w="114480">
            <a:solidFill>
              <a:srgbClr val="ffcd00"/>
            </a:solidFill>
            <a:round/>
          </a:ln>
        </p:spPr>
        <p:style>
          <a:lnRef idx="0"/>
          <a:fillRef idx="0"/>
          <a:effectRef idx="0"/>
          <a:fontRef idx="minor"/>
        </p:style>
      </p:sp>
      <p:sp>
        <p:nvSpPr>
          <p:cNvPr id="421" name="CustomShape 5"/>
          <p:cNvSpPr/>
          <p:nvPr/>
        </p:nvSpPr>
        <p:spPr>
          <a:xfrm>
            <a:off x="6669000" y="2452320"/>
            <a:ext cx="1258560" cy="1258560"/>
          </a:xfrm>
          <a:prstGeom prst="ellipse">
            <a:avLst/>
          </a:prstGeom>
          <a:noFill/>
          <a:ln w="114480">
            <a:solidFill>
              <a:srgbClr val="ffcd00"/>
            </a:solidFill>
            <a:round/>
          </a:ln>
        </p:spPr>
        <p:style>
          <a:lnRef idx="0"/>
          <a:fillRef idx="0"/>
          <a:effectRef idx="0"/>
          <a:fontRef idx="minor"/>
        </p:style>
      </p:sp>
      <p:sp>
        <p:nvSpPr>
          <p:cNvPr id="422" name="CustomShape 6"/>
          <p:cNvSpPr/>
          <p:nvPr/>
        </p:nvSpPr>
        <p:spPr>
          <a:xfrm>
            <a:off x="5784840" y="1427400"/>
            <a:ext cx="1258560" cy="1258560"/>
          </a:xfrm>
          <a:prstGeom prst="ellipse">
            <a:avLst/>
          </a:prstGeom>
          <a:noFill/>
          <a:ln w="114480">
            <a:solidFill>
              <a:srgbClr val="ffcd00"/>
            </a:solidFill>
            <a:round/>
          </a:ln>
        </p:spPr>
        <p:style>
          <a:lnRef idx="0"/>
          <a:fillRef idx="0"/>
          <a:effectRef idx="0"/>
          <a:fontRef idx="minor"/>
        </p:style>
      </p:sp>
      <p:pic>
        <p:nvPicPr>
          <p:cNvPr id="423" name="Picture 1" descr=""/>
          <p:cNvPicPr/>
          <p:nvPr/>
        </p:nvPicPr>
        <p:blipFill>
          <a:blip r:embed="rId5"/>
          <a:stretch/>
        </p:blipFill>
        <p:spPr>
          <a:xfrm>
            <a:off x="1132560" y="649080"/>
            <a:ext cx="502200" cy="502200"/>
          </a:xfrm>
          <a:prstGeom prst="rect">
            <a:avLst/>
          </a:prstGeom>
          <a:ln>
            <a:noFill/>
          </a:ln>
        </p:spPr>
      </p:pic>
      <p:sp>
        <p:nvSpPr>
          <p:cNvPr id="424" name="CustomShape 7"/>
          <p:cNvSpPr/>
          <p:nvPr/>
        </p:nvSpPr>
        <p:spPr>
          <a:xfrm>
            <a:off x="1196640" y="3674880"/>
            <a:ext cx="437760" cy="360"/>
          </a:xfrm>
          <a:custGeom>
            <a:avLst/>
            <a:gdLst/>
            <a:ahLst/>
            <a:rect l="l" t="t" r="r" b="b"/>
            <a:pathLst>
              <a:path w="21600" h="21600">
                <a:moveTo>
                  <a:pt x="0" y="0"/>
                </a:moveTo>
                <a:lnTo>
                  <a:pt x="21600" y="21600"/>
                </a:lnTo>
              </a:path>
            </a:pathLst>
          </a:custGeom>
          <a:noFill/>
          <a:ln w="9360">
            <a:solidFill>
              <a:schemeClr val="tx1">
                <a:lumMod val="95000"/>
                <a:lumOff val="5000"/>
              </a:schemeClr>
            </a:solidFill>
            <a:round/>
          </a:ln>
        </p:spPr>
        <p:style>
          <a:lnRef idx="0"/>
          <a:fillRef idx="0"/>
          <a:effectRef idx="0"/>
          <a:fontRef idx="minor"/>
        </p:style>
      </p:sp>
      <p:pic>
        <p:nvPicPr>
          <p:cNvPr id="425" name="" descr=""/>
          <p:cNvPicPr/>
          <p:nvPr/>
        </p:nvPicPr>
        <p:blipFill>
          <a:blip r:embed="rId6"/>
          <a:stretch/>
        </p:blipFill>
        <p:spPr>
          <a:xfrm>
            <a:off x="7822080" y="4759200"/>
            <a:ext cx="1042920" cy="24264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5556</TotalTime>
  <Application>LibreOffice/5.1.1.3$Windows_X86_64 LibreOffice_project/89f508ef3ecebd2cfb8e1def0f0ba9a803b88a6d</Application>
  <Words>833</Words>
  <Paragraphs>120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dcterms:modified xsi:type="dcterms:W3CDTF">2017-03-09T16:11:10Z</dcterms:modified>
  <cp:revision>401</cp:revision>
  <dc:subject/>
  <dc:title>Underpinning of a successful IT help desk  Service catalog in ServiceDesk Plus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24</vt:i4>
  </property>
  <property fmtid="{D5CDD505-2E9C-101B-9397-08002B2CF9AE}" pid="8" name="PresentationFormat">
    <vt:lpwstr>On-screen Show (16:9)</vt:lpwstr>
  </property>
  <property fmtid="{D5CDD505-2E9C-101B-9397-08002B2CF9AE}" pid="9" name="ScaleCrop">
    <vt:bool>0</vt:bool>
  </property>
  <property fmtid="{D5CDD505-2E9C-101B-9397-08002B2CF9AE}" pid="10" name="ShareDoc">
    <vt:bool>0</vt:bool>
  </property>
  <property fmtid="{D5CDD505-2E9C-101B-9397-08002B2CF9AE}" pid="11" name="Slides">
    <vt:i4>24</vt:i4>
  </property>
</Properties>
</file>