
<file path=[Content_Types].xml><?xml version="1.0" encoding="utf-8"?>
<Types xmlns="http://schemas.openxmlformats.org/package/2006/content-types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Master+xml" PartName="/ppt/slideMasters/slideMaster1.xml"/>
  <Override ContentType="application/vnd.openxmlformats-officedocument.theme+xml" PartName="/ppt/theme/theme1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notesMaster+xml" PartName="/ppt/notesMasters/notesMaster1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Default ContentType="image/jpeg" Extension="jpg"/>
  <Default ContentType="image/png" Extension="png"/>
  <Default ContentType="image/jpeg" Extension="jpeg"/>
  <Override ContentType="application/x-fontdata" PartName="/ppt/fonts/font1.fntdata"/>
  <Override ContentType="application/x-fontdata" PartName="/ppt/fonts/font2.fntdata"/>
  <Override ContentType="application/x-fontdata" PartName="/ppt/fonts/font3.fntdata"/>
  <Override ContentType="application/x-fontdata" PartName="/ppt/fonts/font4.fntdata"/>
  <Override ContentType="application/x-fontdata" PartName="/ppt/fonts/font5.fntdata"/>
  <Override ContentType="application/x-fontdata" PartName="/ppt/fonts/font6.fntdata"/>
  <Override ContentType="application/x-fontdata" PartName="/ppt/fonts/font7.fntdata"/>
  <Override ContentType="application/x-fontdata" PartName="/ppt/fonts/font8.fntdata"/>
  <Override ContentType="application/x-fontdata" PartName="/ppt/fonts/font9.fntdata"/>
  <Override ContentType="application/x-fontdata" PartName="/ppt/fonts/font10.fntdata"/>
  <Override ContentType="application/vnd.openxmlformats-officedocument.presentationml.tags+xml" PartName="/ppt/tags/tag3.xml"/>
  <Override ContentType="application/vnd.openxmlformats-officedocument.presentationml.presentation.main+xml" PartName="/ppt/presentation.xml"/>
  <Default ContentType="application/xml" Extension="xml"/>
  <Default ContentType="application/vnd.openxmlformats-package.relationships+xml" Extension="rels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/ppt/media/image1.jpeg" Type="http://schemas.openxmlformats.org/officeDocument/2006/relationships/image"/><Relationship Id="rId2" Target="/ppt/media/image2.jpg" Type="http://schemas.openxmlformats.org/officeDocument/2006/relationships/image"/><Relationship Id="rId3" Target="/ppt/media/image3.png" Type="http://schemas.openxmlformats.org/officeDocument/2006/relationships/image"/><Relationship Id="rId4" Target="/ppt/media/image4.png" Type="http://schemas.openxmlformats.org/officeDocument/2006/relationships/image"/><Relationship Id="rId5" Target="/ppt/media/image5.png" Type="http://schemas.openxmlformats.org/officeDocument/2006/relationships/image"/><Relationship Id="rId6" Target="/ppt/media/image6.png" Type="http://schemas.openxmlformats.org/officeDocument/2006/relationships/image"/><Relationship Id="rId7" Target="/ppt/media/image7.PNG" Type="http://schemas.openxmlformats.org/officeDocument/2006/relationships/image"/><Relationship Id="rId8" Target="/ppt/media/image8.png" Type="http://schemas.openxmlformats.org/officeDocument/2006/relationships/image"/><Relationship Id="rId9" Target="/ppt/media/image9.jpg" Type="http://schemas.openxmlformats.org/officeDocument/2006/relationships/image"/><Relationship Id="rId10" Target="/ppt/media/image10.png" Type="http://schemas.openxmlformats.org/officeDocument/2006/relationships/image"/><Relationship Id="rId11" Target="/ppt/media/image11.png" Type="http://schemas.openxmlformats.org/officeDocument/2006/relationships/image"/><Relationship Id="rId12" Target="/ppt/media/image12.jpg" Type="http://schemas.openxmlformats.org/officeDocument/2006/relationships/image"/><Relationship Id="rId13" Target="/ppt/media/image13.jpg" Type="http://schemas.openxmlformats.org/officeDocument/2006/relationships/image"/><Relationship Id="rId14" Target="/ppt/media/image14.png" Type="http://schemas.openxmlformats.org/officeDocument/2006/relationships/image"/><Relationship Id="rId15" Target="/ppt/media/image15.png" Type="http://schemas.openxmlformats.org/officeDocument/2006/relationships/image"/><Relationship Id="rId16" Target="/ppt/media/image16.png" Type="http://schemas.openxmlformats.org/officeDocument/2006/relationships/image"/><Relationship Id="rId17" Target="/ppt/media/image17.png" Type="http://schemas.openxmlformats.org/officeDocument/2006/relationships/image"/><Relationship Id="rId18" Target="/ppt/media/image18.png" Type="http://schemas.openxmlformats.org/officeDocument/2006/relationships/image"/><Relationship Id="rId19" Target="ppt/media/img_cc_black.png" Type="http://schemas.openxmlformats.org/officeDocument/2006/relationships/image"/><Relationship Id="rId20" Target="ppt/presentation.xml" Type="http://schemas.openxmlformats.org/officeDocument/2006/relationships/officeDocument"/><Relationship Id="rId21" Target="docProps/core.xml" Type="http://schemas.openxmlformats.org/package/2006/relationships/metadata/core-properties"/><Relationship Id="rId22" Target="docProps/app.xml" Type="http://schemas.openxmlformats.org/officeDocument/2006/relationships/extended-properties"/></Relationships>
</file>

<file path=ppt/presentation.xml><?xml version="1.0" encoding="utf-8"?>
<p:presentation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embedTrueTypeFonts="1" saveSubsetFonts="1">
  <p:sldMasterIdLst>
    <p:sldMasterId id="2147483648" r:id="rId1"/>
  </p:sldMasterIdLst>
  <p:notesMasterIdLst>
    <p:notesMasterId r:id="rId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5143500" type="screen16x9"/>
  <p:notesSz cx="9144000" cy="5143500"/>
  <p:embeddedFontLst>
    <p:embeddedFont>
      <p:font typeface="Raleway"/>
      <p:regular r:id="rId16"/>
      <p:bold r:id="rId17"/>
    </p:embeddedFont>
    <p:embeddedFont>
      <p:font typeface="Open Sans-light"/>
      <p:regular r:id="rId21"/>
    </p:embeddedFont>
    <p:embeddedFont>
      <p:font typeface="Abel"/>
      <p:regular r:id="rId18"/>
      <p:bold r:id="rId19"/>
    </p:embeddedFont>
    <p:embeddedFont>
      <p:font typeface="Josefin Sans"/>
      <p:regular r:id="rId20"/>
    </p:embeddedFont>
    <p:embeddedFont>
      <p:font typeface="Open Sans-heavy"/>
      <p:regular r:id="rId25"/>
    </p:embeddedFont>
    <p:embeddedFont>
      <p:font typeface="Open Sans-demi_bold"/>
      <p:regular r:id="rId23"/>
    </p:embeddedFont>
    <p:embeddedFont>
      <p:font typeface="Open Sans"/>
      <p:regular r:id="rId22"/>
      <p:bold r:id="rId24"/>
    </p:embeddedFont>
  </p:embeddedFontLst>
  <p:custDataLst>
    <p:tags r:id="rId26"/>
  </p:custDataLst>
  <p:defaultTextStyle>
    <a:defPPr>
      <a:defRPr lang="en-US"/>
    </a:defPPr>
    <a:lvl1pPr algn="l" lvl="0" rtl="false">
      <a:defRPr dirty="0" lang="en-US" sz="1800">
        <a:solidFill>
          <a:schemeClr val="tx1"/>
        </a:solidFill>
        <a:latin typeface="+mn-lt"/>
      </a:defRPr>
    </a:lvl1pPr>
    <a:lvl2pPr algn="l" lvl="1" marL="457200" rtl="false">
      <a:defRPr dirty="0" lang="en-US" sz="1800">
        <a:solidFill>
          <a:schemeClr val="tx1"/>
        </a:solidFill>
        <a:latin typeface="+mn-lt"/>
      </a:defRPr>
    </a:lvl2pPr>
    <a:lvl3pPr algn="l" lvl="2" marL="914400" rtl="false">
      <a:defRPr dirty="0" lang="en-US" sz="1800">
        <a:solidFill>
          <a:schemeClr val="tx1"/>
        </a:solidFill>
        <a:latin typeface="+mn-lt"/>
      </a:defRPr>
    </a:lvl3pPr>
    <a:lvl4pPr algn="l" lvl="3" marL="1371600" rtl="false">
      <a:defRPr dirty="0" lang="en-US" sz="1800">
        <a:solidFill>
          <a:schemeClr val="tx1"/>
        </a:solidFill>
        <a:latin typeface="+mn-lt"/>
      </a:defRPr>
    </a:lvl4pPr>
    <a:lvl5pPr algn="l" lvl="4" marL="1828800" rtl="false">
      <a:defRPr dirty="0" lang="en-US" sz="1800">
        <a:solidFill>
          <a:schemeClr val="tx1"/>
        </a:solidFill>
        <a:latin typeface="+mn-lt"/>
      </a:defRPr>
    </a:lvl5pPr>
    <a:lvl6pPr algn="l" lvl="5" marL="2286000" rtl="false">
      <a:defRPr dirty="0" lang="en-US" sz="1800">
        <a:solidFill>
          <a:schemeClr val="tx1"/>
        </a:solidFill>
        <a:latin typeface="+mn-lt"/>
      </a:defRPr>
    </a:lvl6pPr>
    <a:lvl7pPr algn="l" lvl="6" marL="2743200" rtl="false">
      <a:defRPr dirty="0" lang="en-US" sz="1800">
        <a:solidFill>
          <a:schemeClr val="tx1"/>
        </a:solidFill>
        <a:latin typeface="+mn-lt"/>
      </a:defRPr>
    </a:lvl7pPr>
    <a:lvl8pPr algn="l" lvl="7" marL="3200400" rtl="false">
      <a:defRPr dirty="0" lang="en-US" sz="1800">
        <a:solidFill>
          <a:schemeClr val="tx1"/>
        </a:solidFill>
        <a:latin typeface="+mn-lt"/>
      </a:defRPr>
    </a:lvl8pPr>
    <a:lvl9pPr algn="l" lvl="8" marL="3657600" rtl="false">
      <a:defRPr dirty="0" lang="en-US" sz="1800">
        <a:solidFill>
          <a:schemeClr val="tx1"/>
        </a:solidFill>
        <a:latin typeface="+mn-lt"/>
      </a:defRPr>
    </a:lvl9pPr>
  </p:defaultTextStyle>
</p:presentation>
</file>

<file path=ppt/presProps.xml><?xml version="1.0" encoding="utf-8"?>
<p:presentationPr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showPr showNarration="1">
    <p:sldAll/>
  </p:showPr>
</p:presentationPr>
</file>

<file path=ppt/tableStyles.xml><?xml version="1.0" encoding="utf-8"?>
<a:tblStyleLs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def="{5C22544A-7EE6-4342-B048-85BDC9FD1C3A}"/>
</file>

<file path=ppt/viewProps.xml><?xml version="1.0" encoding="utf-8"?>
<p:viewPr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normalViewPr showOutlineIcons="false">
    <p:restoredLeft sz="15620"/>
    <p:restoredTop sz="94660"/>
  </p:normalViewPr>
  <p:slideViewPr>
    <p:cSldViewPr>
      <p:cViewPr varScale="true">
        <p:scale>
          <a:sx d="100" n="73"/>
          <a:sy d="100" n="73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d="100" n="100"/>
        <a:sy d="100" n="100"/>
      </p:scale>
      <p:origin x="0" y="0"/>
    </p:cViewPr>
  </p:notesTextViewPr>
  <p:gridSpacing cx="78028800" cy="780288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2" Target="theme/theme1.xml" Type="http://schemas.openxmlformats.org/officeDocument/2006/relationships/theme"/><Relationship Id="rId3" Target="notesMasters/notesMaster1.xml" Type="http://schemas.openxmlformats.org/officeDocument/2006/relationships/notesMaster"/><Relationship Id="rId4" Target="theme/theme2.xml" Type="http://schemas.openxmlformats.org/officeDocument/2006/relationships/theme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tableStyles.xml" Type="http://schemas.openxmlformats.org/officeDocument/2006/relationships/tableStyles"/><Relationship Id="rId16" Target="fonts/font1.fntdata" Type="http://schemas.openxmlformats.org/officeDocument/2006/relationships/font"/><Relationship Id="rId17" Target="fonts/font2.fntdata" Type="http://schemas.openxmlformats.org/officeDocument/2006/relationships/font"/><Relationship Id="rId18" Target="fonts/font3.fntdata" Type="http://schemas.openxmlformats.org/officeDocument/2006/relationships/font"/><Relationship Id="rId19" Target="fonts/font4.fntdata" Type="http://schemas.openxmlformats.org/officeDocument/2006/relationships/font"/><Relationship Id="rId20" Target="fonts/font5.fntdata" Type="http://schemas.openxmlformats.org/officeDocument/2006/relationships/font"/><Relationship Id="rId21" Target="fonts/font6.fntdata" Type="http://schemas.openxmlformats.org/officeDocument/2006/relationships/font"/><Relationship Id="rId22" Target="fonts/font7.fntdata" Type="http://schemas.openxmlformats.org/officeDocument/2006/relationships/font"/><Relationship Id="rId23" Target="fonts/font8.fntdata" Type="http://schemas.openxmlformats.org/officeDocument/2006/relationships/font"/><Relationship Id="rId24" Target="fonts/font9.fntdata" Type="http://schemas.openxmlformats.org/officeDocument/2006/relationships/font"/><Relationship Id="rId25" Target="fonts/font10.fntdata" Type="http://schemas.openxmlformats.org/officeDocument/2006/relationships/font"/><Relationship Id="rId26" Target="tags/tag3.xml" Type="http://schemas.openxmlformats.org/officeDocument/2006/relationships/tags"/><Relationship Id="rId27" Target="presProps.xml" Type="http://schemas.openxmlformats.org/officeDocument/2006/relationships/presProps"/><Relationship Id="rId28" Target="viewProps.xml" Type="http://schemas.openxmlformats.org/officeDocument/2006/relationships/viewProps"/></Relationships>
</file>

<file path=ppt/notesMasters/_rels/notesMaster1.xml.rels><?xml version="1.0" encoding="UTF-8" standalone="no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p="http://schemas.openxmlformats.org/presentationml/2006/main" xmlns:a="http://schemas.openxmlformats.org/drawing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sz="quarter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idx="1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44B65459-4C01-9248-BDAA-F28591FAF6F5}" type="datetimeFigureOut">
              <a:rPr lang="en-US" smtClean="0"/>
              <a:t>4/4/17</a:t>
            </a:fld>
            <a:endParaRPr lang="en-US"/>
          </a:p>
        </p:txBody>
      </p:sp>
      <p:sp>
        <p:nvSpPr>
          <p:cNvPr id="4" name="Slide Image Placeholder 3"/>
          <p:cNvSpPr>
            <a:spLocks noChangeAspect="1" noGrp="1" noRot="1"/>
          </p:cNvSpPr>
          <p:nvPr>
            <p:ph idx="2"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idx="3" sz="quarter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bIns="45720" lIns="91440" rIns="91440" rtlCol="0" tIns="45720"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4" sz="quarter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5" sz="quarter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69327042-6B61-B148-8485-8BBBFAA1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21138"/>
      </p:ext>
    </p:extLst>
  </p:cSld>
  <p:clrMap accent1="accent1" accent2="accent2" accent3="accent3" accent4="accent4" accent5="accent5" accent6="accent6" bg1="lt1" bg2="lt2" folHlink="folHlink" hlink="hlink" tx1="dk1" tx2="dk2"/>
  <p:notesStyle>
    <a:lvl1pPr algn="l" defTabSz="914400" eaLnBrk="1" hangingPunct="1" latinLnBrk="0" marL="0" rtl="0">
      <a:defRPr kern="1200" sz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200">
        <a:solidFill>
          <a:schemeClr val="tx1"/>
        </a:solidFill>
        <a:latin typeface="+mn-lt"/>
        <a:ea typeface="+mn-ea"/>
        <a:cs typeface="+mn-cs"/>
      </a:defRPr>
    </a:lvl9pPr>
  </p:notesStyle>
</p:notesMaster>
<!-- $Id$ --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2" Target="../tags/tag1.xml" Type="http://schemas.openxmlformats.org/officeDocument/2006/relationships/tags"/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2" Target="../tags/tag2.xml" Type="http://schemas.openxmlformats.org/officeDocument/2006/relationships/tags"/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no"?><Relationships xmlns="http://schemas.openxmlformats.org/package/2006/relationships"><Relationship Id="rId2" Target="../media/image2.jp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false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C47B64BA-1BF5-45FB-B24D-AB4895984D3D}">
                <a16:creationId xmlns:a16="http://schemas.microsoft.com/office/drawing/2010/main" id="{33A22A30-93DB-489B-B398-E4D3FDDDEAB4}"/>
              </a:ext>
            </a:extLst>
          </p:cNvPr>
          <p:cNvSpPr/>
          <p:nvPr/>
        </p:nvSpPr>
        <p:spPr>
          <a:xfrm flipH="false" flipV="false" rot="0">
            <a:off x="476250" y="0"/>
            <a:ext cx="159819" cy="387204"/>
          </a:xfrm>
          <a:custGeom>
            <a:avLst/>
            <a:gdLst/>
            <a:ahLst/>
            <a:cxnLst/>
            <a:rect b="b" l="0" r="r" t="0"/>
            <a:pathLst>
              <a:path h="387205" w="159820">
                <a:moveTo>
                  <a:pt x="0" y="0"/>
                </a:moveTo>
                <a:lnTo>
                  <a:pt x="159820" y="0"/>
                </a:lnTo>
                <a:lnTo>
                  <a:pt x="159820" y="387205"/>
                </a:lnTo>
                <a:lnTo>
                  <a:pt x="0" y="387205"/>
                </a:lnTo>
                <a:close/>
              </a:path>
            </a:pathLst>
          </a:custGeom>
          <a:solidFill>
            <a:schemeClr val="tx1"/>
          </a:soli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">
            <a:extLst>
              <a:ext uri="{93FD85BA-C7AF-44F7-9BB2-DD84259488C2}">
                <a16:creationId xmlns:a16="http://schemas.microsoft.com/office/drawing/2010/main" id="{3F98E090-43E6-495A-A3C2-B39B7E8C87A5}"/>
              </a:ext>
            </a:extLst>
          </p:cNvPr>
          <p:cNvSpPr/>
          <p:nvPr/>
        </p:nvSpPr>
        <p:spPr>
          <a:xfrm flipH="false" flipV="false" rot="0">
            <a:off x="0" y="3675817"/>
            <a:ext cx="485775" cy="9525"/>
          </a:xfrm>
          <a:custGeom>
            <a:avLst/>
            <a:gdLst/>
            <a:ahLst/>
            <a:cxnLst/>
            <a:rect b="b" l="0" r="r" t="0"/>
            <a:pathLst>
              <a:path h="9525" w="485775">
                <a:moveTo>
                  <a:pt x="0" y="0"/>
                </a:moveTo>
                <a:lnTo>
                  <a:pt x="485775" y="0"/>
                </a:lnTo>
                <a:lnTo>
                  <a:pt x="485775" y="9525"/>
                </a:lnTo>
                <a:lnTo>
                  <a:pt x="0" y="9525"/>
                </a:lnTo>
                <a:close/>
              </a:path>
            </a:pathLst>
          </a:custGeom>
          <a:solidFill>
            <a:schemeClr val="tx1"/>
          </a:soli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" name="Title 1">
            <a:extLst>
              <a:ext uri="{0437AEAE-C2EE-4D60-BC90-63F29F5446B1}">
                <a16:creationId xmlns:a16="http://schemas.microsoft.com/office/drawing/2010/main" id="{F512D909-3102-4578-88AB-1966C72252CB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476250" y="1286309"/>
            <a:ext cx="6436178" cy="2209800"/>
          </a:xfrm>
          <a:prstGeom prst="rect">
            <a:avLst/>
          </a:prstGeom>
        </p:spPr>
        <p:txBody>
          <a:bodyPr rtlCol="0" vert="horz"/>
          <a:lstStyle>
            <a:lvl1pPr lvl="0">
              <a:defRPr dirty="0" lang="en-US" sz="4800"/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5" name="Subtitle 2">
            <a:extLst>
              <a:ext uri="{EB66DAB6-E49A-4009-BE34-4E71ECFF18C8}">
                <a16:creationId xmlns:a16="http://schemas.microsoft.com/office/drawing/2010/main" id="{0C321EF9-AACA-4E23-9C7E-546DAB9BABFC}"/>
              </a:ext>
            </a:extLst>
          </p:cNvPr>
          <p:cNvSpPr>
            <a:spLocks noGrp="true"/>
          </p:cNvSpPr>
          <p:nvPr>
            <p:ph idx="1" type="subTitle"/>
          </p:nvPr>
        </p:nvSpPr>
        <p:spPr>
          <a:xfrm rot="0">
            <a:off x="476250" y="3496110"/>
            <a:ext cx="6436178" cy="416649"/>
          </a:xfrm>
          <a:prstGeom prst="rect">
            <a:avLst/>
          </a:prstGeom>
        </p:spPr>
        <p:txBody>
          <a:bodyPr anchor="t" lIns="91440" rtlCol="0" vert="horz">
            <a:noAutofit/>
          </a:bodyPr>
          <a:lstStyle>
            <a:lvl1pPr algn="l" indent="0" lvl="0">
              <a:lnSpc>
                <a:spcPct val="100000"/>
              </a:lnSpc>
              <a:spcBef>
                <a:spcPts val="0"/>
              </a:spcBef>
              <a:buNone/>
              <a:defRPr b="0" baseline="0" dirty="0" i="0"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algn="ctr" indent="0" lvl="1" marL="457200">
              <a:buNone/>
              <a:defRPr dirty="0" lang="en-US">
                <a:solidFill>
                  <a:schemeClr val="tx1">
                    <a:tint val="75000"/>
                  </a:schemeClr>
                </a:solidFill>
                <a:latin typeface="+mn-lt"/>
              </a:defRPr>
            </a:lvl2pPr>
            <a:lvl3pPr algn="ctr" indent="0" lvl="2" marL="914400">
              <a:buNone/>
              <a:defRPr dirty="0" lang="en-US">
                <a:solidFill>
                  <a:schemeClr val="tx1">
                    <a:tint val="75000"/>
                  </a:schemeClr>
                </a:solidFill>
                <a:latin typeface="+mn-lt"/>
              </a:defRPr>
            </a:lvl3pPr>
            <a:lvl4pPr algn="ctr" indent="0" lvl="3" marL="1371600">
              <a:buNone/>
              <a:defRPr dirty="0" lang="en-US">
                <a:solidFill>
                  <a:schemeClr val="tx1">
                    <a:tint val="75000"/>
                  </a:schemeClr>
                </a:solidFill>
                <a:latin typeface="+mn-lt"/>
              </a:defRPr>
            </a:lvl4pPr>
            <a:lvl5pPr algn="ctr" indent="0" lvl="4" marL="1828800">
              <a:buNone/>
              <a:defRPr dirty="0" lang="en-US">
                <a:solidFill>
                  <a:schemeClr val="tx1">
                    <a:tint val="75000"/>
                  </a:schemeClr>
                </a:solidFill>
                <a:latin typeface="+mn-lt"/>
              </a:defRPr>
            </a:lvl5pPr>
            <a:lvl6pPr algn="ctr" indent="0" lvl="5" marL="2286000">
              <a:buNone/>
              <a:defRPr dirty="0" lang="en-US">
                <a:solidFill>
                  <a:schemeClr val="tx1">
                    <a:tint val="75000"/>
                  </a:schemeClr>
                </a:solidFill>
                <a:latin typeface="+mn-lt"/>
              </a:defRPr>
            </a:lvl6pPr>
            <a:lvl7pPr algn="ctr" indent="0" lvl="6" marL="2743200">
              <a:buNone/>
              <a:defRPr dirty="0" lang="en-US">
                <a:solidFill>
                  <a:schemeClr val="tx1">
                    <a:tint val="75000"/>
                  </a:schemeClr>
                </a:solidFill>
                <a:latin typeface="+mn-lt"/>
              </a:defRPr>
            </a:lvl7pPr>
            <a:lvl8pPr algn="ctr" indent="0" lvl="7" marL="3200400">
              <a:buNone/>
              <a:defRPr dirty="0" lang="en-US">
                <a:solidFill>
                  <a:schemeClr val="tx1">
                    <a:tint val="75000"/>
                  </a:schemeClr>
                </a:solidFill>
                <a:latin typeface="+mn-lt"/>
              </a:defRPr>
            </a:lvl8pPr>
            <a:lvl9pPr algn="ctr" indent="0" lvl="8" marL="3657600">
              <a:buNone/>
              <a:defRPr dirty="0" lang="en-US">
                <a:solidFill>
                  <a:schemeClr val="tx1">
                    <a:tint val="75000"/>
                  </a:schemeClr>
                </a:solidFill>
                <a:latin typeface="+mn-lt"/>
              </a:defRPr>
            </a:lvl9pPr>
          </a:lstStyle>
          <a:p>
            <a:pPr/>
            <a:r>
              <a:rPr dirty="0" lang="en-US"/>
              <a:t>Click to edit Master subtitle style</a:t>
            </a:r>
            <a:endParaRPr dirty="0" lang="en-US"/>
          </a:p>
        </p:txBody>
      </p:sp>
      <p:sp>
        <p:nvSpPr>
          <p:cNvPr id="6" name="Slide Number Placeholder 5">
            <a:extLst>
              <a:ext uri="{C4C90CE8-2E4F-409A-AC17-DFCE99F3A94B}">
                <a16:creationId xmlns:a16="http://schemas.microsoft.com/office/drawing/2010/main" id="{7C0EABC1-CBEB-4068-815D-ABC8F9EFD966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>
          <a:prstGeom prst="rect">
            <a:avLst/>
          </a:prstGeom>
        </p:spPr>
        <p:txBody>
          <a:bodyPr rtlCol="0" vert="horz"/>
          <a:lstStyle>
            <a:lvl1pPr lvl="0"/>
          </a:lstStyle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7" name="Footer Placeholder 4">
            <a:extLst>
              <a:ext uri="{D02C7154-31B7-4911-B74F-B44C93F01ED4}">
                <a16:creationId xmlns:a16="http://schemas.microsoft.com/office/drawing/2010/main" id="{C48FE1F6-A90B-414D-A3CA-2251F4074066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>
          <a:prstGeom prst="rect">
            <a:avLst/>
          </a:prstGeom>
        </p:spPr>
        <p:txBody>
          <a:bodyPr rtlCol="0" vert="horz"/>
          <a:lstStyle>
            <a:lvl1pPr lvl="0"/>
          </a:lstStyle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8" name="Date Placeholder 3">
            <a:extLst>
              <a:ext uri="{13CBD581-2943-4334-8324-558143308EE4}">
                <a16:creationId xmlns:a16="http://schemas.microsoft.com/office/drawing/2010/main" id="{1CC7DE5F-68B0-4129-AB31-F44E48938309}"/>
              </a:ext>
            </a:extLst>
          </p:cNvPr>
          <p:cNvSpPr>
            <a:spLocks noGrp="true"/>
          </p:cNvSpPr>
          <p:nvPr>
            <p:ph idx="10" sz="half" type="dt"/>
          </p:nvPr>
        </p:nvSpPr>
        <p:spPr>
          <a:prstGeom prst="rect">
            <a:avLst/>
          </a:prstGeom>
        </p:spPr>
        <p:txBody>
          <a:bodyPr rtlCol="0" vert="horz"/>
          <a:lstStyle>
            <a:lvl1pPr lvl="0"/>
          </a:lstStyle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89BAA25A-5E23-4B54-AB93-982D4B468403}">
        <p14:creationId xmlns:p14="http://schemas.microsoft.com/office/powerpoint/2010/main" val="1686219902646"/>
      </p:ext>
    </p:extLst>
  </p:cSld>
  <p:clrMapOvr>
    <a:masterClrMapping/>
  </p:clrMapOvr>
</p:sldLayout>
</file>

<file path=ppt/slideLayouts/slideLayout10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userDrawn="1">
  <p:cSld name="Title,Text,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58093C2B-618E-4FED-9273-BF74F321CA15}">
                <a16:creationId xmlns:a16="http://schemas.microsoft.com/office/drawing/2010/main" id="{7E04858E-6742-4D9D-A3CD-9C5559049A70}"/>
              </a:ext>
            </a:extLst>
          </p:cNvPr>
          <p:cNvSpPr>
            <a:spLocks noGrp="true"/>
          </p:cNvSpPr>
          <p:nvPr>
            <p:ph type="pic"/>
          </p:nvPr>
        </p:nvSpPr>
        <p:spPr>
          <a:xfrm rot="0">
            <a:off x="0" y="0"/>
            <a:ext cx="2286000" cy="17145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 vert="horz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3" name="Content Placeholder 2">
            <a:extLst>
              <a:ext uri="{9DB587CC-6268-4FFF-9251-E4913DCEFBD9}">
                <a16:creationId xmlns:a16="http://schemas.microsoft.com/office/drawing/2010/main" id="{75F347B9-F945-484B-8502-22B7FD4D68DD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2286000" y="0"/>
            <a:ext cx="2286000" cy="1714500"/>
          </a:xfrm>
          <a:prstGeom prst="rect">
            <a:avLst/>
          </a:prstGeom>
          <a:solidFill>
            <a:schemeClr val="tx1"/>
          </a:solidFill>
        </p:spPr>
        <p:txBody>
          <a:bodyPr anchor="ctr" bIns="190500" lIns="190500" rIns="190500" rtlCol="0" tIns="190500" vert="horz">
            <a:normAutofit fontScale="100000" lnSpcReduction="0"/>
          </a:bodyPr>
          <a:lstStyle>
            <a:lvl1pPr algn="ctr" indent="0" lvl="0">
              <a:lnSpc>
                <a:spcPct val="100000"/>
              </a:lnSpc>
              <a:buFont typeface="Arial"/>
              <a:buNone/>
              <a:defRPr dirty="0" lang="en-US" sz="1200">
                <a:solidFill>
                  <a:schemeClr val="bg2"/>
                </a:solidFill>
                <a:latin typeface="+mn-lt"/>
              </a:defRPr>
            </a:lvl1pPr>
            <a:lvl2pPr lvl="1">
              <a:lnSpc>
                <a:spcPct val="129000"/>
              </a:lnSpc>
              <a:defRPr dirty="0" lang="en-US" sz="1000">
                <a:solidFill>
                  <a:schemeClr val="bg1">
                    <a:lumMod val="65000"/>
                  </a:schemeClr>
                </a:solidFill>
                <a:latin typeface="+mn-lt"/>
              </a:defRPr>
            </a:lvl2pPr>
            <a:lvl3pPr lvl="2">
              <a:lnSpc>
                <a:spcPts val="1200"/>
              </a:lnSpc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defRPr>
            </a:lvl3pPr>
            <a:lvl4pPr lvl="3">
              <a:lnSpc>
                <a:spcPts val="1200"/>
              </a:lnSpc>
              <a:defRPr dirty="0" i="0" lang="en-US" sz="105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defRPr>
            </a:lvl4pPr>
            <a:lvl5pPr lvl="4">
              <a:lnSpc>
                <a:spcPts val="1200"/>
              </a:lnSpc>
              <a:buFont typeface="Arial"/>
              <a:buChar char="»"/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4" name="Title 1">
            <a:extLst>
              <a:ext uri="{2C7D0980-B978-495E-B858-EE5C6EF728CB}">
                <a16:creationId xmlns:a16="http://schemas.microsoft.com/office/drawing/2010/main" id="{9A1DB0CA-A40E-44A6-A64C-BE27274D23AF}"/>
              </a:ext>
            </a:extLst>
          </p:cNvPr>
          <p:cNvSpPr>
            <a:spLocks noGrp="true"/>
          </p:cNvSpPr>
          <p:nvPr>
            <p:ph idx="2" type="title"/>
          </p:nvPr>
        </p:nvSpPr>
        <p:spPr>
          <a:xfrm rot="0">
            <a:off x="364540" y="1892352"/>
            <a:ext cx="4027236" cy="1394365"/>
          </a:xfrm>
          <a:prstGeom prst="rect">
            <a:avLst/>
          </a:prstGeom>
        </p:spPr>
        <p:txBody>
          <a:bodyPr anchor="ctr" rtlCol="0" vert="horz"/>
          <a:lstStyle>
            <a:lvl1pPr algn="l"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5" name="Picture Placeholder 2">
            <a:extLst>
              <a:ext uri="{EE0CDBB6-1FEA-4E6B-B531-3ACB3F3C9ACE}">
                <a16:creationId xmlns:a16="http://schemas.microsoft.com/office/drawing/2010/main" id="{802375E6-247C-4A65-9E4B-364582E9F1D6}"/>
              </a:ext>
            </a:extLst>
          </p:cNvPr>
          <p:cNvSpPr>
            <a:spLocks noGrp="true"/>
          </p:cNvSpPr>
          <p:nvPr>
            <p:ph idx="3" type="pic"/>
          </p:nvPr>
        </p:nvSpPr>
        <p:spPr>
          <a:xfrm rot="0">
            <a:off x="4572000" y="1713314"/>
            <a:ext cx="2286000" cy="17145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 vert="horz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6" name="Content Placeholder 2">
            <a:extLst>
              <a:ext uri="{67516D57-C894-4D30-8E38-9BA58C8D30C4}">
                <a16:creationId xmlns:a16="http://schemas.microsoft.com/office/drawing/2010/main" id="{D8542F76-73A4-41E4-B480-D4DEA939E8A3}"/>
              </a:ext>
            </a:extLst>
          </p:cNvPr>
          <p:cNvSpPr>
            <a:spLocks noGrp="true"/>
          </p:cNvSpPr>
          <p:nvPr>
            <p:ph idx="4" type="body"/>
          </p:nvPr>
        </p:nvSpPr>
        <p:spPr>
          <a:xfrm rot="0">
            <a:off x="6858000" y="1713314"/>
            <a:ext cx="2286000" cy="1714500"/>
          </a:xfrm>
          <a:prstGeom prst="rect">
            <a:avLst/>
          </a:prstGeom>
          <a:solidFill>
            <a:schemeClr val="tx1"/>
          </a:solidFill>
        </p:spPr>
        <p:txBody>
          <a:bodyPr anchor="ctr" bIns="190500" lIns="190500" rIns="190500" rtlCol="0" tIns="190500" vert="horz">
            <a:normAutofit fontScale="100000" lnSpcReduction="0"/>
          </a:bodyPr>
          <a:lstStyle>
            <a:lvl1pPr algn="ctr" indent="0" lvl="0">
              <a:lnSpc>
                <a:spcPct val="100000"/>
              </a:lnSpc>
              <a:buFont typeface="Arial"/>
              <a:buNone/>
              <a:defRPr dirty="0" lang="en-US" sz="1200">
                <a:solidFill>
                  <a:schemeClr val="bg2"/>
                </a:solidFill>
                <a:latin typeface="+mn-lt"/>
              </a:defRPr>
            </a:lvl1pPr>
            <a:lvl2pPr lvl="1">
              <a:lnSpc>
                <a:spcPct val="129000"/>
              </a:lnSpc>
              <a:defRPr dirty="0" lang="en-US" sz="1000">
                <a:solidFill>
                  <a:schemeClr val="bg1">
                    <a:lumMod val="65000"/>
                  </a:schemeClr>
                </a:solidFill>
                <a:latin typeface="+mn-lt"/>
              </a:defRPr>
            </a:lvl2pPr>
            <a:lvl3pPr lvl="2">
              <a:lnSpc>
                <a:spcPts val="1200"/>
              </a:lnSpc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defRPr>
            </a:lvl3pPr>
            <a:lvl4pPr lvl="3">
              <a:lnSpc>
                <a:spcPts val="1200"/>
              </a:lnSpc>
              <a:defRPr dirty="0" i="0" lang="en-US" sz="105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defRPr>
            </a:lvl4pPr>
            <a:lvl5pPr lvl="4">
              <a:lnSpc>
                <a:spcPts val="1200"/>
              </a:lnSpc>
              <a:buFont typeface="Arial"/>
              <a:buChar char="»"/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7" name="Picture Placeholder 2">
            <a:extLst>
              <a:ext uri="{C0B4B93C-E92C-4BD0-A2F5-2D4C8913CC24}">
                <a16:creationId xmlns:a16="http://schemas.microsoft.com/office/drawing/2010/main" id="{50AE061E-5322-421E-8A2F-E57BD642C51C}"/>
              </a:ext>
            </a:extLst>
          </p:cNvPr>
          <p:cNvSpPr>
            <a:spLocks noGrp="true"/>
          </p:cNvSpPr>
          <p:nvPr>
            <p:ph idx="5" type="pic"/>
          </p:nvPr>
        </p:nvSpPr>
        <p:spPr>
          <a:xfrm rot="0">
            <a:off x="0" y="3438525"/>
            <a:ext cx="2286000" cy="17145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 vert="horz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8" name="Content Placeholder 2">
            <a:extLst>
              <a:ext uri="{774700B5-63AC-48FB-8597-6FB3296120AC}">
                <a16:creationId xmlns:a16="http://schemas.microsoft.com/office/drawing/2010/main" id="{85E5BB31-6FC0-4AA7-90E6-50DD67EADC5A}"/>
              </a:ext>
            </a:extLst>
          </p:cNvPr>
          <p:cNvSpPr>
            <a:spLocks noGrp="true"/>
          </p:cNvSpPr>
          <p:nvPr>
            <p:ph idx="6" type="body"/>
          </p:nvPr>
        </p:nvSpPr>
        <p:spPr>
          <a:xfrm rot="0">
            <a:off x="2286000" y="3438525"/>
            <a:ext cx="2286000" cy="1714500"/>
          </a:xfrm>
          <a:prstGeom prst="rect">
            <a:avLst/>
          </a:prstGeom>
          <a:solidFill>
            <a:schemeClr val="tx1"/>
          </a:solidFill>
        </p:spPr>
        <p:txBody>
          <a:bodyPr anchor="ctr" bIns="190500" lIns="190500" rIns="190500" rtlCol="0" tIns="190500" vert="horz">
            <a:normAutofit fontScale="100000" lnSpcReduction="0"/>
          </a:bodyPr>
          <a:lstStyle>
            <a:lvl1pPr algn="ctr" indent="0" lvl="0">
              <a:lnSpc>
                <a:spcPct val="100000"/>
              </a:lnSpc>
              <a:buFont typeface="Arial"/>
              <a:buNone/>
              <a:defRPr dirty="0" lang="en-US" sz="1200">
                <a:solidFill>
                  <a:schemeClr val="bg2"/>
                </a:solidFill>
                <a:latin typeface="+mn-lt"/>
              </a:defRPr>
            </a:lvl1pPr>
            <a:lvl2pPr lvl="1">
              <a:lnSpc>
                <a:spcPct val="129000"/>
              </a:lnSpc>
              <a:defRPr dirty="0" lang="en-US" sz="1000">
                <a:solidFill>
                  <a:schemeClr val="bg1">
                    <a:lumMod val="65000"/>
                  </a:schemeClr>
                </a:solidFill>
                <a:latin typeface="+mn-lt"/>
              </a:defRPr>
            </a:lvl2pPr>
            <a:lvl3pPr lvl="2">
              <a:lnSpc>
                <a:spcPts val="1200"/>
              </a:lnSpc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defRPr>
            </a:lvl3pPr>
            <a:lvl4pPr lvl="3">
              <a:lnSpc>
                <a:spcPts val="1200"/>
              </a:lnSpc>
              <a:defRPr dirty="0" i="0" lang="en-US" sz="105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defRPr>
            </a:lvl4pPr>
            <a:lvl5pPr lvl="4">
              <a:lnSpc>
                <a:spcPts val="1200"/>
              </a:lnSpc>
              <a:buFont typeface="Arial"/>
              <a:buChar char="»"/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hidden="false" id="9" name="Slide Number Placeholder 4">
            <a:extLst>
              <a:ext uri="{78F059CA-4133-4C98-B70E-ADEF7FCB4415}">
                <a16:creationId xmlns:a16="http://schemas.microsoft.com/office/drawing/2010/main" id="{8E4698F7-1F2B-4305-B4C6-747ADF7800D0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>
          <a:prstGeom prst="rect">
            <a:avLst/>
          </a:prstGeom>
        </p:spPr>
        <p:txBody>
          <a:bodyPr rtlCol="0" vert="horz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hidden="false" id="10" name="Footer Placeholder 3">
            <a:extLst>
              <a:ext uri="{2F000457-9FA4-4EFC-A310-6049055A1A9A}">
                <a16:creationId xmlns:a16="http://schemas.microsoft.com/office/drawing/2010/main" id="{7E8C2531-C2D3-486B-B943-C5CD3132DBB1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>
          <a:prstGeom prst="rect">
            <a:avLst/>
          </a:prstGeom>
        </p:spPr>
        <p:txBody>
          <a:bodyPr rtlCol="0" vert="horz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hidden="false" id="11" name="Date Placeholder 1">
            <a:extLst>
              <a:ext uri="{0774F7E5-41B2-4921-B5B5-5395606276CA}">
                <a16:creationId xmlns:a16="http://schemas.microsoft.com/office/drawing/2010/main" id="{8C040E8F-F90E-4EC0-B6B7-E45121E9B21A}"/>
              </a:ext>
            </a:extLst>
          </p:cNvPr>
          <p:cNvSpPr>
            <a:spLocks noGrp="true"/>
          </p:cNvSpPr>
          <p:nvPr>
            <p:ph idx="10" sz="half" type="dt"/>
          </p:nvPr>
        </p:nvSpPr>
        <p:spPr>
          <a:prstGeom prst="rect">
            <a:avLst/>
          </a:prstGeom>
        </p:spPr>
        <p:txBody>
          <a:bodyPr rtlCol="0" vert="horz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custDataLst>
      <p:tags r:id="rId2"/>
    </p:custDataLst>
    <p:extLst>
      <p:ext uri="{DCDB4E7C-A156-448A-A750-71E2F7EB47D5}">
        <p14:creationId xmlns:p14="http://schemas.microsoft.com/office/powerpoint/2010/main" val="1686219902671"/>
      </p:ext>
    </p:extLst>
  </p:cSld>
  <p:clrMapOvr>
    <a:masterClrMapping/>
  </p:clrMapOvr>
</p:sldLayout>
</file>

<file path=ppt/slideLayouts/slideLayout11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false" userDrawn="1">
  <p:cSld name="Title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E733C38C-11C2-4B65-AD84-D5C418A5F51F}">
                <a16:creationId xmlns:a16="http://schemas.microsoft.com/office/drawing/2010/main" id="{4D82D16A-C6E8-48B4-8D5C-40D7EE94CC73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0" y="0"/>
            <a:ext cx="3028950" cy="5143500"/>
          </a:xfrm>
          <a:custGeom>
            <a:avLst/>
            <a:gdLst/>
            <a:ahLst/>
            <a:cxnLst/>
            <a:rect b="b" l="0" r="r" t="0"/>
            <a:pathLst>
              <a:path h="5143500" w="3028950">
                <a:moveTo>
                  <a:pt x="0" y="0"/>
                </a:moveTo>
                <a:lnTo>
                  <a:pt x="426846" y="0"/>
                </a:lnTo>
                <a:lnTo>
                  <a:pt x="436609" y="370882"/>
                </a:lnTo>
                <a:lnTo>
                  <a:pt x="632987" y="370961"/>
                </a:lnTo>
                <a:lnTo>
                  <a:pt x="632987" y="4624"/>
                </a:lnTo>
                <a:lnTo>
                  <a:pt x="3028950" y="0"/>
                </a:lnTo>
                <a:lnTo>
                  <a:pt x="302895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1"/>
          </a:solidFill>
        </p:spPr>
        <p:txBody>
          <a:bodyPr anchor="t" bIns="190500" lIns="190500" rIns="190500" rtlCol="0" tIns="571500" vert="horz"/>
          <a:lstStyle>
            <a:lvl1pPr lvl="0">
              <a:defRPr dirty="0" lang="en-US" sz="3200">
                <a:solidFill>
                  <a:srgbClr val="ffffff"/>
                </a:solidFill>
              </a:defRPr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Picture Placeholder 2">
            <a:extLst>
              <a:ext uri="{A9B503E9-030B-4D3E-B6C3-12A207D4BA7D}">
                <a16:creationId xmlns:a16="http://schemas.microsoft.com/office/drawing/2010/main" id="{162C8CA8-3F48-4755-877A-E82EB8CA15DF}"/>
              </a:ext>
            </a:extLst>
          </p:cNvPr>
          <p:cNvSpPr>
            <a:spLocks noGrp="true"/>
          </p:cNvSpPr>
          <p:nvPr>
            <p:ph idx="1" type="pic"/>
          </p:nvPr>
        </p:nvSpPr>
        <p:spPr>
          <a:xfrm rot="0">
            <a:off x="3038475" y="0"/>
            <a:ext cx="3048000" cy="322103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 vert="horz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4" name="Picture Placeholder 2">
            <a:extLst>
              <a:ext uri="{6800C627-DC38-4705-BB54-528EB9AA2DBF}">
                <a16:creationId xmlns:a16="http://schemas.microsoft.com/office/drawing/2010/main" id="{7449C128-0730-4226-BD83-9D109F87C05A}"/>
              </a:ext>
            </a:extLst>
          </p:cNvPr>
          <p:cNvSpPr>
            <a:spLocks noGrp="true"/>
          </p:cNvSpPr>
          <p:nvPr>
            <p:ph idx="2" type="pic"/>
          </p:nvPr>
        </p:nvSpPr>
        <p:spPr>
          <a:xfrm rot="0">
            <a:off x="6096000" y="0"/>
            <a:ext cx="3048000" cy="19050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 vert="horz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5" name="Picture Placeholder 2">
            <a:extLst>
              <a:ext uri="{C46D90EE-2797-4DAD-9457-88FAA2A7FA2B}">
                <a16:creationId xmlns:a16="http://schemas.microsoft.com/office/drawing/2010/main" id="{751BDD34-E4C8-4F3E-9615-4952A18EEE04}"/>
              </a:ext>
            </a:extLst>
          </p:cNvPr>
          <p:cNvSpPr>
            <a:spLocks noGrp="true"/>
          </p:cNvSpPr>
          <p:nvPr>
            <p:ph idx="3" type="pic"/>
          </p:nvPr>
        </p:nvSpPr>
        <p:spPr>
          <a:xfrm rot="0">
            <a:off x="3038475" y="3228975"/>
            <a:ext cx="3048000" cy="1914525"/>
          </a:xfrm>
          <a:custGeom>
            <a:avLst/>
            <a:gdLst/>
            <a:ahLst/>
            <a:cxnLst/>
            <a:rect b="b" l="0" r="r" t="0"/>
            <a:pathLst>
              <a:path h="1914525" w="3048000">
                <a:moveTo>
                  <a:pt x="0" y="0"/>
                </a:moveTo>
                <a:lnTo>
                  <a:pt x="3048000" y="0"/>
                </a:lnTo>
                <a:lnTo>
                  <a:pt x="3048000" y="1914525"/>
                </a:lnTo>
                <a:lnTo>
                  <a:pt x="0" y="1914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 vert="horz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6" name="Picture Placeholder 2">
            <a:extLst>
              <a:ext uri="{102BAA5B-9019-4DAE-BC0C-73BFEFB1C5F6}">
                <a16:creationId xmlns:a16="http://schemas.microsoft.com/office/drawing/2010/main" id="{5017835C-A3F9-48A0-9767-53D545B224A3}"/>
              </a:ext>
            </a:extLst>
          </p:cNvPr>
          <p:cNvSpPr>
            <a:spLocks noGrp="true"/>
          </p:cNvSpPr>
          <p:nvPr>
            <p:ph idx="4" type="pic"/>
          </p:nvPr>
        </p:nvSpPr>
        <p:spPr>
          <a:xfrm rot="0">
            <a:off x="6096000" y="1914525"/>
            <a:ext cx="3048000" cy="322660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 vert="horz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hidden="false" id="7" name="Slide Number Placeholder 4">
            <a:extLst>
              <a:ext uri="{71DD6B05-2E5C-4A5D-B8B3-5E4FCEB8DCD6}">
                <a16:creationId xmlns:a16="http://schemas.microsoft.com/office/drawing/2010/main" id="{096E1A51-8E6B-4900-A462-6AB62252E9F5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>
          <a:prstGeom prst="rect">
            <a:avLst/>
          </a:prstGeom>
        </p:spPr>
        <p:txBody>
          <a:bodyPr rtlCol="0" vert="horz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hidden="false" id="8" name="Footer Placeholder 3">
            <a:extLst>
              <a:ext uri="{BC9DF8E8-8548-4519-BC04-BDF14080CFDE}">
                <a16:creationId xmlns:a16="http://schemas.microsoft.com/office/drawing/2010/main" id="{A04A6D79-F1B4-4FFF-99D9-482DDDFBCF3E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>
          <a:prstGeom prst="rect">
            <a:avLst/>
          </a:prstGeom>
        </p:spPr>
        <p:txBody>
          <a:bodyPr rtlCol="0" vert="horz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hidden="false" id="9" name="Date Placeholder 1">
            <a:extLst>
              <a:ext uri="{1CC2A50C-D35E-454C-B395-76620B7E7943}">
                <a16:creationId xmlns:a16="http://schemas.microsoft.com/office/drawing/2010/main" id="{00DEF980-9055-440C-B7AB-832866B8B475}"/>
              </a:ext>
            </a:extLst>
          </p:cNvPr>
          <p:cNvSpPr>
            <a:spLocks noGrp="true"/>
          </p:cNvSpPr>
          <p:nvPr>
            <p:ph idx="10" sz="half" type="dt"/>
          </p:nvPr>
        </p:nvSpPr>
        <p:spPr>
          <a:prstGeom prst="rect">
            <a:avLst/>
          </a:prstGeom>
        </p:spPr>
        <p:txBody>
          <a:bodyPr rtlCol="0" vert="horz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custDataLst>
      <p:tags r:id="rId2"/>
    </p:custDataLst>
    <p:extLst>
      <p:ext uri="{64CA4FAF-3F4E-499E-BB25-EF06ABA420A9}">
        <p14:creationId xmlns:p14="http://schemas.microsoft.com/office/powerpoint/2010/main" val="1686219902674"/>
      </p:ext>
    </p:extLst>
  </p:cSld>
  <p:clrMapOvr>
    <a:masterClrMapping/>
  </p:clrMapOvr>
</p:sldLayout>
</file>

<file path=ppt/slideLayouts/slideLayout12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false" type="cust">
  <p:cSld name="Agile Projects">
    <p:bg>
      <p:bgPr>
        <a:solidFill>
          <a:srgbClr val="627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0CBF342D-80A5-46E4-852C-AD05A8243B39}">
                <a16:creationId xmlns:a16="http://schemas.microsoft.com/office/drawing/2010/main" id="{C530EE9B-622A-45FF-9E86-2957CF888D87}"/>
              </a:ext>
            </a:extLst>
          </p:cNvPr>
          <p:cNvPicPr>
            <a:picLocks noChangeAspect="true"/>
          </p:cNvPicPr>
          <p:nvPr userDrawn="1"/>
        </p:nvPicPr>
        <p:blipFill>
          <a:blip r:embed="rId2"/>
          <a:stretch>
            <a:fillRect/>
          </a:stretch>
        </p:blipFill>
        <p:spPr>
          <a:xfrm flipH="false" flipV="false" rot="0">
            <a:off x="0" y="0"/>
            <a:ext cx="9144000" cy="5143500"/>
          </a:xfrm>
          <a:prstGeom prst="rect">
            <a:avLst/>
          </a:prstGeom>
          <a:noFill/>
          <a:ln>
            <a:noFill/>
            <a:prstDash val="solid"/>
          </a:ln>
        </p:spPr>
      </p:pic>
      <p:sp>
        <p:nvSpPr>
          <p:cNvPr hidden="false" id="3" name="Title 1">
            <a:extLst>
              <a:ext uri="{446F66E9-8970-4396-B1BA-23CC7E5B746F}">
                <a16:creationId xmlns:a16="http://schemas.microsoft.com/office/drawing/2010/main" id="{68CA5C85-FD46-46D0-AF57-A18DF7C55453}"/>
              </a:ext>
            </a:extLst>
          </p:cNvPr>
          <p:cNvSpPr>
            <a:spLocks noGrp="true"/>
          </p:cNvSpPr>
          <p:nvPr>
            <p:ph idx="10" type="title"/>
          </p:nvPr>
        </p:nvSpPr>
        <p:spPr>
          <a:xfrm rot="0">
            <a:off x="1352550" y="919457"/>
            <a:ext cx="6438900" cy="62323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anchor="t" bIns="47625" lIns="0" numCol="1" rIns="0" rtlCol="0" spcCol="0" tIns="47625" vert="horz">
            <a:noAutofit/>
          </a:bodyPr>
          <a:lstStyle>
            <a:lvl1pPr algn="ctr" indent="0" lvl="0" rtl="fal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b="1" baseline="0" cap="none" dirty="0" i="0" lang="en-US" strike="noStrike" sz="3200" u="none">
                <a:solidFill>
                  <a:srgbClr val="ffffff"/>
                </a:solidFill>
                <a:latin typeface="Raleway"/>
              </a:defRPr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hidden="false" id="4" name="Subtitle 2">
            <a:extLst>
              <a:ext uri="{086FADBE-A6CF-4E18-9380-E2F91102E3C8}">
                <a16:creationId xmlns:a16="http://schemas.microsoft.com/office/drawing/2010/main" id="{7BA5F328-7419-47E8-911B-D4B0F1096279}"/>
              </a:ext>
            </a:extLst>
          </p:cNvPr>
          <p:cNvSpPr>
            <a:spLocks noGrp="true"/>
          </p:cNvSpPr>
          <p:nvPr>
            <p:ph idx="11" type="subTitle"/>
          </p:nvPr>
        </p:nvSpPr>
        <p:spPr>
          <a:xfrm rot="0">
            <a:off x="1352550" y="310209"/>
            <a:ext cx="6431146" cy="494947"/>
          </a:xfrm>
          <a:prstGeom prst="rect">
            <a:avLst/>
          </a:prstGeom>
          <a:noFill/>
          <a:ln w="9525">
            <a:noFill/>
            <a:prstDash val="solid"/>
          </a:ln>
        </p:spPr>
        <p:txBody>
          <a:bodyPr anchor="b" bIns="0" lIns="0" numCol="1" rIns="0" rtlCol="0" spcCol="0" tIns="0" vert="horz">
            <a:noAutofit/>
          </a:bodyPr>
          <a:lstStyle>
            <a:lvl1pPr algn="ctr" indent="0" lvl="0" rtl="false">
              <a:lnSpc>
                <a:spcPct val="100000"/>
              </a:lnSpc>
              <a:spcBef>
                <a:spcPts val="0"/>
              </a:spcBef>
              <a:spcAft>
                <a:spcPts val="75"/>
              </a:spcAft>
              <a:buClr>
                <a:srgbClr val="42c3c9"/>
              </a:buClr>
              <a:buFont typeface="Arial"/>
              <a:buNone/>
              <a:defRPr b="0" baseline="0" cap="none" dirty="0" i="0" lang="en-US" strike="noStrike" sz="1600" u="none">
                <a:solidFill>
                  <a:srgbClr val="ffffff"/>
                </a:solidFill>
                <a:latin typeface="Josefin Sans"/>
              </a:defRPr>
            </a:lvl1pPr>
            <a:lvl2pPr algn="ctr" indent="0" lvl="1" marL="4572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2pPr>
            <a:lvl3pPr algn="ctr" indent="0" lvl="2" marL="9144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3pPr>
            <a:lvl4pPr algn="ctr" indent="0" lvl="3" marL="13716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4pPr>
            <a:lvl5pPr algn="ctr" indent="0" lvl="4" marL="18288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5pPr>
            <a:lvl6pPr algn="ctr" indent="0" lvl="5" marL="22860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6pPr>
            <a:lvl7pPr algn="ctr" indent="0" lvl="6" marL="27432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7pPr>
            <a:lvl8pPr algn="ctr" indent="0" lvl="7" marL="32004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8pPr>
            <a:lvl9pPr algn="ctr" indent="0" lvl="8" marL="36576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/>
            <a:r>
              <a:rPr dirty="0" lang="en-US"/>
              <a:t>Click to edit Master subtitle style</a:t>
            </a:r>
            <a:endParaRPr dirty="0" lang="en-US"/>
          </a:p>
        </p:txBody>
      </p:sp>
      <p:sp>
        <p:nvSpPr>
          <p:cNvPr hidden="true" id="5" name="Slide Number Placeholder 5">
            <a:extLst>
              <a:ext uri="{BC8C3F5E-4E8B-4C10-8A51-EDDD10A0B4BB}">
                <a16:creationId xmlns:a16="http://schemas.microsoft.com/office/drawing/2010/main" id="{623BD6B0-0873-4021-A129-245D87FD91C7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>
          <a:xfrm rot="0">
            <a:off x="7767814" y="4695033"/>
            <a:ext cx="613017" cy="2857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rtlCol="0" vert="horz"/>
          <a:lstStyle>
            <a:lvl1pPr lvl="0"/>
          </a:lstStyle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hidden="true" id="6" name="Footer Placeholder 4">
            <a:extLst>
              <a:ext uri="{6AA44028-8314-42AB-B0E0-9EDBEEC9FEE6}">
                <a16:creationId xmlns:a16="http://schemas.microsoft.com/office/drawing/2010/main" id="{98BB7839-74BC-434F-8C06-AB24FDB8A3E2}"/>
              </a:ext>
            </a:extLst>
          </p:cNvPr>
          <p:cNvSpPr>
            <a:spLocks noGrp="true"/>
          </p:cNvSpPr>
          <p:nvPr>
            <p:ph idx="13" sz="quarter" type="ftr"/>
          </p:nvPr>
        </p:nvSpPr>
        <p:spPr>
          <a:xfrm rot="0">
            <a:off x="2495550" y="4686300"/>
            <a:ext cx="5181600" cy="2857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rtlCol="0" vert="horz"/>
          <a:lstStyle>
            <a:lvl1pPr lvl="0"/>
          </a:lstStyle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hidden="true" id="7" name="Date Placeholder 3">
            <a:extLst>
              <a:ext uri="{1E1C1BFF-D823-4569-BD3D-B063DBA9F8DC}">
                <a16:creationId xmlns:a16="http://schemas.microsoft.com/office/drawing/2010/main" id="{47F940B9-DA79-4D7D-84EF-69D777C01889}"/>
              </a:ext>
            </a:extLst>
          </p:cNvPr>
          <p:cNvSpPr>
            <a:spLocks noGrp="true"/>
          </p:cNvSpPr>
          <p:nvPr>
            <p:ph idx="14" sz="half" type="dt"/>
          </p:nvPr>
        </p:nvSpPr>
        <p:spPr>
          <a:xfrm rot="0">
            <a:off x="762000" y="4695033"/>
            <a:ext cx="1639570" cy="2857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rtlCol="0" vert="horz"/>
          <a:lstStyle>
            <a:lvl1pPr lvl="0"/>
          </a:lstStyle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6E997ECB-B90C-4CE9-BD39-9FBC6A07CE68}">
        <p14:creationId xmlns:p14="http://schemas.microsoft.com/office/powerpoint/2010/main" val="1686219902678"/>
      </p:ext>
    </p:extLst>
  </p:cSld>
  <p:clrMapOvr>
    <a:masterClrMapping/>
  </p:clrMapOvr>
</p:sldLayout>
</file>

<file path=ppt/slideLayouts/slideLayout13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false" type="cust">
  <p:cSld name="H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hidden="false" id="2" name="">
            <a:extLst>
              <a:ext uri="{CAC487F4-A3D9-447F-B651-B8196738F2D4}">
                <a16:creationId xmlns:a16="http://schemas.microsoft.com/office/drawing/2010/main" id="{48CACAF1-4FEA-4B1A-951B-3244FA9166D6}"/>
              </a:ext>
            </a:extLst>
          </p:cNvPr>
          <p:cNvSpPr>
            <a:spLocks noChangeAspect="false"/>
          </p:cNvSpPr>
          <p:nvPr>
            <p:ph type="pic"/>
          </p:nvPr>
        </p:nvSpPr>
        <p:spPr>
          <a:xfrm flipH="false" flipV="false" rot="0">
            <a:off x="0" y="0"/>
            <a:ext cx="3931510" cy="5142709"/>
          </a:xfrm>
          <a:prstGeom prst="rect">
            <a:avLst/>
          </a:prstGeom>
          <a:solidFill>
            <a:srgbClr val="eaeaea"/>
          </a:solidFill>
          <a:ln cap="flat" w="28575">
            <a:noFill/>
            <a:prstDash val="solid"/>
            <a:miter lim="800000"/>
          </a:ln>
        </p:spPr>
        <p:txBody>
          <a:bodyPr bIns="45720" lIns="91440" rIns="91440" rtlCol="0" tIns="93600" vert="horz">
            <a:noAutofit/>
          </a:bodyPr>
          <a:lstStyle/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3" name="Slide Number Placeholder 3">
            <a:extLst>
              <a:ext uri="{71A6FA64-0B9B-4F5F-A947-6C51DD72B3C1}">
                <a16:creationId xmlns:a16="http://schemas.microsoft.com/office/drawing/2010/main" id="{7D3A245E-C329-492D-AA94-53E8255A07C8}"/>
              </a:ext>
            </a:extLst>
          </p:cNvPr>
          <p:cNvSpPr>
            <a:spLocks noGrp="true"/>
          </p:cNvSpPr>
          <p:nvPr>
            <p:ph idx="1" sz="quarter" type="sldNum"/>
          </p:nvPr>
        </p:nvSpPr>
        <p:spPr>
          <a:xfrm rot="0">
            <a:off x="7767814" y="4695033"/>
            <a:ext cx="613017" cy="2857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rtlCol="0" vert="horz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4" name="Footer Placeholder 2">
            <a:extLst>
              <a:ext uri="{84F32222-643A-4D54-8476-FBCB07464D20}">
                <a16:creationId xmlns:a16="http://schemas.microsoft.com/office/drawing/2010/main" id="{FB2116D7-537D-40BB-AFB6-6125E203BC0A}"/>
              </a:ext>
            </a:extLst>
          </p:cNvPr>
          <p:cNvSpPr>
            <a:spLocks noGrp="true"/>
          </p:cNvSpPr>
          <p:nvPr>
            <p:ph idx="2" sz="quarter" type="ftr"/>
          </p:nvPr>
        </p:nvSpPr>
        <p:spPr>
          <a:xfrm rot="0">
            <a:off x="2495550" y="4686300"/>
            <a:ext cx="5181600" cy="2857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rtlCol="0" vert="horz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5" name="Date Placeholder 1">
            <a:extLst>
              <a:ext uri="{AF6506CF-5C5A-4725-A68E-D41BAEDF22D7}">
                <a16:creationId xmlns:a16="http://schemas.microsoft.com/office/drawing/2010/main" id="{F6DD228A-A234-404D-9C72-CE7D9387D529}"/>
              </a:ext>
            </a:extLst>
          </p:cNvPr>
          <p:cNvSpPr>
            <a:spLocks noGrp="true"/>
          </p:cNvSpPr>
          <p:nvPr>
            <p:ph idx="3" sz="half" type="dt"/>
          </p:nvPr>
        </p:nvSpPr>
        <p:spPr>
          <a:xfrm rot="0">
            <a:off x="762000" y="4695033"/>
            <a:ext cx="1639570" cy="2857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rtlCol="0" vert="horz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  <p:sp>
        <p:nvSpPr>
          <p:cNvPr hidden="false" id="6" name="">
            <a:extLst>
              <a:ext uri="{66D3A0C2-65B2-4CAE-A9AF-B1BE9AD22336}">
                <a16:creationId xmlns:a16="http://schemas.microsoft.com/office/drawing/2010/main" id="{582E35A3-3096-4F2E-9818-4E3F440DF5D9}"/>
              </a:ext>
            </a:extLst>
          </p:cNvPr>
          <p:cNvSpPr/>
          <p:nvPr>
            <p:ph idx="4"/>
          </p:nvPr>
        </p:nvSpPr>
        <p:spPr>
          <a:xfrm flipH="false" flipV="false" rot="0">
            <a:off x="4589658" y="545411"/>
            <a:ext cx="3880874" cy="258163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anchor="b" bIns="45720" lIns="91440" numCol="1" rIns="91440" rtlCol="0" spcCol="0" tIns="93600" vert="horz">
            <a:normAutofit fontScale="100000" lnSpcReduction="0"/>
          </a:bodyPr>
          <a:lstStyle>
            <a:lvl1pPr algn="l" indent="-342900" lvl="0" marL="342900" rtl="false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rgbClr val="ffcc00"/>
              </a:buClr>
              <a:buFont typeface="Source Sans Pro"/>
              <a:buChar char="☞"/>
              <a:defRPr b="0" baseline="0" cap="none" dirty="0" lang="en-US" strike="noStrike" sz="1200" u="none">
                <a:solidFill>
                  <a:srgbClr val="000000"/>
                </a:solidFill>
                <a:latin typeface="Raleway"/>
              </a:defRPr>
            </a:lvl1pPr>
            <a:lvl2pPr algn="l" indent="-285750" lvl="1" marL="742950">
              <a:lnSpc>
                <a:spcPct val="125000"/>
              </a:lnSpc>
              <a:buClr>
                <a:srgbClr val="ffcc00"/>
              </a:buClr>
              <a:buFont typeface="Source Sans Pro"/>
              <a:buChar char="☞"/>
              <a:defRPr b="0" dirty="0" lang="en-US" sz="1000">
                <a:solidFill>
                  <a:srgbClr val="000000"/>
                </a:solidFill>
                <a:latin typeface="Raleway"/>
              </a:defRPr>
            </a:lvl2pPr>
            <a:lvl3pPr algn="l" indent="-228600" lvl="2" marL="1143000">
              <a:lnSpc>
                <a:spcPct val="125000"/>
              </a:lnSpc>
              <a:buClr>
                <a:srgbClr val="ffcc00"/>
              </a:buClr>
              <a:buFont typeface="Source Sans Pro"/>
              <a:buChar char="☞"/>
              <a:defRPr b="0" dirty="0" lang="en-US" sz="900">
                <a:solidFill>
                  <a:srgbClr val="000000"/>
                </a:solidFill>
                <a:latin typeface="Raleway"/>
              </a:defRPr>
            </a:lvl3pPr>
            <a:lvl4pPr algn="l" indent="-228600" lvl="3" marL="1600200">
              <a:lnSpc>
                <a:spcPct val="125000"/>
              </a:lnSpc>
              <a:buClr>
                <a:srgbClr val="ffcc00"/>
              </a:buClr>
              <a:buFont typeface="Source Sans Pro"/>
              <a:buChar char="☞"/>
              <a:defRPr b="0" dirty="0" lang="en-US" sz="800">
                <a:solidFill>
                  <a:srgbClr val="000000"/>
                </a:solidFill>
                <a:latin typeface="Raleway"/>
              </a:defRPr>
            </a:lvl4pPr>
            <a:lvl5pPr algn="l" indent="-228600" lvl="4" marL="2057400">
              <a:lnSpc>
                <a:spcPct val="125000"/>
              </a:lnSpc>
              <a:buClr>
                <a:srgbClr val="ffcc00"/>
              </a:buClr>
              <a:buFont typeface="Source Sans Pro"/>
              <a:buChar char="☞"/>
              <a:defRPr b="0" dirty="0" lang="en-US" sz="700">
                <a:solidFill>
                  <a:srgbClr val="000000"/>
                </a:solidFill>
                <a:latin typeface="Raleway"/>
              </a:defRPr>
            </a:lvl5pPr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hidden="false" id="7" name="Title 1">
            <a:extLst>
              <a:ext uri="{A8FB66F2-545C-4CB4-8C30-8A7AF226BA01}">
                <a16:creationId xmlns:a16="http://schemas.microsoft.com/office/drawing/2010/main" id="{C85F8EB4-199B-4904-A567-647B16DD4504}"/>
              </a:ext>
            </a:extLst>
          </p:cNvPr>
          <p:cNvSpPr>
            <a:spLocks noGrp="true"/>
          </p:cNvSpPr>
          <p:nvPr>
            <p:ph idx="5" type="title"/>
          </p:nvPr>
        </p:nvSpPr>
        <p:spPr>
          <a:xfrm rot="0">
            <a:off x="4590974" y="3562559"/>
            <a:ext cx="3907307" cy="1075210"/>
          </a:xfrm>
          <a:custGeom>
            <a:avLst/>
            <a:gdLst/>
            <a:ahLst/>
            <a:cxnLst/>
            <a:rect b="b" l="0" r="r" t="0"/>
            <a:pathLst>
              <a:path h="2420217" w="3054277">
                <a:moveTo>
                  <a:pt x="0" y="0"/>
                </a:moveTo>
                <a:lnTo>
                  <a:pt x="3054277" y="0"/>
                </a:lnTo>
                <a:lnTo>
                  <a:pt x="3054277" y="2420217"/>
                </a:lnTo>
                <a:lnTo>
                  <a:pt x="0" y="2420217"/>
                </a:lnTo>
                <a:close/>
              </a:path>
            </a:pathLst>
          </a:custGeom>
          <a:noFill/>
          <a:ln w="38100">
            <a:noFill/>
            <a:prstDash val="solid"/>
          </a:ln>
        </p:spPr>
        <p:txBody>
          <a:bodyPr anchor="t" bIns="45720" lIns="91440" numCol="1" rIns="91440" rtlCol="0" spcCol="0" tIns="45720" vert="horz">
            <a:noAutofit/>
          </a:bodyPr>
          <a:lstStyle>
            <a:lvl1pPr algn="l" indent="0" lvl="0" rtl="fal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b="1" baseline="0" cap="none" dirty="0" lang="en-US" strike="noStrike" sz="2000" u="none">
                <a:solidFill>
                  <a:srgbClr val="000000"/>
                </a:solidFill>
                <a:latin typeface="Raleway"/>
              </a:defRPr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8" name="">
            <a:extLst>
              <a:ext uri="{E8190EB8-413F-49A4-96A6-C9A463D0A7CD}">
                <a16:creationId xmlns:a16="http://schemas.microsoft.com/office/drawing/2010/main" id="{0223FCBF-0B9F-4C87-84D4-4565E5F30C67}"/>
              </a:ext>
            </a:extLst>
          </p:cNvPr>
          <p:cNvSpPr/>
          <p:nvPr userDrawn="1"/>
        </p:nvSpPr>
        <p:spPr>
          <a:xfrm flipH="false" flipV="false" rot="0">
            <a:off x="8849954" y="0"/>
            <a:ext cx="294045" cy="279825"/>
          </a:xfrm>
          <a:prstGeom prst="rect">
            <a:avLst/>
          </a:prstGeom>
          <a:solidFill>
            <a:srgbClr val="ffcc00"/>
          </a:solidFill>
          <a:ln cap="flat" w="9525">
            <a:noFill/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</p:spTree>
    <p:extLst>
      <p:ext uri="{A68E946E-F248-47F8-AA09-EB29D7BA001C}">
        <p14:creationId xmlns:p14="http://schemas.microsoft.com/office/powerpoint/2010/main" val="1686219902681"/>
      </p:ext>
    </p:extLst>
  </p:cSld>
  <p:clrMapOvr>
    <a:masterClrMapping/>
  </p:clrMapOvr>
</p:sldLayout>
</file>

<file path=ppt/slideLayouts/slideLayout2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BD17B045-9E9F-4E31-9DB9-4D73F9123ACD}">
                <a16:creationId xmlns:a16="http://schemas.microsoft.com/office/drawing/2010/main" id="{4F912CB9-C002-4080-9917-16CF5A96A13F}"/>
              </a:ext>
            </a:extLst>
          </p:cNvPr>
          <p:cNvSpPr/>
          <p:nvPr/>
        </p:nvSpPr>
        <p:spPr>
          <a:xfrm flipH="false" flipV="true" rot="0">
            <a:off x="0" y="0"/>
            <a:ext cx="3367344" cy="5143500"/>
          </a:xfrm>
          <a:custGeom>
            <a:avLst/>
            <a:gdLst/>
            <a:ahLst/>
            <a:cxnLst/>
            <a:rect b="b" l="0" r="r" t="0"/>
            <a:pathLst>
              <a:path h="6848515" w="12189037">
                <a:moveTo>
                  <a:pt x="0" y="0"/>
                </a:moveTo>
                <a:lnTo>
                  <a:pt x="12189035" y="0"/>
                </a:lnTo>
                <a:lnTo>
                  <a:pt x="12189035" y="6848515"/>
                </a:lnTo>
                <a:lnTo>
                  <a:pt x="0" y="6848515"/>
                </a:lnTo>
                <a:close/>
              </a:path>
            </a:pathLst>
          </a:custGeom>
          <a:solidFill>
            <a:schemeClr val="tx1"/>
          </a:soli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ot="10800000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">
            <a:extLst>
              <a:ext uri="{A3003EE1-97E4-4032-A289-F05710A18869}">
                <a16:creationId xmlns:a16="http://schemas.microsoft.com/office/drawing/2010/main" id="{6BE39088-12D6-40B8-830D-4747FE0A8143}"/>
              </a:ext>
            </a:extLst>
          </p:cNvPr>
          <p:cNvSpPr/>
          <p:nvPr/>
        </p:nvSpPr>
        <p:spPr>
          <a:xfrm flipH="false" flipV="false" rot="0">
            <a:off x="476250" y="0"/>
            <a:ext cx="159819" cy="339578"/>
          </a:xfrm>
          <a:custGeom>
            <a:avLst/>
            <a:gdLst/>
            <a:ahLst/>
            <a:cxnLst/>
            <a:rect b="b" l="0" r="r" t="0"/>
            <a:pathLst>
              <a:path h="339580" w="159820">
                <a:moveTo>
                  <a:pt x="0" y="0"/>
                </a:moveTo>
                <a:lnTo>
                  <a:pt x="159820" y="0"/>
                </a:lnTo>
                <a:lnTo>
                  <a:pt x="159820" y="339580"/>
                </a:lnTo>
                <a:lnTo>
                  <a:pt x="0" y="339580"/>
                </a:lnTo>
                <a:close/>
              </a:path>
            </a:pathLst>
          </a:custGeom>
          <a:solidFill>
            <a:schemeClr val="bg1"/>
          </a:soli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" name="Title 7">
            <a:extLst>
              <a:ext uri="{EE21C5D0-E1DC-4340-A77D-E7344666DCAB}">
                <a16:creationId xmlns:a16="http://schemas.microsoft.com/office/drawing/2010/main" id="{3BCDC81E-264E-42CD-ABDA-50474D1E6BF5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361950" y="476250"/>
            <a:ext cx="2703360" cy="3860589"/>
          </a:xfrm>
          <a:prstGeom prst="rect">
            <a:avLst/>
          </a:prstGeom>
        </p:spPr>
        <p:txBody>
          <a:bodyPr anchor="t" rtlCol="0" vert="horz"/>
          <a:lstStyle>
            <a:lvl1pPr lvl="0">
              <a:defRPr dirty="0" lang="en-US" sz="3200">
                <a:solidFill>
                  <a:srgbClr val="ffffff"/>
                </a:solidFill>
              </a:defRPr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5" name="Content Placeholder 2">
            <a:extLst>
              <a:ext uri="{8EAF3517-E663-449E-9256-FCBF35C3F375}">
                <a16:creationId xmlns:a16="http://schemas.microsoft.com/office/drawing/2010/main" id="{21031AAC-65FB-4D6C-8E8E-7410E1C7E31C}"/>
              </a:ext>
            </a:extLst>
          </p:cNvPr>
          <p:cNvSpPr>
            <a:spLocks noGrp="true"/>
          </p:cNvSpPr>
          <p:nvPr>
            <p:ph idx="1"/>
          </p:nvPr>
        </p:nvSpPr>
        <p:spPr>
          <a:xfrm rot="0">
            <a:off x="3676650" y="488501"/>
            <a:ext cx="5112672" cy="3860589"/>
          </a:xfrm>
          <a:prstGeom prst="rect">
            <a:avLst/>
          </a:prstGeom>
        </p:spPr>
        <p:txBody>
          <a:bodyPr rtlCol="0" vert="horz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6" name="Slide Number Placeholder 4">
            <a:extLst>
              <a:ext uri="{5550BDDD-0493-480C-B9B7-8A01424C437D}">
                <a16:creationId xmlns:a16="http://schemas.microsoft.com/office/drawing/2010/main" id="{BC6D37A2-1A91-41B3-8883-76CD91907A22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>
          <a:prstGeom prst="rect">
            <a:avLst/>
          </a:prstGeom>
        </p:spPr>
        <p:txBody>
          <a:bodyPr rtlCol="0" vert="horz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7" name="Footer Placeholder 3">
            <a:extLst>
              <a:ext uri="{33F7903F-C318-42CC-916B-772934BA2448}">
                <a16:creationId xmlns:a16="http://schemas.microsoft.com/office/drawing/2010/main" id="{239E8D6C-DD0C-4844-8637-9073A3D4BC3D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>
          <a:prstGeom prst="rect">
            <a:avLst/>
          </a:prstGeom>
        </p:spPr>
        <p:txBody>
          <a:bodyPr rtlCol="0" vert="horz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8" name="Date Placeholder 1">
            <a:extLst>
              <a:ext uri="{0F92D95A-3482-4798-9BAA-31547B3CE2F7}">
                <a16:creationId xmlns:a16="http://schemas.microsoft.com/office/drawing/2010/main" id="{293F754C-9DF3-4CBB-B442-A3E379698717}"/>
              </a:ext>
            </a:extLst>
          </p:cNvPr>
          <p:cNvSpPr>
            <a:spLocks noGrp="true"/>
          </p:cNvSpPr>
          <p:nvPr>
            <p:ph idx="10" sz="half" type="dt"/>
          </p:nvPr>
        </p:nvSpPr>
        <p:spPr>
          <a:prstGeom prst="rect">
            <a:avLst/>
          </a:prstGeom>
        </p:spPr>
        <p:txBody>
          <a:bodyPr rtlCol="0" vert="horz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46016D71-1D90-473C-8BE9-8E80A382C118}">
        <p14:creationId xmlns:p14="http://schemas.microsoft.com/office/powerpoint/2010/main" val="1686219902649"/>
      </p:ext>
    </p:extLst>
  </p:cSld>
  <p:clrMapOvr>
    <a:masterClrMapping/>
  </p:clrMapOvr>
</p:sldLayout>
</file>

<file path=ppt/slideLayouts/slideLayout3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true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B54DB0DA-EC58-4CDE-99F6-59E273AF497F}">
                <a16:creationId xmlns:a16="http://schemas.microsoft.com/office/drawing/2010/main" id="{F9D59587-8AF5-4D24-95C6-229E4836E972}"/>
              </a:ext>
            </a:extLst>
          </p:cNvPr>
          <p:cNvSpPr/>
          <p:nvPr/>
        </p:nvSpPr>
        <p:spPr>
          <a:xfrm flipH="false" flipV="false" rot="0">
            <a:off x="476250" y="0"/>
            <a:ext cx="159819" cy="387204"/>
          </a:xfrm>
          <a:custGeom>
            <a:avLst/>
            <a:gdLst/>
            <a:ahLst/>
            <a:cxnLst/>
            <a:rect b="b" l="0" r="r" t="0"/>
            <a:pathLst>
              <a:path h="387205" w="159820">
                <a:moveTo>
                  <a:pt x="0" y="0"/>
                </a:moveTo>
                <a:lnTo>
                  <a:pt x="159820" y="0"/>
                </a:lnTo>
                <a:lnTo>
                  <a:pt x="159820" y="387205"/>
                </a:lnTo>
                <a:lnTo>
                  <a:pt x="0" y="387205"/>
                </a:lnTo>
                <a:close/>
              </a:path>
            </a:pathLst>
          </a:custGeom>
          <a:solidFill>
            <a:schemeClr val="tx1"/>
          </a:soli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Text Placeholder 2">
            <a:extLst>
              <a:ext uri="{76A735E6-F977-4F8D-8877-86964A826B93}">
                <a16:creationId xmlns:a16="http://schemas.microsoft.com/office/drawing/2010/main" id="{4691D2B3-D5B0-4AC5-BA6F-1E993A0518A6}"/>
              </a:ext>
            </a:extLst>
          </p:cNvPr>
          <p:cNvSpPr>
            <a:spLocks noGrp="true"/>
          </p:cNvSpPr>
          <p:nvPr>
            <p:ph type="body"/>
          </p:nvPr>
        </p:nvSpPr>
        <p:spPr>
          <a:xfrm rot="0">
            <a:off x="446189" y="2153959"/>
            <a:ext cx="5939186" cy="511812"/>
          </a:xfrm>
          <a:prstGeom prst="rect">
            <a:avLst/>
          </a:prstGeom>
        </p:spPr>
        <p:txBody>
          <a:bodyPr anchor="b" rtlCol="0" vert="horz">
            <a:noAutofit/>
          </a:bodyPr>
          <a:lstStyle>
            <a:lvl1pPr indent="0" lvl="0">
              <a:lnSpc>
                <a:spcPct val="100000"/>
              </a:lnSpc>
              <a:buNone/>
              <a:defRPr b="0" dirty="0" i="0"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indent="0" lvl="1" marL="457200">
              <a:buNone/>
              <a:defRPr dirty="0" lang="en-US" sz="1800">
                <a:solidFill>
                  <a:schemeClr val="tx1">
                    <a:tint val="75000"/>
                  </a:schemeClr>
                </a:solidFill>
                <a:latin typeface="+mn-lt"/>
              </a:defRPr>
            </a:lvl2pPr>
            <a:lvl3pPr indent="0" lvl="2" marL="914400">
              <a:buNone/>
              <a:defRPr dirty="0" lang="en-US"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3pPr>
            <a:lvl4pPr indent="0" lvl="3" marL="13716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4pPr>
            <a:lvl5pPr indent="0" lvl="4" marL="18288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5pPr>
            <a:lvl6pPr indent="0" lvl="5" marL="22860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6pPr>
            <a:lvl7pPr indent="0" lvl="6" marL="27432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7pPr>
            <a:lvl8pPr indent="0" lvl="7" marL="32004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8pPr>
            <a:lvl9pPr indent="0" lvl="8" marL="36576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4" name="Title 1">
            <a:extLst>
              <a:ext uri="{F5D2B7B4-684D-4AFC-A696-142674428F19}">
                <a16:creationId xmlns:a16="http://schemas.microsoft.com/office/drawing/2010/main" id="{838FC552-AC98-456A-8473-ADC25F73F67E}"/>
              </a:ext>
            </a:extLst>
          </p:cNvPr>
          <p:cNvSpPr>
            <a:spLocks noGrp="true"/>
          </p:cNvSpPr>
          <p:nvPr>
            <p:ph idx="1" type="title"/>
          </p:nvPr>
        </p:nvSpPr>
        <p:spPr>
          <a:xfrm rot="0">
            <a:off x="438153" y="2697562"/>
            <a:ext cx="5945573" cy="1565274"/>
          </a:xfrm>
          <a:prstGeom prst="rect">
            <a:avLst/>
          </a:prstGeom>
        </p:spPr>
        <p:txBody>
          <a:bodyPr anchor="t" rtlCol="0" vert="horz"/>
          <a:lstStyle>
            <a:lvl1pPr lvl="0">
              <a:defRPr dirty="0" lang="en-US" sz="4800"/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5" name="Slide Number Placeholder 5">
            <a:extLst>
              <a:ext uri="{6C221AE2-ABEE-4948-891A-EA93A314A8C2}">
                <a16:creationId xmlns:a16="http://schemas.microsoft.com/office/drawing/2010/main" id="{E83C89DB-EA2A-4CF6-A2C1-7037F0A33FFB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>
          <a:prstGeom prst="rect">
            <a:avLst/>
          </a:prstGeom>
        </p:spPr>
        <p:txBody>
          <a:bodyPr rtlCol="0" vert="horz"/>
          <a:lstStyle>
            <a:lvl1pPr lvl="0"/>
          </a:lstStyle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6" name="Footer Placeholder 4">
            <a:extLst>
              <a:ext uri="{BC6E5596-0E42-4540-A1FE-0537CAFE6E65}">
                <a16:creationId xmlns:a16="http://schemas.microsoft.com/office/drawing/2010/main" id="{75A8F191-04F3-4B34-9282-13E1F9B87840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>
          <a:prstGeom prst="rect">
            <a:avLst/>
          </a:prstGeom>
        </p:spPr>
        <p:txBody>
          <a:bodyPr rtlCol="0" vert="horz"/>
          <a:lstStyle>
            <a:lvl1pPr lvl="0"/>
          </a:lstStyle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7" name="Date Placeholder 3">
            <a:extLst>
              <a:ext uri="{22E2D4E4-6E59-4BA6-B42E-C9737CACB30F}">
                <a16:creationId xmlns:a16="http://schemas.microsoft.com/office/drawing/2010/main" id="{56A130D2-AF95-418E-848C-C6CD7B9EF467}"/>
              </a:ext>
            </a:extLst>
          </p:cNvPr>
          <p:cNvSpPr>
            <a:spLocks noGrp="true"/>
          </p:cNvSpPr>
          <p:nvPr>
            <p:ph idx="10" sz="half" type="dt"/>
          </p:nvPr>
        </p:nvSpPr>
        <p:spPr>
          <a:prstGeom prst="rect">
            <a:avLst/>
          </a:prstGeom>
        </p:spPr>
        <p:txBody>
          <a:bodyPr rtlCol="0" vert="horz"/>
          <a:lstStyle>
            <a:lvl1pPr lvl="0"/>
          </a:lstStyle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E9A51807-15B7-4FD5-B195-A0DE096FE5E0}">
        <p14:creationId xmlns:p14="http://schemas.microsoft.com/office/powerpoint/2010/main" val="1686219902652"/>
      </p:ext>
    </p:extLst>
  </p:cSld>
  <p:clrMapOvr>
    <a:masterClrMapping/>
  </p:clrMapOvr>
</p:sldLayout>
</file>

<file path=ppt/slideLayouts/slideLayout4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false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4BEDA71E-8FDA-4176-A8FF-2CDDE5AEC87D}">
                <a16:creationId xmlns:a16="http://schemas.microsoft.com/office/drawing/2010/main" id="{F7311020-8E82-4AB6-8DDE-F290B94C3E64}"/>
              </a:ext>
            </a:extLst>
          </p:cNvPr>
          <p:cNvSpPr/>
          <p:nvPr/>
        </p:nvSpPr>
        <p:spPr>
          <a:xfrm flipH="false" flipV="false" rot="0">
            <a:off x="476250" y="0"/>
            <a:ext cx="159819" cy="387204"/>
          </a:xfrm>
          <a:custGeom>
            <a:avLst/>
            <a:gdLst/>
            <a:ahLst/>
            <a:cxnLst/>
            <a:rect b="b" l="0" r="r" t="0"/>
            <a:pathLst>
              <a:path h="387205" w="159820">
                <a:moveTo>
                  <a:pt x="0" y="0"/>
                </a:moveTo>
                <a:lnTo>
                  <a:pt x="159820" y="0"/>
                </a:lnTo>
                <a:lnTo>
                  <a:pt x="159820" y="387205"/>
                </a:lnTo>
                <a:lnTo>
                  <a:pt x="0" y="387205"/>
                </a:lnTo>
                <a:close/>
              </a:path>
            </a:pathLst>
          </a:custGeom>
          <a:solidFill>
            <a:schemeClr val="tx1"/>
          </a:soli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Title 1">
            <a:extLst>
              <a:ext uri="{35E39EEB-6782-478B-8C26-438B23D10E5C}">
                <a16:creationId xmlns:a16="http://schemas.microsoft.com/office/drawing/2010/main" id="{36846C53-E686-4773-AB1C-CEEA5DC3E8BE}"/>
              </a:ext>
            </a:extLst>
          </p:cNvPr>
          <p:cNvSpPr>
            <a:spLocks noGrp="true"/>
          </p:cNvSpPr>
          <p:nvPr>
            <p:ph type="title"/>
          </p:nvPr>
        </p:nvSpPr>
        <p:spPr>
          <a:prstGeom prst="rect">
            <a:avLst/>
          </a:prstGeom>
        </p:spPr>
        <p:txBody>
          <a:bodyPr rtlCol="0" vert="horz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4" name="Content Placeholder 2">
            <a:extLst>
              <a:ext uri="{3C7BC157-54BF-481D-A135-D0017BD7044C}">
                <a16:creationId xmlns:a16="http://schemas.microsoft.com/office/drawing/2010/main" id="{F2370D3F-A78E-4605-8340-DD77D1117C63}"/>
              </a:ext>
            </a:extLst>
          </p:cNvPr>
          <p:cNvSpPr>
            <a:spLocks noGrp="true"/>
          </p:cNvSpPr>
          <p:nvPr>
            <p:ph idx="1"/>
          </p:nvPr>
        </p:nvSpPr>
        <p:spPr>
          <a:xfrm rot="0">
            <a:off x="876300" y="1403352"/>
            <a:ext cx="3571875" cy="3125963"/>
          </a:xfrm>
          <a:prstGeom prst="rect">
            <a:avLst/>
          </a:prstGeom>
        </p:spPr>
        <p:txBody>
          <a:bodyPr rtlCol="0" vert="horz"/>
          <a:lstStyle>
            <a:lvl1pPr lvl="0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5" name="Content Placeholder 2">
            <a:extLst>
              <a:ext uri="{EEFEB1A8-28DE-4236-992F-FF913EAED72C}">
                <a16:creationId xmlns:a16="http://schemas.microsoft.com/office/drawing/2010/main" id="{164ABE82-0A35-41CC-8452-242F9D15BF22}"/>
              </a:ext>
            </a:extLst>
          </p:cNvPr>
          <p:cNvSpPr>
            <a:spLocks noGrp="true"/>
          </p:cNvSpPr>
          <p:nvPr>
            <p:ph idx="2"/>
          </p:nvPr>
        </p:nvSpPr>
        <p:spPr>
          <a:xfrm rot="0">
            <a:off x="4714875" y="1403352"/>
            <a:ext cx="3571875" cy="3125963"/>
          </a:xfrm>
          <a:prstGeom prst="rect">
            <a:avLst/>
          </a:prstGeom>
        </p:spPr>
        <p:txBody>
          <a:bodyPr rtlCol="0" vert="horz"/>
          <a:lstStyle>
            <a:lvl1pPr lvl="0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6" name="Slide Number Placeholder 6">
            <a:extLst>
              <a:ext uri="{7A04C879-6836-4F40-92DC-C643E7E0A323}">
                <a16:creationId xmlns:a16="http://schemas.microsoft.com/office/drawing/2010/main" id="{9EEB9265-A8CB-45E7-A5C9-984EBA1754CC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>
          <a:prstGeom prst="rect">
            <a:avLst/>
          </a:prstGeom>
        </p:spPr>
        <p:txBody>
          <a:bodyPr rtlCol="0" vert="horz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7" name="Footer Placeholder 5">
            <a:extLst>
              <a:ext uri="{ADA180E8-B1F7-41E8-9C79-F12EEC93DC09}">
                <a16:creationId xmlns:a16="http://schemas.microsoft.com/office/drawing/2010/main" id="{231D6A48-941F-4A8C-ACA0-454682D4F6C4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>
          <a:prstGeom prst="rect">
            <a:avLst/>
          </a:prstGeom>
        </p:spPr>
        <p:txBody>
          <a:bodyPr rtlCol="0" vert="horz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8" name="Date Placeholder 4">
            <a:extLst>
              <a:ext uri="{0CD80FAA-0C22-4DD6-A2A5-9766938B4480}">
                <a16:creationId xmlns:a16="http://schemas.microsoft.com/office/drawing/2010/main" id="{5BA46D7B-8910-4A0B-AACC-C92F16967A7D}"/>
              </a:ext>
            </a:extLst>
          </p:cNvPr>
          <p:cNvSpPr>
            <a:spLocks noGrp="true"/>
          </p:cNvSpPr>
          <p:nvPr>
            <p:ph idx="10" sz="half" type="dt"/>
          </p:nvPr>
        </p:nvSpPr>
        <p:spPr>
          <a:prstGeom prst="rect">
            <a:avLst/>
          </a:prstGeom>
        </p:spPr>
        <p:txBody>
          <a:bodyPr rtlCol="0" vert="horz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F56501C9-B47C-4578-A725-CBDC5BA9746D}">
        <p14:creationId xmlns:p14="http://schemas.microsoft.com/office/powerpoint/2010/main" val="1686219902654"/>
      </p:ext>
    </p:extLst>
  </p:cSld>
  <p:clrMapOvr>
    <a:masterClrMapping/>
  </p:clrMapOvr>
</p:sldLayout>
</file>

<file path=ppt/slideLayouts/slideLayout5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true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AEED0FC4-6944-43B5-A66A-A06C70D8BE9A}">
                <a16:creationId xmlns:a16="http://schemas.microsoft.com/office/drawing/2010/main" id="{B8B133E5-8F16-4FDB-9888-16CEB6134BC4}"/>
              </a:ext>
            </a:extLst>
          </p:cNvPr>
          <p:cNvSpPr/>
          <p:nvPr/>
        </p:nvSpPr>
        <p:spPr>
          <a:xfrm flipH="false" flipV="false" rot="0">
            <a:off x="476250" y="0"/>
            <a:ext cx="159819" cy="387204"/>
          </a:xfrm>
          <a:custGeom>
            <a:avLst/>
            <a:gdLst/>
            <a:ahLst/>
            <a:cxnLst/>
            <a:rect b="b" l="0" r="r" t="0"/>
            <a:pathLst>
              <a:path h="387205" w="159820">
                <a:moveTo>
                  <a:pt x="0" y="0"/>
                </a:moveTo>
                <a:lnTo>
                  <a:pt x="159820" y="0"/>
                </a:lnTo>
                <a:lnTo>
                  <a:pt x="159820" y="387205"/>
                </a:lnTo>
                <a:lnTo>
                  <a:pt x="0" y="387205"/>
                </a:lnTo>
                <a:close/>
              </a:path>
            </a:pathLst>
          </a:custGeom>
          <a:solidFill>
            <a:schemeClr val="tx1"/>
          </a:soli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Title 1">
            <a:extLst>
              <a:ext uri="{3009F74C-C4AE-4ED2-9BDC-18A5E2512040}">
                <a16:creationId xmlns:a16="http://schemas.microsoft.com/office/drawing/2010/main" id="{B0E99354-3CB7-4F63-ADF4-41BFFD2205CE}"/>
              </a:ext>
            </a:extLst>
          </p:cNvPr>
          <p:cNvSpPr>
            <a:spLocks noGrp="true"/>
          </p:cNvSpPr>
          <p:nvPr>
            <p:ph type="title"/>
          </p:nvPr>
        </p:nvSpPr>
        <p:spPr>
          <a:prstGeom prst="rect">
            <a:avLst/>
          </a:prstGeom>
        </p:spPr>
        <p:txBody>
          <a:bodyPr rtlCol="0" vert="horz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4" name="Text Placeholder 2">
            <a:extLst>
              <a:ext uri="{514B4C38-69A7-4D01-BCB2-26686B03C20B}">
                <a16:creationId xmlns:a16="http://schemas.microsoft.com/office/drawing/2010/main" id="{5DF262AA-C299-4547-87F5-310EBB0E48FA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876300" y="1400175"/>
            <a:ext cx="3571875" cy="540644"/>
          </a:xfrm>
          <a:prstGeom prst="rect">
            <a:avLst/>
          </a:prstGeom>
        </p:spPr>
        <p:txBody>
          <a:bodyPr anchor="ctr" rtlCol="0" vert="horz">
            <a:normAutofit/>
          </a:bodyPr>
          <a:lstStyle>
            <a:lvl1pPr indent="0" lvl="0">
              <a:buNone/>
              <a:defRPr b="1" cap="none" dirty="0" i="0"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indent="0" lvl="1" marL="457200">
              <a:buNone/>
              <a:defRPr b="1" dirty="0" lang="en-US" sz="2000">
                <a:latin typeface="+mn-lt"/>
              </a:defRPr>
            </a:lvl2pPr>
            <a:lvl3pPr indent="0" lvl="2" marL="914400">
              <a:buNone/>
              <a:defRPr b="1" dirty="0" lang="en-US" sz="1800">
                <a:latin typeface="+mn-lt"/>
              </a:defRPr>
            </a:lvl3pPr>
            <a:lvl4pPr indent="0" lvl="3" marL="1371600">
              <a:buNone/>
              <a:defRPr b="1" dirty="0" lang="en-US" sz="1600">
                <a:latin typeface="+mn-lt"/>
              </a:defRPr>
            </a:lvl4pPr>
            <a:lvl5pPr indent="0" lvl="4" marL="1828800">
              <a:buNone/>
              <a:defRPr b="1" dirty="0" lang="en-US" sz="1600">
                <a:latin typeface="+mn-lt"/>
              </a:defRPr>
            </a:lvl5pPr>
            <a:lvl6pPr indent="0" lvl="5" marL="2286000">
              <a:buNone/>
              <a:defRPr b="1" dirty="0" lang="en-US" sz="1600">
                <a:latin typeface="+mn-lt"/>
              </a:defRPr>
            </a:lvl6pPr>
            <a:lvl7pPr indent="0" lvl="6" marL="2743200">
              <a:buNone/>
              <a:defRPr b="1" dirty="0" lang="en-US" sz="1600">
                <a:latin typeface="+mn-lt"/>
              </a:defRPr>
            </a:lvl7pPr>
            <a:lvl8pPr indent="0" lvl="7" marL="3200400">
              <a:buNone/>
              <a:defRPr b="1" dirty="0" lang="en-US" sz="1600">
                <a:latin typeface="+mn-lt"/>
              </a:defRPr>
            </a:lvl8pPr>
            <a:lvl9pPr indent="0" lvl="8" marL="3657600">
              <a:buNone/>
              <a:defRPr b="1" dirty="0" lang="en-US" sz="1600">
                <a:latin typeface="+mn-lt"/>
              </a:defRPr>
            </a:lvl9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5" name="Content Placeholder 2">
            <a:extLst>
              <a:ext uri="{476C3159-E75A-41B1-ADEB-210B93C6D259}">
                <a16:creationId xmlns:a16="http://schemas.microsoft.com/office/drawing/2010/main" id="{94E60B26-C6FF-431B-8290-DEE1F317C385}"/>
              </a:ext>
            </a:extLst>
          </p:cNvPr>
          <p:cNvSpPr>
            <a:spLocks noGrp="true"/>
          </p:cNvSpPr>
          <p:nvPr>
            <p:ph idx="2"/>
          </p:nvPr>
        </p:nvSpPr>
        <p:spPr>
          <a:xfrm rot="0">
            <a:off x="876300" y="1999637"/>
            <a:ext cx="3571875" cy="2539163"/>
          </a:xfrm>
          <a:prstGeom prst="rect">
            <a:avLst/>
          </a:prstGeom>
        </p:spPr>
        <p:txBody>
          <a:bodyPr rtlCol="0" vert="horz"/>
          <a:lstStyle>
            <a:lvl1pPr lvl="0"/>
            <a:lvl2pPr lvl="1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6" name="Text Placeholder 4">
            <a:extLst>
              <a:ext uri="{1C1C72BB-33A2-4BB1-B6A8-D30B9B03E3E5}">
                <a16:creationId xmlns:a16="http://schemas.microsoft.com/office/drawing/2010/main" id="{9B7D258E-49FF-4272-A1D8-53678664F54F}"/>
              </a:ext>
            </a:extLst>
          </p:cNvPr>
          <p:cNvSpPr>
            <a:spLocks noGrp="true"/>
          </p:cNvSpPr>
          <p:nvPr>
            <p:ph idx="3" type="body"/>
          </p:nvPr>
        </p:nvSpPr>
        <p:spPr>
          <a:xfrm rot="0">
            <a:off x="4716459" y="1400175"/>
            <a:ext cx="3571875" cy="540644"/>
          </a:xfrm>
          <a:prstGeom prst="rect">
            <a:avLst/>
          </a:prstGeom>
        </p:spPr>
        <p:txBody>
          <a:bodyPr anchor="ctr" rtlCol="0" vert="horz">
            <a:normAutofit/>
          </a:bodyPr>
          <a:lstStyle>
            <a:lvl1pPr indent="0" lvl="0">
              <a:buNone/>
              <a:defRPr b="1" cap="none" dirty="0" i="0"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indent="0" lvl="1" marL="457200">
              <a:buNone/>
              <a:defRPr b="1" dirty="0" lang="en-US" sz="2000">
                <a:latin typeface="+mn-lt"/>
              </a:defRPr>
            </a:lvl2pPr>
            <a:lvl3pPr indent="0" lvl="2" marL="914400">
              <a:buNone/>
              <a:defRPr b="1" dirty="0" lang="en-US" sz="1800">
                <a:latin typeface="+mn-lt"/>
              </a:defRPr>
            </a:lvl3pPr>
            <a:lvl4pPr indent="0" lvl="3" marL="1371600">
              <a:buNone/>
              <a:defRPr b="1" dirty="0" lang="en-US" sz="1600">
                <a:latin typeface="+mn-lt"/>
              </a:defRPr>
            </a:lvl4pPr>
            <a:lvl5pPr indent="0" lvl="4" marL="1828800">
              <a:buNone/>
              <a:defRPr b="1" dirty="0" lang="en-US" sz="1600">
                <a:latin typeface="+mn-lt"/>
              </a:defRPr>
            </a:lvl5pPr>
            <a:lvl6pPr indent="0" lvl="5" marL="2286000">
              <a:buNone/>
              <a:defRPr b="1" dirty="0" lang="en-US" sz="1600">
                <a:latin typeface="+mn-lt"/>
              </a:defRPr>
            </a:lvl6pPr>
            <a:lvl7pPr indent="0" lvl="6" marL="2743200">
              <a:buNone/>
              <a:defRPr b="1" dirty="0" lang="en-US" sz="1600">
                <a:latin typeface="+mn-lt"/>
              </a:defRPr>
            </a:lvl7pPr>
            <a:lvl8pPr indent="0" lvl="7" marL="3200400">
              <a:buNone/>
              <a:defRPr b="1" dirty="0" lang="en-US" sz="1600">
                <a:latin typeface="+mn-lt"/>
              </a:defRPr>
            </a:lvl8pPr>
            <a:lvl9pPr indent="0" lvl="8" marL="3657600">
              <a:buNone/>
              <a:defRPr b="1" dirty="0" lang="en-US" sz="1600">
                <a:latin typeface="+mn-lt"/>
              </a:defRPr>
            </a:lvl9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7" name="Content Placeholder 2">
            <a:extLst>
              <a:ext uri="{1F4D89B9-F882-4519-8D0A-4C1E0B2F3BF9}">
                <a16:creationId xmlns:a16="http://schemas.microsoft.com/office/drawing/2010/main" id="{86045565-4DBB-4F21-8D3E-46C72CB35A1F}"/>
              </a:ext>
            </a:extLst>
          </p:cNvPr>
          <p:cNvSpPr>
            <a:spLocks noGrp="true"/>
          </p:cNvSpPr>
          <p:nvPr>
            <p:ph idx="4"/>
          </p:nvPr>
        </p:nvSpPr>
        <p:spPr>
          <a:xfrm rot="0">
            <a:off x="4713185" y="1999637"/>
            <a:ext cx="3571875" cy="2539163"/>
          </a:xfrm>
          <a:prstGeom prst="rect">
            <a:avLst/>
          </a:prstGeom>
        </p:spPr>
        <p:txBody>
          <a:bodyPr rtlCol="0" vert="horz"/>
          <a:lstStyle>
            <a:lvl1pPr lvl="0"/>
            <a:lvl2pPr lvl="1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8" name="Slide Number Placeholder 6">
            <a:extLst>
              <a:ext uri="{10A4BF0D-2F41-4E8F-90BD-58E7A52273E5}">
                <a16:creationId xmlns:a16="http://schemas.microsoft.com/office/drawing/2010/main" id="{7BA735AC-A888-44D8-A7E1-88C6F8ACDEC9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>
          <a:prstGeom prst="rect">
            <a:avLst/>
          </a:prstGeom>
        </p:spPr>
        <p:txBody>
          <a:bodyPr rtlCol="0" vert="horz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9" name="Footer Placeholder 5">
            <a:extLst>
              <a:ext uri="{FDF9F051-6E93-4D35-8996-98E9BC0837DC}">
                <a16:creationId xmlns:a16="http://schemas.microsoft.com/office/drawing/2010/main" id="{6867B924-BAF2-4219-BDB7-31A77974BE02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>
          <a:prstGeom prst="rect">
            <a:avLst/>
          </a:prstGeom>
        </p:spPr>
        <p:txBody>
          <a:bodyPr rtlCol="0" vert="horz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10" name="Date Placeholder 4">
            <a:extLst>
              <a:ext uri="{10EECB11-2B0D-44B6-B2CD-A054531046CD}">
                <a16:creationId xmlns:a16="http://schemas.microsoft.com/office/drawing/2010/main" id="{668298DE-D3BA-4DF9-A480-D8B78A26CA4C}"/>
              </a:ext>
            </a:extLst>
          </p:cNvPr>
          <p:cNvSpPr>
            <a:spLocks noGrp="true"/>
          </p:cNvSpPr>
          <p:nvPr>
            <p:ph idx="10" sz="half" type="dt"/>
          </p:nvPr>
        </p:nvSpPr>
        <p:spPr>
          <a:prstGeom prst="rect">
            <a:avLst/>
          </a:prstGeom>
        </p:spPr>
        <p:txBody>
          <a:bodyPr rtlCol="0" vert="horz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36EA9338-BFC1-402E-AD1D-0AD3F34854A8}">
        <p14:creationId xmlns:p14="http://schemas.microsoft.com/office/powerpoint/2010/main" val="1686219902657"/>
      </p:ext>
    </p:extLst>
  </p:cSld>
  <p:clrMapOvr>
    <a:masterClrMapping/>
  </p:clrMapOvr>
</p:sldLayout>
</file>

<file path=ppt/slideLayouts/slideLayout6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true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83D1F623-DCB6-4D79-AAAE-B7FBD7FDF25E}">
                <a16:creationId xmlns:a16="http://schemas.microsoft.com/office/drawing/2010/main" id="{7D5FA96A-42E8-43CF-8D66-B94B3DA6BEB8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295275" y="0"/>
            <a:ext cx="3927549" cy="4358417"/>
          </a:xfrm>
          <a:prstGeom prst="rect">
            <a:avLst/>
          </a:prstGeom>
          <a:solidFill>
            <a:schemeClr val="tx1"/>
          </a:solidFill>
          <a:ln cap="flat" w="9525">
            <a:noFill/>
            <a:prstDash val="solid"/>
            <a:miter lim="800000"/>
          </a:ln>
        </p:spPr>
        <p:txBody>
          <a:bodyPr bIns="190500" lIns="190500" rIns="190500" rtlCol="0" vert="horz"/>
          <a:lstStyle>
            <a:lvl1pPr lvl="0">
              <a:defRPr dirty="0" lang="en-US" sz="3200">
                <a:solidFill>
                  <a:srgbClr val="ffffff"/>
                </a:solidFill>
              </a:defRPr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cxnSp>
        <p:nvCxnSpPr>
          <p:cNvPr id="3" name="">
            <a:extLst>
              <a:ext uri="{D106A654-C2EB-475F-8109-64C5F480AF88}">
                <a16:creationId xmlns:a16="http://schemas.microsoft.com/office/drawing/2010/main" id="{9A49AEB6-EF02-4305-A239-10438CDFDBEF}"/>
              </a:ext>
            </a:extLst>
          </p:cNvPr>
          <p:cNvCxnSpPr/>
          <p:nvPr/>
        </p:nvCxnSpPr>
        <p:spPr>
          <a:xfrm flipH="true" flipV="false" rot="10800000">
            <a:off x="295275" y="4406004"/>
            <a:ext cx="3932983" cy="0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4" name="">
            <a:extLst>
              <a:ext uri="{DF80435A-688A-4824-8504-0B137C1B80D9}">
                <a16:creationId xmlns:a16="http://schemas.microsoft.com/office/drawing/2010/main" id="{F1AE0B95-EEA1-401D-A59C-AA797A4CDD9D}"/>
              </a:ext>
            </a:extLst>
          </p:cNvPr>
          <p:cNvSpPr/>
          <p:nvPr/>
        </p:nvSpPr>
        <p:spPr>
          <a:xfrm flipH="false" flipV="false" rot="0">
            <a:off x="476250" y="0"/>
            <a:ext cx="159819" cy="387204"/>
          </a:xfrm>
          <a:custGeom>
            <a:avLst/>
            <a:gdLst/>
            <a:ahLst/>
            <a:cxnLst/>
            <a:rect b="b" l="0" r="r" t="0"/>
            <a:pathLst>
              <a:path h="387205" w="159820">
                <a:moveTo>
                  <a:pt x="0" y="0"/>
                </a:moveTo>
                <a:lnTo>
                  <a:pt x="159820" y="0"/>
                </a:lnTo>
                <a:lnTo>
                  <a:pt x="159820" y="387205"/>
                </a:lnTo>
                <a:lnTo>
                  <a:pt x="0" y="387205"/>
                </a:lnTo>
                <a:close/>
              </a:path>
            </a:pathLst>
          </a:custGeom>
          <a:solidFill>
            <a:schemeClr val="bg1"/>
          </a:soli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5" name="Slide Number Placeholder 3">
            <a:extLst>
              <a:ext uri="{CE693C93-8043-41FF-A93D-B1F481A45116}">
                <a16:creationId xmlns:a16="http://schemas.microsoft.com/office/drawing/2010/main" id="{BF8BDEA6-B07B-4197-9188-BF93EEAE7DD0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>
          <a:prstGeom prst="rect">
            <a:avLst/>
          </a:prstGeom>
        </p:spPr>
        <p:txBody>
          <a:bodyPr rtlCol="0" vert="horz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6" name="Footer Placeholder 2">
            <a:extLst>
              <a:ext uri="{EDF16E32-AB1A-4D8D-B487-431F2365B7BA}">
                <a16:creationId xmlns:a16="http://schemas.microsoft.com/office/drawing/2010/main" id="{0D62CCC4-5E64-437E-85E5-48150CC72496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>
          <a:prstGeom prst="rect">
            <a:avLst/>
          </a:prstGeom>
        </p:spPr>
        <p:txBody>
          <a:bodyPr rtlCol="0" vert="horz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7" name="Date Placeholder 1">
            <a:extLst>
              <a:ext uri="{35C0D5C7-6B45-443C-80BF-ACA040EA8308}">
                <a16:creationId xmlns:a16="http://schemas.microsoft.com/office/drawing/2010/main" id="{CB8850FD-BCF9-4636-8E60-3B76A0565493}"/>
              </a:ext>
            </a:extLst>
          </p:cNvPr>
          <p:cNvSpPr>
            <a:spLocks noGrp="true"/>
          </p:cNvSpPr>
          <p:nvPr>
            <p:ph idx="10" sz="half" type="dt"/>
          </p:nvPr>
        </p:nvSpPr>
        <p:spPr>
          <a:prstGeom prst="rect">
            <a:avLst/>
          </a:prstGeom>
        </p:spPr>
        <p:txBody>
          <a:bodyPr rtlCol="0" vert="horz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B1E81650-08AB-4224-AF10-047F6253E5BB}">
        <p14:creationId xmlns:p14="http://schemas.microsoft.com/office/powerpoint/2010/main" val="1686219902660"/>
      </p:ext>
    </p:extLst>
  </p:cSld>
  <p:clrMapOvr>
    <a:masterClrMapping/>
  </p:clrMapOvr>
</p:sldLayout>
</file>

<file path=ppt/slideLayouts/slideLayout7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true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3035FAAD-DABC-4E4F-9E39-5C9A0039A969}">
                <a16:creationId xmlns:a16="http://schemas.microsoft.com/office/drawing/2010/main" id="{1D957CC6-3065-45B1-B47E-BBE85106363E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>
          <a:prstGeom prst="rect">
            <a:avLst/>
          </a:prstGeom>
        </p:spPr>
        <p:txBody>
          <a:bodyPr rtlCol="0" vert="horz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3" name="Footer Placeholder 2">
            <a:extLst>
              <a:ext uri="{8E05844D-3498-40D4-A36C-4AB780D8192C}">
                <a16:creationId xmlns:a16="http://schemas.microsoft.com/office/drawing/2010/main" id="{57C03FD5-CB0B-44AE-92C9-BD28CCB722D3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>
          <a:prstGeom prst="rect">
            <a:avLst/>
          </a:prstGeom>
        </p:spPr>
        <p:txBody>
          <a:bodyPr rtlCol="0" vert="horz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4" name="Date Placeholder 1">
            <a:extLst>
              <a:ext uri="{48806380-8413-4566-AC55-187EE15A9164}">
                <a16:creationId xmlns:a16="http://schemas.microsoft.com/office/drawing/2010/main" id="{A18ED1E7-AF0C-40BD-B60B-F918DFA21D68}"/>
              </a:ext>
            </a:extLst>
          </p:cNvPr>
          <p:cNvSpPr>
            <a:spLocks noGrp="true"/>
          </p:cNvSpPr>
          <p:nvPr>
            <p:ph idx="10" sz="half" type="dt"/>
          </p:nvPr>
        </p:nvSpPr>
        <p:spPr>
          <a:prstGeom prst="rect">
            <a:avLst/>
          </a:prstGeom>
        </p:spPr>
        <p:txBody>
          <a:bodyPr rtlCol="0" vert="horz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8A246ED4-6B93-4C27-9A4B-567AEE8A8C51}">
        <p14:creationId xmlns:p14="http://schemas.microsoft.com/office/powerpoint/2010/main" val="1686219902662"/>
      </p:ext>
    </p:extLst>
  </p:cSld>
  <p:clrMapOvr>
    <a:masterClrMapping/>
  </p:clrMapOvr>
</p:sldLayout>
</file>

<file path=ppt/slideLayouts/slideLayout8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true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199307BA-996C-4A20-A39E-C480CA391224}">
                <a16:creationId xmlns:a16="http://schemas.microsoft.com/office/drawing/2010/main" id="{72408BDD-5C7D-4DCD-B375-BB6FA37B6FB5}"/>
              </a:ext>
            </a:extLst>
          </p:cNvPr>
          <p:cNvSpPr/>
          <p:nvPr/>
        </p:nvSpPr>
        <p:spPr>
          <a:xfrm flipH="false" flipV="false" rot="0">
            <a:off x="476250" y="0"/>
            <a:ext cx="159819" cy="387204"/>
          </a:xfrm>
          <a:custGeom>
            <a:avLst/>
            <a:gdLst/>
            <a:ahLst/>
            <a:cxnLst/>
            <a:rect b="b" l="0" r="r" t="0"/>
            <a:pathLst>
              <a:path h="387205" w="159820">
                <a:moveTo>
                  <a:pt x="0" y="0"/>
                </a:moveTo>
                <a:lnTo>
                  <a:pt x="159820" y="0"/>
                </a:lnTo>
                <a:lnTo>
                  <a:pt x="159820" y="387205"/>
                </a:lnTo>
                <a:lnTo>
                  <a:pt x="0" y="387205"/>
                </a:lnTo>
                <a:close/>
              </a:path>
            </a:pathLst>
          </a:custGeom>
          <a:solidFill>
            <a:schemeClr val="tx1"/>
          </a:soli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Title 1">
            <a:extLst>
              <a:ext uri="{9646F45E-4A4D-40D6-A761-8B44229D7D1B}">
                <a16:creationId xmlns:a16="http://schemas.microsoft.com/office/drawing/2010/main" id="{D55D17CD-A415-446A-9A6F-8C5C1E01DC9F}"/>
              </a:ext>
            </a:extLst>
          </p:cNvPr>
          <p:cNvSpPr>
            <a:spLocks noGrp="true"/>
          </p:cNvSpPr>
          <p:nvPr>
            <p:ph type="title"/>
          </p:nvPr>
        </p:nvSpPr>
        <p:spPr>
          <a:prstGeom prst="rect">
            <a:avLst/>
          </a:prstGeom>
        </p:spPr>
        <p:txBody>
          <a:bodyPr rtlCol="0" vert="horz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4" name="Text Placeholder 3">
            <a:extLst>
              <a:ext uri="{0CC97E68-7CEF-4937-8A52-D555A0F45C78}">
                <a16:creationId xmlns:a16="http://schemas.microsoft.com/office/drawing/2010/main" id="{67D982AD-CC24-4AF9-9BD6-8A32176F7033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876300" y="1455900"/>
            <a:ext cx="3127290" cy="2984400"/>
          </a:xfrm>
          <a:prstGeom prst="rect">
            <a:avLst/>
          </a:prstGeom>
          <a:solidFill>
            <a:schemeClr val="tx1"/>
          </a:solidFill>
          <a:ln cap="flat" w="9525">
            <a:noFill/>
            <a:prstDash val="solid"/>
            <a:miter lim="800000"/>
          </a:ln>
        </p:spPr>
        <p:txBody>
          <a:bodyPr anchor="t" bIns="285750" lIns="285750" rIns="285750" rtlCol="0" tIns="285750" vert="horz">
            <a:normAutofit/>
          </a:bodyPr>
          <a:lstStyle>
            <a:lvl1pPr indent="0" lvl="0">
              <a:lnSpc>
                <a:spcPct val="100000"/>
              </a:lnSpc>
              <a:buNone/>
              <a:defRPr b="0" dirty="0" lang="en-US" sz="1200">
                <a:solidFill>
                  <a:schemeClr val="bg2"/>
                </a:solidFill>
                <a:latin typeface="+mn-lt"/>
              </a:defRPr>
            </a:lvl1pPr>
          </a:lstStyle>
          <a:p>
            <a:pPr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5" name="Content Placeholder 2">
            <a:extLst>
              <a:ext uri="{5295DA55-CE28-41A1-8329-9AB8633A234E}">
                <a16:creationId xmlns:a16="http://schemas.microsoft.com/office/drawing/2010/main" id="{7443A78F-39AC-48DF-965D-68FAE86CAFBB}"/>
              </a:ext>
            </a:extLst>
          </p:cNvPr>
          <p:cNvSpPr>
            <a:spLocks noGrp="true"/>
          </p:cNvSpPr>
          <p:nvPr>
            <p:ph idx="2"/>
          </p:nvPr>
        </p:nvSpPr>
        <p:spPr>
          <a:xfrm rot="0">
            <a:off x="4097726" y="1455739"/>
            <a:ext cx="4169974" cy="3000375"/>
          </a:xfrm>
          <a:prstGeom prst="rect">
            <a:avLst/>
          </a:prstGeom>
        </p:spPr>
        <p:txBody>
          <a:bodyPr rtlCol="0" vert="horz"/>
          <a:lstStyle>
            <a:lvl1pPr lvl="0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6" name="Slide Number Placeholder 3">
            <a:extLst>
              <a:ext uri="{8DBAF116-48E7-4A5F-91B1-8BBB05FAC229}">
                <a16:creationId xmlns:a16="http://schemas.microsoft.com/office/drawing/2010/main" id="{7F7635BD-A416-400C-BB54-CB54E1A636D2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>
          <a:prstGeom prst="rect">
            <a:avLst/>
          </a:prstGeom>
        </p:spPr>
        <p:txBody>
          <a:bodyPr rtlCol="0" vert="horz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7" name="Footer Placeholder 2">
            <a:extLst>
              <a:ext uri="{A0765696-CE1C-460E-9348-650C28BC1673}">
                <a16:creationId xmlns:a16="http://schemas.microsoft.com/office/drawing/2010/main" id="{03D05C39-6782-43E6-92FE-614B5FAEFB67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>
          <a:prstGeom prst="rect">
            <a:avLst/>
          </a:prstGeom>
        </p:spPr>
        <p:txBody>
          <a:bodyPr rtlCol="0" vert="horz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8" name="Date Placeholder 1">
            <a:extLst>
              <a:ext uri="{153E4A7F-B174-4B3B-AE97-3C543DDA573A}">
                <a16:creationId xmlns:a16="http://schemas.microsoft.com/office/drawing/2010/main" id="{15CE2F51-AD7B-43E6-A100-A5579DAF608E}"/>
              </a:ext>
            </a:extLst>
          </p:cNvPr>
          <p:cNvSpPr>
            <a:spLocks noGrp="true"/>
          </p:cNvSpPr>
          <p:nvPr>
            <p:ph idx="10" sz="half" type="dt"/>
          </p:nvPr>
        </p:nvSpPr>
        <p:spPr>
          <a:prstGeom prst="rect">
            <a:avLst/>
          </a:prstGeom>
        </p:spPr>
        <p:txBody>
          <a:bodyPr rtlCol="0" vert="horz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302F5702-CF4D-4A5C-9806-EC470FAE2636}">
        <p14:creationId xmlns:p14="http://schemas.microsoft.com/office/powerpoint/2010/main" val="1686219902664"/>
      </p:ext>
    </p:extLst>
  </p:cSld>
  <p:clrMapOvr>
    <a:masterClrMapping/>
  </p:clrMapOvr>
</p:sldLayout>
</file>

<file path=ppt/slideLayouts/slideLayout9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true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>
            <a:extLst>
              <a:ext uri="{F1FC1F06-7704-45A5-B178-EB386E6248B3}">
                <a16:creationId xmlns:a16="http://schemas.microsoft.com/office/drawing/2010/main" id="{7AFE2787-0819-475D-9A45-415F5E0C8A63}"/>
              </a:ext>
            </a:extLst>
          </p:cNvPr>
          <p:cNvSpPr/>
          <p:nvPr/>
        </p:nvSpPr>
        <p:spPr>
          <a:xfrm rot="0">
            <a:off x="3994413" y="1370650"/>
            <a:ext cx="1346858" cy="3215576"/>
          </a:xfrm>
          <a:prstGeom prst="rect">
            <a:avLst/>
          </a:prstGeom>
          <a:solidFill>
            <a:schemeClr val="tx1"/>
          </a:soli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/>
          <a:lstStyle/>
          <a:p>
            <a:pPr algn="ctr"/>
            <a:r>
              <a:rPr dirty="0" lang="en-US">
                <a:latin typeface="+mn-lt"/>
              </a:rPr>
              <a:t/>
            </a:r>
            <a:endParaRPr dirty="0" lang="en-US">
              <a:latin typeface="+mn-lt"/>
            </a:endParaRPr>
          </a:p>
        </p:txBody>
      </p:sp>
      <p:sp>
        <p:nvSpPr>
          <p:cNvPr id="3" name="">
            <a:extLst>
              <a:ext uri="{8B9F6DD0-0B77-4D55-9720-3A28D35479EB}">
                <a16:creationId xmlns:a16="http://schemas.microsoft.com/office/drawing/2010/main" id="{8F9769B0-57CB-4A29-8BBC-EC3829E4B0C9}"/>
              </a:ext>
            </a:extLst>
          </p:cNvPr>
          <p:cNvSpPr/>
          <p:nvPr/>
        </p:nvSpPr>
        <p:spPr>
          <a:xfrm flipH="false" flipV="false" rot="0">
            <a:off x="476250" y="0"/>
            <a:ext cx="159819" cy="387204"/>
          </a:xfrm>
          <a:custGeom>
            <a:avLst/>
            <a:gdLst/>
            <a:ahLst/>
            <a:cxnLst/>
            <a:rect b="b" l="0" r="r" t="0"/>
            <a:pathLst>
              <a:path h="387205" w="159820">
                <a:moveTo>
                  <a:pt x="0" y="0"/>
                </a:moveTo>
                <a:lnTo>
                  <a:pt x="159820" y="0"/>
                </a:lnTo>
                <a:lnTo>
                  <a:pt x="159820" y="387205"/>
                </a:lnTo>
                <a:lnTo>
                  <a:pt x="0" y="387205"/>
                </a:lnTo>
                <a:close/>
              </a:path>
            </a:pathLst>
          </a:custGeom>
          <a:solidFill>
            <a:schemeClr val="tx1"/>
          </a:soli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" name="Title 1">
            <a:extLst>
              <a:ext uri="{4FDB8A4F-88B4-4661-8C3E-207354B5527B}">
                <a16:creationId xmlns:a16="http://schemas.microsoft.com/office/drawing/2010/main" id="{F775C622-9CCA-42D9-9B44-981EF595B954}"/>
              </a:ext>
            </a:extLst>
          </p:cNvPr>
          <p:cNvSpPr>
            <a:spLocks noGrp="true"/>
          </p:cNvSpPr>
          <p:nvPr>
            <p:ph type="title"/>
          </p:nvPr>
        </p:nvSpPr>
        <p:spPr>
          <a:prstGeom prst="rect">
            <a:avLst/>
          </a:prstGeom>
        </p:spPr>
        <p:txBody>
          <a:bodyPr rtlCol="0" vert="horz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5" name="Text Placeholder 3">
            <a:extLst>
              <a:ext uri="{9FECC9DB-B23A-4F14-B864-5F4383128EC5}">
                <a16:creationId xmlns:a16="http://schemas.microsoft.com/office/drawing/2010/main" id="{2CDD16F5-B6D5-4C0C-AD4A-74908D936042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866775" y="1494000"/>
            <a:ext cx="2985008" cy="2984400"/>
          </a:xfrm>
          <a:prstGeom prst="rect">
            <a:avLst/>
          </a:prstGeom>
        </p:spPr>
        <p:txBody>
          <a:bodyPr anchor="t" bIns="45720" lIns="91440" rIns="91440" rtlCol="0" tIns="93600" vert="horz">
            <a:normAutofit/>
          </a:bodyPr>
          <a:lstStyle>
            <a:lvl1pPr indent="0" lvl="0">
              <a:lnSpc>
                <a:spcPct val="125000"/>
              </a:lnSpc>
              <a:buNone/>
              <a:defRPr dirty="0" lang="en-US" sz="1200">
                <a:latin typeface="+mn-lt"/>
              </a:defRPr>
            </a:lvl1pPr>
          </a:lstStyle>
          <a:p>
            <a:pPr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6" name="Picture Placeholder 2">
            <a:extLst>
              <a:ext uri="{B53E1BEF-BE1A-4D0C-8B55-3BDC64DEA0F1}">
                <a16:creationId xmlns:a16="http://schemas.microsoft.com/office/drawing/2010/main" id="{C8BC6807-A310-4ACF-B3DB-EC4E953D350D}"/>
              </a:ext>
            </a:extLst>
          </p:cNvPr>
          <p:cNvSpPr>
            <a:spLocks noGrp="true"/>
          </p:cNvSpPr>
          <p:nvPr>
            <p:ph idx="2" type="pic"/>
          </p:nvPr>
        </p:nvSpPr>
        <p:spPr>
          <a:xfrm rot="0">
            <a:off x="4145153" y="1626759"/>
            <a:ext cx="4132071" cy="2741303"/>
          </a:xfrm>
          <a:prstGeom prst="rect">
            <a:avLst/>
          </a:prstGeom>
          <a:solidFill>
            <a:schemeClr val="bg1">
              <a:lumMod val="95000"/>
            </a:schemeClr>
          </a:solidFill>
          <a:ln cap="flat" w="19050">
            <a:solidFill>
              <a:schemeClr val="bg1"/>
            </a:solidFill>
            <a:prstDash val="solid"/>
            <a:miter lim="800000"/>
          </a:ln>
        </p:spPr>
        <p:txBody>
          <a:bodyPr rtlCol="0" vert="horz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7" name="Slide Number Placeholder 4">
            <a:extLst>
              <a:ext uri="{92777FD1-06DE-4108-9B07-236FA6999BE4}">
                <a16:creationId xmlns:a16="http://schemas.microsoft.com/office/drawing/2010/main" id="{D3B2CD85-3456-4849-98D6-8CEFFADD0E1B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>
          <a:prstGeom prst="rect">
            <a:avLst/>
          </a:prstGeom>
        </p:spPr>
        <p:txBody>
          <a:bodyPr rtlCol="0" vert="horz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8" name="Footer Placeholder 3">
            <a:extLst>
              <a:ext uri="{9A658456-1D5A-4039-A0EC-3C1C32CA06C0}">
                <a16:creationId xmlns:a16="http://schemas.microsoft.com/office/drawing/2010/main" id="{0D4B18B3-6CB5-40F3-AF2F-B226B49B894A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>
          <a:prstGeom prst="rect">
            <a:avLst/>
          </a:prstGeom>
        </p:spPr>
        <p:txBody>
          <a:bodyPr rtlCol="0" vert="horz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9" name="Date Placeholder 1">
            <a:extLst>
              <a:ext uri="{3D04496B-44B1-437C-9DDB-BF1F4E127455}">
                <a16:creationId xmlns:a16="http://schemas.microsoft.com/office/drawing/2010/main" id="{3BEAA327-955B-4943-BFE6-183465E79B22}"/>
              </a:ext>
            </a:extLst>
          </p:cNvPr>
          <p:cNvSpPr>
            <a:spLocks noGrp="true"/>
          </p:cNvSpPr>
          <p:nvPr>
            <p:ph idx="10" sz="half" type="dt"/>
          </p:nvPr>
        </p:nvSpPr>
        <p:spPr>
          <a:prstGeom prst="rect">
            <a:avLst/>
          </a:prstGeom>
        </p:spPr>
        <p:txBody>
          <a:bodyPr rtlCol="0" vert="horz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11BBD462-5689-4838-86D3-E8C999CA5E1B}">
        <p14:creationId xmlns:p14="http://schemas.microsoft.com/office/powerpoint/2010/main" val="1686219902667"/>
      </p:ext>
    </p:extLst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theme/theme1.xml" Type="http://schemas.openxmlformats.org/officeDocument/2006/relationships/theme"/></Relationships>
</file>

<file path=ppt/slideMasters/slideMaster1.xml><?xml version="1.0" encoding="utf-8"?>
<p:sldMaster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Master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BD9B0123-0F31-4E5C-9386-DE72BA8A56BB}">
                <a16:creationId xmlns:a16="http://schemas.microsoft.com/office/drawing/2010/main" id="{C811EAF0-370B-4CA0-921B-64B58DE8C520}"/>
              </a:ext>
            </a:extLst>
          </p:cNvPr>
          <p:cNvSpPr/>
          <p:nvPr/>
        </p:nvSpPr>
        <p:spPr>
          <a:xfrm flipH="false" flipV="false" rot="0">
            <a:off x="8510054" y="5105400"/>
            <a:ext cx="340370" cy="38100"/>
          </a:xfrm>
          <a:prstGeom prst="rect">
            <a:avLst/>
          </a:prstGeom>
          <a:solidFill>
            <a:schemeClr val="tx1"/>
          </a:solidFill>
          <a:ln cap="flat" w="9525">
            <a:noFill/>
            <a:prstDash val="solid"/>
            <a:miter lim="800000"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bIns="45720" lIns="91440" rIns="91440" rtlCol="0" tIns="4572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Title Placeholder 1">
            <a:extLst>
              <a:ext uri="{53A6A168-80AB-4C22-AC71-86C38682DA2C}">
                <a16:creationId xmlns:a16="http://schemas.microsoft.com/office/drawing/2010/main" id="{F2BCA172-9F00-438D-9368-C4BE0E77450A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876300" y="196645"/>
            <a:ext cx="7391400" cy="999612"/>
          </a:xfrm>
          <a:prstGeom prst="rect">
            <a:avLst/>
          </a:prstGeom>
        </p:spPr>
        <p:txBody>
          <a:bodyPr anchor="b" bIns="45720" lIns="91440" rIns="91440" rtlCol="0" tIns="45720" vert="horz">
            <a:noAutofit/>
          </a:bodyPr>
          <a:lstStyle/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4" name="Text Placeholder 2">
            <a:extLst>
              <a:ext uri="{1432BD43-501F-4467-98BE-DBC7061F9CCE}">
                <a16:creationId xmlns:a16="http://schemas.microsoft.com/office/drawing/2010/main" id="{A90CAEA9-5EB6-414E-B666-24204672D394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876300" y="1338252"/>
            <a:ext cx="7391400" cy="3154545"/>
          </a:xfrm>
          <a:prstGeom prst="rect">
            <a:avLst/>
          </a:prstGeom>
        </p:spPr>
        <p:txBody>
          <a:bodyPr bIns="45720" lIns="91440" rIns="91440" rtlCol="0" tIns="93600" vert="horz">
            <a:normAutofit/>
          </a:bodyPr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5" name="Slide Number Placeholder 5">
            <a:extLst>
              <a:ext uri="{E420852D-4CBA-466A-80ED-2147F6F500B4}">
                <a16:creationId xmlns:a16="http://schemas.microsoft.com/office/drawing/2010/main" id="{3625B471-F603-482B-9DFF-6DC6A62C77B7}"/>
              </a:ext>
            </a:extLst>
          </p:cNvPr>
          <p:cNvSpPr>
            <a:spLocks noGrp="true"/>
          </p:cNvSpPr>
          <p:nvPr>
            <p:ph idx="4" sz="quarter" type="sldNum"/>
          </p:nvPr>
        </p:nvSpPr>
        <p:spPr>
          <a:xfrm rot="0">
            <a:off x="6123448" y="477123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 lvl="0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6" name="Footer Placeholder 4">
            <a:extLst>
              <a:ext uri="{D31045FB-69A1-4816-9C8E-96727773FA18}">
                <a16:creationId xmlns:a16="http://schemas.microsoft.com/office/drawing/2010/main" id="{A56CF57D-ED69-4748-82DE-9B995BED98D8}"/>
              </a:ext>
            </a:extLst>
          </p:cNvPr>
          <p:cNvSpPr>
            <a:spLocks noGrp="true"/>
          </p:cNvSpPr>
          <p:nvPr>
            <p:ph idx="3" sz="quarter" type="ftr"/>
          </p:nvPr>
        </p:nvSpPr>
        <p:spPr>
          <a:xfrm rot="0">
            <a:off x="3124200" y="4771233"/>
            <a:ext cx="2895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 lvl="0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7" name="Date Placeholder 3">
            <a:extLst>
              <a:ext uri="{9ACC5BD7-5674-4FBB-944F-ADD1A9926467}">
                <a16:creationId xmlns:a16="http://schemas.microsoft.com/office/drawing/2010/main" id="{76731BC5-9C8F-4736-A984-9ED777254E11}"/>
              </a:ext>
            </a:extLst>
          </p:cNvPr>
          <p:cNvSpPr>
            <a:spLocks noGrp="true"/>
          </p:cNvSpPr>
          <p:nvPr>
            <p:ph idx="2" sz="half" type="dt"/>
          </p:nvPr>
        </p:nvSpPr>
        <p:spPr>
          <a:xfrm rot="0">
            <a:off x="894633" y="477123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 lvl="0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/>
            <a:r>
              <a:rPr dirty="0" lang="en-US"/>
              <a:t>Date</a:t>
            </a:r>
            <a:endParaRPr dirty="0" lang="en-US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sldNum="0"/>
  <p:txStyles>
    <p:titleStyle>
      <a:lvl1pPr algn="l" lvl="0" rtl="false">
        <a:lnSpc>
          <a:spcPct val="100000"/>
        </a:lnSpc>
        <a:spcBef>
          <a:spcPct val="0"/>
        </a:spcBef>
        <a:buNone/>
        <a:defRPr b="1" dirty="0" i="0" lang="en-US" sz="3600">
          <a:solidFill>
            <a:schemeClr val="tx1">
              <a:lumMod val="85000"/>
              <a:lumOff val="15000"/>
            </a:schemeClr>
          </a:solidFill>
          <a:latin typeface="Abel"/>
        </a:defRPr>
      </a:lvl1pPr>
    </p:titleStyle>
    <p:bodyStyle>
      <a:lvl1pPr algn="l" indent="-342900" lvl="0" marL="342900" rtl="false">
        <a:spcBef>
          <a:spcPts val="1200"/>
        </a:spcBef>
        <a:buClr>
          <a:schemeClr val="tx1"/>
        </a:buClr>
        <a:buFont typeface="Source Sans Pro"/>
        <a:buChar char="￫"/>
        <a:defRPr b="0" dirty="0" i="0" lang="en-US" sz="1800">
          <a:solidFill>
            <a:schemeClr val="tx1"/>
          </a:solidFill>
          <a:latin typeface="+mn-lt"/>
        </a:defRPr>
      </a:lvl1pPr>
      <a:lvl2pPr algn="l" indent="-285750" lvl="1" marL="742950" rtl="false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b="0" dirty="0" i="0" lang="en-US" sz="1600">
          <a:solidFill>
            <a:schemeClr val="tx1">
              <a:lumMod val="50000"/>
              <a:lumOff val="50000"/>
            </a:schemeClr>
          </a:solidFill>
          <a:latin typeface="+mn-lt"/>
        </a:defRPr>
      </a:lvl2pPr>
      <a:lvl3pPr algn="l" indent="-228600" lvl="2" marL="1143000" rtl="false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b="0" dirty="0" i="0" lang="en-US" sz="1400">
          <a:solidFill>
            <a:schemeClr val="tx1">
              <a:lumMod val="50000"/>
              <a:lumOff val="50000"/>
            </a:schemeClr>
          </a:solidFill>
          <a:latin typeface="+mn-lt"/>
        </a:defRPr>
      </a:lvl3pPr>
      <a:lvl4pPr algn="l" indent="-228600" lvl="3" marL="1600200" rtl="false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b="0" dirty="0" i="0" lang="en-US" sz="1200">
          <a:solidFill>
            <a:schemeClr val="tx1">
              <a:lumMod val="50000"/>
              <a:lumOff val="50000"/>
            </a:schemeClr>
          </a:solidFill>
          <a:latin typeface="+mn-lt"/>
        </a:defRPr>
      </a:lvl4pPr>
      <a:lvl5pPr algn="l" indent="-228600" lvl="4" marL="2057400" rtl="false">
        <a:spcBef>
          <a:spcPts val="300"/>
        </a:spcBef>
        <a:buClr>
          <a:schemeClr val="tx1">
            <a:lumMod val="50000"/>
            <a:lumOff val="50000"/>
          </a:schemeClr>
        </a:buClr>
        <a:buFont typeface="Arial"/>
        <a:buChar char="-"/>
        <a:defRPr b="0" dirty="0" i="0" lang="en-US" sz="1100">
          <a:solidFill>
            <a:schemeClr val="tx1">
              <a:lumMod val="50000"/>
              <a:lumOff val="50000"/>
            </a:schemeClr>
          </a:solidFill>
          <a:latin typeface="+mn-lt"/>
        </a:defRPr>
      </a:lvl5pPr>
      <a:lvl6pPr algn="l" indent="-228600" lvl="5" marL="2514600" rtl="false">
        <a:spcBef>
          <a:spcPct val="20000"/>
        </a:spcBef>
        <a:buFont typeface="Arial"/>
        <a:buChar char="-"/>
        <a:defRPr b="0" dirty="0" i="0" lang="en-US" sz="1100">
          <a:solidFill>
            <a:schemeClr val="tx1">
              <a:lumMod val="50000"/>
              <a:lumOff val="50000"/>
            </a:schemeClr>
          </a:solidFill>
          <a:latin typeface="+mn-lt"/>
        </a:defRPr>
      </a:lvl6pPr>
      <a:lvl7pPr algn="l" indent="-228600" lvl="6" marL="2971800" rtl="false">
        <a:spcBef>
          <a:spcPct val="20000"/>
        </a:spcBef>
        <a:buFont typeface="Arial"/>
        <a:buChar char="-"/>
        <a:defRPr b="0" dirty="0" i="0" lang="en-US" sz="1100">
          <a:solidFill>
            <a:schemeClr val="tx1">
              <a:lumMod val="50000"/>
              <a:lumOff val="50000"/>
            </a:schemeClr>
          </a:solidFill>
          <a:latin typeface="+mn-lt"/>
        </a:defRPr>
      </a:lvl7pPr>
      <a:lvl8pPr algn="l" indent="-228600" lvl="7" marL="3429000" rtl="false">
        <a:spcBef>
          <a:spcPct val="20000"/>
        </a:spcBef>
        <a:buFont typeface="Arial"/>
        <a:buChar char="-"/>
        <a:defRPr b="0" dirty="0" i="0" lang="en-US" sz="1100">
          <a:solidFill>
            <a:schemeClr val="tx1">
              <a:lumMod val="50000"/>
              <a:lumOff val="50000"/>
            </a:schemeClr>
          </a:solidFill>
          <a:latin typeface="+mn-lt"/>
        </a:defRPr>
      </a:lvl8pPr>
      <a:lvl9pPr algn="l" indent="-228600" lvl="8" marL="3886200" rtl="false">
        <a:spcBef>
          <a:spcPct val="20000"/>
        </a:spcBef>
        <a:buFont typeface="Arial"/>
        <a:buChar char="-"/>
        <a:defRPr b="0" dirty="0" i="0" lang="en-US" sz="1100">
          <a:solidFill>
            <a:schemeClr val="tx1">
              <a:lumMod val="50000"/>
              <a:lumOff val="50000"/>
            </a:schemeClr>
          </a:solidFill>
          <a:latin typeface="+mn-lt"/>
        </a:defRPr>
      </a:lvl9pPr>
    </p:bodyStyle>
    <p:otherStyle>
      <a:lvl1pPr algn="l" lvl="0" rtl="false">
        <a:defRPr dirty="0" lang="en-US" sz="1800">
          <a:solidFill>
            <a:schemeClr val="tx1"/>
          </a:solidFill>
          <a:latin typeface="+mn-lt"/>
        </a:defRPr>
      </a:lvl1pPr>
      <a:lvl2pPr algn="l" lvl="1" marL="457200" rtl="false">
        <a:defRPr dirty="0" lang="en-US" sz="1800">
          <a:solidFill>
            <a:schemeClr val="tx1"/>
          </a:solidFill>
          <a:latin typeface="+mn-lt"/>
        </a:defRPr>
      </a:lvl2pPr>
      <a:lvl3pPr algn="l" lvl="2" marL="914400" rtl="false">
        <a:defRPr dirty="0" lang="en-US" sz="1800">
          <a:solidFill>
            <a:schemeClr val="tx1"/>
          </a:solidFill>
          <a:latin typeface="+mn-lt"/>
        </a:defRPr>
      </a:lvl3pPr>
      <a:lvl4pPr algn="l" lvl="3" marL="1371600" rtl="false">
        <a:defRPr dirty="0" lang="en-US" sz="1800">
          <a:solidFill>
            <a:schemeClr val="tx1"/>
          </a:solidFill>
          <a:latin typeface="+mn-lt"/>
        </a:defRPr>
      </a:lvl4pPr>
      <a:lvl5pPr algn="l" lvl="4" marL="1828800" rtl="false">
        <a:defRPr dirty="0" lang="en-US" sz="1800">
          <a:solidFill>
            <a:schemeClr val="tx1"/>
          </a:solidFill>
          <a:latin typeface="+mn-lt"/>
        </a:defRPr>
      </a:lvl5pPr>
      <a:lvl6pPr algn="l" lvl="5" marL="2286000" rtl="false">
        <a:defRPr dirty="0" lang="en-US" sz="1800">
          <a:solidFill>
            <a:schemeClr val="tx1"/>
          </a:solidFill>
          <a:latin typeface="+mn-lt"/>
        </a:defRPr>
      </a:lvl6pPr>
      <a:lvl7pPr algn="l" lvl="6" marL="2743200" rtl="false">
        <a:defRPr dirty="0" lang="en-US" sz="1800">
          <a:solidFill>
            <a:schemeClr val="tx1"/>
          </a:solidFill>
          <a:latin typeface="+mn-lt"/>
        </a:defRPr>
      </a:lvl7pPr>
      <a:lvl8pPr algn="l" lvl="7" marL="3200400" rtl="false">
        <a:defRPr dirty="0" lang="en-US" sz="1800">
          <a:solidFill>
            <a:schemeClr val="tx1"/>
          </a:solidFill>
          <a:latin typeface="+mn-lt"/>
        </a:defRPr>
      </a:lvl8pPr>
      <a:lvl9pPr algn="l" lvl="8" marL="3657600" rtl="false">
        <a:defRPr dirty="0" lang="en-US" sz="18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no"?><Relationships xmlns="http://schemas.openxmlformats.org/package/2006/relationships"><Relationship Id="rId2" Target="https&amp;#x3a;&amp;#x2f;&amp;#x2f;zurl.co&amp;#x2f;X5ZB" TargetMode="External" Type="http://schemas.openxmlformats.org/officeDocument/2006/relationships/hyperlink"/><Relationship Id="rId3" Target="https&amp;#x3a;&amp;#x2f;&amp;#x2f;zurl.co&amp;#x2f;X5ZB" TargetMode="External" Type="http://schemas.openxmlformats.org/officeDocument/2006/relationships/hyperlink"/><Relationship Id="rId4" Target="https&amp;#x3a;&amp;#x2f;&amp;#x2f;zurl.co&amp;#x2f;X5ZB" TargetMode="External" Type="http://schemas.openxmlformats.org/officeDocument/2006/relationships/hyperlink"/><Relationship Id="rId5" Target="mailto:#x3a;analyticsplus-support&amp;#x40;manageengine.com" TargetMode="External" Type="http://schemas.openxmlformats.org/officeDocument/2006/relationships/hyperlink"/><Relationship Id="rId6" Target="mailto:#x3a;analyticsplus-support&amp;#x40;manageengine.com" TargetMode="External" Type="http://schemas.openxmlformats.org/officeDocument/2006/relationships/hyperlink"/><Relationship Id="rId7" Target="mailto:#x3a;analyticsplus-support&amp;#x40;manageengine.com" TargetMode="External" Type="http://schemas.openxmlformats.org/officeDocument/2006/relationships/hyperlink"/><Relationship Id="rId8" Target="../media/image17.png" Type="http://schemas.openxmlformats.org/officeDocument/2006/relationships/image"/><Relationship Id="rId9" Target="../media/image18.png" Type="http://schemas.openxmlformats.org/officeDocument/2006/relationships/image"/><Relationship Id="rId10" Target="../media/image5.png" Type="http://schemas.openxmlformats.org/officeDocument/2006/relationships/image"/><Relationship Id="rId11" Target="../media/image6.pn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2.xml.rels><?xml version="1.0" encoding="UTF-8" standalone="no"?><Relationships xmlns="http://schemas.openxmlformats.org/package/2006/relationships"><Relationship Id="rId2" Target="../media/image6.png" Type="http://schemas.openxmlformats.org/officeDocument/2006/relationships/image"/><Relationship Id="rId3" Target="../media/image5.pn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3.xml.rels><?xml version="1.0" encoding="UTF-8" standalone="no"?><Relationships xmlns="http://schemas.openxmlformats.org/package/2006/relationships"><Relationship Id="rId2" Target="../media/image6.png" Type="http://schemas.openxmlformats.org/officeDocument/2006/relationships/image"/><Relationship Id="rId3" Target="../media/image5.png" Type="http://schemas.openxmlformats.org/officeDocument/2006/relationships/image"/><Relationship Id="rId4" Target="../media/image7.PN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4.xml.rels><?xml version="1.0" encoding="UTF-8" standalone="no"?><Relationships xmlns="http://schemas.openxmlformats.org/package/2006/relationships"><Relationship Id="rId2" Target="../media/image6.png" Type="http://schemas.openxmlformats.org/officeDocument/2006/relationships/image"/><Relationship Id="rId3" Target="../media/image5.png" Type="http://schemas.openxmlformats.org/officeDocument/2006/relationships/image"/><Relationship Id="rId4" Target="../media/image8.pn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5.xml.rels><?xml version="1.0" encoding="UTF-8" standalone="no"?><Relationships xmlns="http://schemas.openxmlformats.org/package/2006/relationships"><Relationship Id="rId2" Target="../media/image5.png" Type="http://schemas.openxmlformats.org/officeDocument/2006/relationships/image"/><Relationship Id="rId3" Target="../media/image6.png" Type="http://schemas.openxmlformats.org/officeDocument/2006/relationships/image"/><Relationship Id="rId4" Target="../media/image9.jp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6.xml.rels><?xml version="1.0" encoding="UTF-8" standalone="no"?><Relationships xmlns="http://schemas.openxmlformats.org/package/2006/relationships"><Relationship Id="rId2" Target="../media/image5.png" Type="http://schemas.openxmlformats.org/officeDocument/2006/relationships/image"/><Relationship Id="rId3" Target="../media/image6.png" Type="http://schemas.openxmlformats.org/officeDocument/2006/relationships/image"/><Relationship Id="rId4" Target="../media/image10.pn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7.xml.rels><?xml version="1.0" encoding="UTF-8" standalone="no"?><Relationships xmlns="http://schemas.openxmlformats.org/package/2006/relationships"><Relationship Id="rId2" Target="../media/image5.png" Type="http://schemas.openxmlformats.org/officeDocument/2006/relationships/image"/><Relationship Id="rId3" Target="../media/image11.png" Type="http://schemas.openxmlformats.org/officeDocument/2006/relationships/image"/><Relationship Id="rId4" Target="../media/image6.png" Type="http://schemas.openxmlformats.org/officeDocument/2006/relationships/image"/><Relationship Id="rId5" Target="../media/image12.jp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8.xml.rels><?xml version="1.0" encoding="UTF-8" standalone="no"?><Relationships xmlns="http://schemas.openxmlformats.org/package/2006/relationships"><Relationship Id="rId2" Target="../media/image5.png" Type="http://schemas.openxmlformats.org/officeDocument/2006/relationships/image"/><Relationship Id="rId3" Target="../media/image6.png" Type="http://schemas.openxmlformats.org/officeDocument/2006/relationships/image"/><Relationship Id="rId4" Target="../media/image13.jpg" Type="http://schemas.openxmlformats.org/officeDocument/2006/relationships/image"/><Relationship Id="rId5" Target="../media/image14.png" Type="http://schemas.openxmlformats.org/officeDocument/2006/relationships/image"/><Relationship Id="rId6" Target="../media/image15.pn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9.xml.rels><?xml version="1.0" encoding="UTF-8" standalone="no"?><Relationships xmlns="http://schemas.openxmlformats.org/package/2006/relationships"><Relationship Id="rId2" Target="../media/image5.png" Type="http://schemas.openxmlformats.org/officeDocument/2006/relationships/image"/><Relationship Id="rId3" Target="../media/image6.png" Type="http://schemas.openxmlformats.org/officeDocument/2006/relationships/image"/><Relationship Id="rId4" Target="../media/image16.pn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false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91350FCC-FBEF-4F1F-B43C-14866BFF0041}">
                <a16:creationId xmlns:a16="http://schemas.microsoft.com/office/drawing/2010/main" id="{298F7B64-AA15-44C9-8B01-029457A801AA}"/>
              </a:ext>
            </a:extLst>
          </p:cNvPr>
          <p:cNvSpPr/>
          <p:nvPr/>
        </p:nvSpPr>
        <p:spPr>
          <a:xfrm flipH="false" flipV="false" rot="0">
            <a:off x="0" y="0"/>
            <a:ext cx="9144000" cy="5141604"/>
          </a:xfrm>
          <a:prstGeom prst="rect">
            <a:avLst/>
          </a:prstGeom>
          <a:solidFill>
            <a:schemeClr val="tx2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Title 1">
            <a:extLst>
              <a:ext uri="{D9838912-5700-439A-A67A-6200D0EC1407}">
                <a16:creationId xmlns:a16="http://schemas.microsoft.com/office/drawing/2010/main" id="{0D6AF8FB-0C8B-4E71-B173-6A6D14492FF2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560641" y="1370923"/>
            <a:ext cx="4793608" cy="1483509"/>
          </a:xfrm>
        </p:spPr>
        <p:txBody>
          <a:bodyPr bIns="9525" rIns="9525" rtlCol="0" vert="horz"/>
          <a:lstStyle/>
          <a:p>
            <a:pPr/>
            <a:r>
              <a:rPr dirty="0" lang="en-US" sz="4400">
                <a:solidFill>
                  <a:schemeClr val="bg1"/>
                </a:solidFill>
                <a:latin typeface="Open Sans-light"/>
              </a:rPr>
              <a:t>Analytics</a:t>
            </a:r>
            <a:r>
              <a:rPr dirty="0" lang="en-US" sz="4400">
                <a:latin typeface="Open Sans-light"/>
              </a:rPr>
              <a:t> </a:t>
            </a:r>
            <a:r>
              <a:rPr dirty="0" lang="en-US" sz="4400">
                <a:solidFill>
                  <a:schemeClr val="bg1"/>
                </a:solidFill>
                <a:latin typeface="Open Sans-light"/>
              </a:rPr>
              <a:t>Plus for</a:t>
            </a:r>
            <a:r>
              <a:rPr b="0" dirty="0" lang="en-US" sz="4400">
                <a:solidFill>
                  <a:schemeClr val="bg1"/>
                </a:solidFill>
                <a:latin typeface="Open Sans"/>
              </a:rPr>
              <a:t> </a:t>
            </a:r>
            <a:r>
              <a:rPr b="1" dirty="0" err="1" lang="en-US" sz="4400">
                <a:solidFill>
                  <a:schemeClr val="bg1"/>
                </a:solidFill>
                <a:latin typeface="Open Sans"/>
              </a:rPr>
              <a:t>ServiceNow</a:t>
            </a:r>
            <a:endParaRPr b="1" dirty="0" err="1" lang="en-US" sz="4400">
              <a:solidFill>
                <a:schemeClr val="bg1"/>
              </a:solidFill>
              <a:latin typeface="Open Sans"/>
            </a:endParaRPr>
          </a:p>
        </p:txBody>
      </p:sp>
      <p:cxnSp>
        <p:nvCxnSpPr>
          <p:cNvPr id="4" name="">
            <a:extLst>
              <a:ext uri="{14B5039E-D5EB-425B-840C-E72FF6FE7C9C}">
                <a16:creationId xmlns:a16="http://schemas.microsoft.com/office/drawing/2010/main" id="{844F9285-F638-41C1-BD62-A1E7A4148E53}"/>
              </a:ext>
            </a:extLst>
          </p:cNvPr>
          <p:cNvCxnSpPr/>
          <p:nvPr/>
        </p:nvCxnSpPr>
        <p:spPr>
          <a:xfrm flipH="false" flipV="true" rot="10800000">
            <a:off x="706297" y="22783"/>
            <a:ext cx="7258" cy="1169584"/>
          </a:xfrm>
          <a:prstGeom prst="line">
            <a:avLst/>
          </a:prstGeom>
          <a:ln cap="flat" w="19050">
            <a:solidFill>
              <a:schemeClr val="bg1">
                <a:lumMod val="5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5" name="">
            <a:extLst>
              <a:ext uri="{137B7243-05D4-458F-A658-B74B22F2B812}">
                <a16:creationId xmlns:a16="http://schemas.microsoft.com/office/drawing/2010/main" id="{509C44A7-A2A9-45C8-8351-760014551AAB}"/>
              </a:ext>
            </a:extLst>
          </p:cNvPr>
          <p:cNvCxnSpPr/>
          <p:nvPr/>
        </p:nvCxnSpPr>
        <p:spPr>
          <a:xfrm flipH="false" flipV="true" rot="10800000">
            <a:off x="620552" y="3972017"/>
            <a:ext cx="7258" cy="1169584"/>
          </a:xfrm>
          <a:prstGeom prst="line">
            <a:avLst/>
          </a:prstGeom>
          <a:ln cap="flat" w="19050">
            <a:solidFill>
              <a:schemeClr val="bg1">
                <a:lumMod val="5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6" name="">
            <a:extLst>
              <a:ext uri="{927EBD2A-C0C6-4A21-B781-3199DBA5E718}">
                <a16:creationId xmlns:a16="http://schemas.microsoft.com/office/drawing/2010/main" id="{8B8FB0D1-6B10-4F3B-9384-3E17C975EAD5}"/>
              </a:ext>
            </a:extLst>
          </p:cNvPr>
          <p:cNvSpPr/>
          <p:nvPr/>
        </p:nvSpPr>
        <p:spPr>
          <a:xfrm flipH="false" flipV="false" rot="0">
            <a:off x="620552" y="1171575"/>
            <a:ext cx="191766" cy="187023"/>
          </a:xfrm>
          <a:prstGeom prst="rect">
            <a:avLst/>
          </a:prstGeom>
          <a:solidFill>
            <a:srgbClr val="f6d99c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7" name="">
            <a:extLst>
              <a:ext uri="{1B337B38-0345-428C-AEDF-FC3C88A8F766}">
                <a16:creationId xmlns:a16="http://schemas.microsoft.com/office/drawing/2010/main" id="{355BAEE2-1B46-4455-B8D3-0932D9D77136}"/>
              </a:ext>
            </a:extLst>
          </p:cNvPr>
          <p:cNvSpPr/>
          <p:nvPr/>
        </p:nvSpPr>
        <p:spPr>
          <a:xfrm flipH="false" flipV="false" rot="0">
            <a:off x="620552" y="1181100"/>
            <a:ext cx="209025" cy="187023"/>
          </a:xfrm>
          <a:prstGeom prst="rect">
            <a:avLst/>
          </a:prstGeom>
          <a:noFill/>
          <a:ln cap="flat" w="9525">
            <a:solidFill>
              <a:schemeClr val="bg1"/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8" name="">
            <a:extLst>
              <a:ext uri="{33C3F58B-398C-4DC0-AA1F-1C6CB53C1DD0}">
                <a16:creationId xmlns:a16="http://schemas.microsoft.com/office/drawing/2010/main" id="{7D959A07-B0EE-4E5E-80A3-53545FD6299A}"/>
              </a:ext>
            </a:extLst>
          </p:cNvPr>
          <p:cNvSpPr/>
          <p:nvPr/>
        </p:nvSpPr>
        <p:spPr>
          <a:xfrm flipH="false" flipV="false" rot="0">
            <a:off x="537855" y="3771900"/>
            <a:ext cx="207332" cy="187023"/>
          </a:xfrm>
          <a:prstGeom prst="rect">
            <a:avLst/>
          </a:prstGeom>
          <a:noFill/>
          <a:ln cap="flat" w="9525">
            <a:solidFill>
              <a:schemeClr val="bg1"/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9" name="">
            <a:extLst>
              <a:ext uri="{8D4C34B6-1015-46AC-A569-C2A95CAFB2A4}">
                <a16:creationId xmlns:a16="http://schemas.microsoft.com/office/drawing/2010/main" id="{AA84D2BA-7CBB-41F3-B30A-5A8AA724D90D}"/>
              </a:ext>
            </a:extLst>
          </p:cNvPr>
          <p:cNvSpPr/>
          <p:nvPr/>
        </p:nvSpPr>
        <p:spPr>
          <a:xfrm flipH="false" flipV="false" rot="0">
            <a:off x="650462" y="3040389"/>
            <a:ext cx="1954044" cy="411003"/>
          </a:xfrm>
          <a:prstGeom prst="rect">
            <a:avLst/>
          </a:prstGeom>
          <a:solidFill>
            <a:srgbClr val="00bcf5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0" name="">
            <a:extLst>
              <a:ext uri="{02CD2112-99B5-469C-8D83-8153D81B42AE}">
                <a16:creationId xmlns:a16="http://schemas.microsoft.com/office/drawing/2010/main" id="{B3531945-48C8-4B49-8F1B-9CB2CD8774ED}"/>
              </a:ext>
            </a:extLst>
          </p:cNvPr>
          <p:cNvSpPr/>
          <p:nvPr/>
        </p:nvSpPr>
        <p:spPr>
          <a:xfrm flipH="false" flipV="false" rot="0">
            <a:off x="537786" y="3762375"/>
            <a:ext cx="190213" cy="187023"/>
          </a:xfrm>
          <a:prstGeom prst="rect">
            <a:avLst/>
          </a:prstGeom>
          <a:solidFill>
            <a:srgbClr val="f6d99c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1" name="Subtitle 2">
            <a:extLst>
              <a:ext uri="{929314AC-A580-4954-9EAE-365B39873283}">
                <a16:creationId xmlns:a16="http://schemas.microsoft.com/office/drawing/2010/main" id="{4B0C7951-3463-4A1E-940A-95E99841BEAF}"/>
              </a:ext>
            </a:extLst>
          </p:cNvPr>
          <p:cNvSpPr>
            <a:spLocks noGrp="true"/>
          </p:cNvSpPr>
          <p:nvPr>
            <p:ph idx="1" type="subTitle"/>
          </p:nvPr>
        </p:nvSpPr>
        <p:spPr>
          <a:xfrm rot="0">
            <a:off x="474306" y="3044294"/>
            <a:ext cx="2500903" cy="429748"/>
          </a:xfrm>
        </p:spPr>
        <p:txBody>
          <a:bodyPr rtlCol="0" vert="horz"/>
          <a:lstStyle/>
          <a:p>
            <a:pPr/>
            <a:r>
              <a:rPr b="0" dirty="0" lang="en-US" sz="1400">
                <a:solidFill>
                  <a:schemeClr val="bg1"/>
                </a:solidFill>
                <a:latin typeface="Open Sans"/>
              </a:rPr>
              <a:t>Product overview</a:t>
            </a:r>
            <a:endParaRPr b="0" dirty="0" lang="en-US" sz="1400">
              <a:solidFill>
                <a:schemeClr val="bg1"/>
              </a:solidFill>
              <a:latin typeface="Open Sans"/>
            </a:endParaRPr>
          </a:p>
        </p:txBody>
      </p:sp>
      <p:pic>
        <p:nvPicPr>
          <p:cNvPr id="12" name="">
            <a:extLst>
              <a:ext uri="{1E123082-96F2-4DCF-9391-4797B0D1E654}">
                <a16:creationId xmlns:a16="http://schemas.microsoft.com/office/drawing/2010/main" id="{8E7EFC9C-11A0-436D-A0B5-99A7DDAFA08A}"/>
              </a:ext>
            </a:extLst>
          </p:cNvPr>
          <p:cNvPicPr>
            <a:picLocks noChangeAspect="true"/>
          </p:cNvPicPr>
          <p:nvPr/>
        </p:nvPicPr>
        <p:blipFill>
          <a:blip r:embed="rId2">
            <a:alphaModFix amt="19000"/>
            <a:grayscl/>
            <a:lum bright="0" contrast="0"/>
            <a:extLst>
              <a:ext uri="{BAFC91DB-E13B-48DA-BB0C-A74EDAA4354D}">
                <a14:imgProps xmlns:a14="http://schemas.microsoft.com/office/drawing/2010/main">
                  <a14:imgLayer>
                    <a14:imgEffect>
                      <a14:brightnessContrast bright="0" contrast="0"/>
                    </a14:imgEffect>
                  </a14:imgLayer>
                </a14:imgProps>
              </a:ext>
              <a:ext uri="{11601229-EC9B-4A24-AD62-967ABE8F81A1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false" flipV="false" rot="2700000">
            <a:off x="7093029" y="171697"/>
            <a:ext cx="1909342" cy="2110816"/>
          </a:xfrm>
          <a:prstGeom prst="rect">
            <a:avLst/>
          </a:prstGeom>
          <a:noFill/>
          <a:ln cap="flat" w="11430">
            <a:noFill/>
            <a:prstDash val="solid"/>
            <a:round/>
          </a:ln>
        </p:spPr>
      </p:pic>
      <p:pic>
        <p:nvPicPr>
          <p:cNvPr id="13" name="">
            <a:extLst>
              <a:ext uri="{9107C74B-1C71-4FC8-A2C0-D368330274EE}">
                <a16:creationId xmlns:a16="http://schemas.microsoft.com/office/drawing/2010/main" id="{8B4677E0-1C7D-49E0-9DF5-C8E239EC7F89}"/>
              </a:ext>
            </a:extLst>
          </p:cNvPr>
          <p:cNvPicPr>
            <a:picLocks noChangeAspect="true"/>
          </p:cNvPicPr>
          <p:nvPr/>
        </p:nvPicPr>
        <p:blipFill>
          <a:blip r:embed="rId3">
            <a:alphaModFix amt="94000"/>
          </a:blip>
          <a:stretch>
            <a:fillRect/>
          </a:stretch>
        </p:blipFill>
        <p:spPr>
          <a:xfrm flipH="false" flipV="false" rot="0">
            <a:off x="6031924" y="4583039"/>
            <a:ext cx="3248777" cy="558564"/>
          </a:xfrm>
          <a:prstGeom prst="rect">
            <a:avLst/>
          </a:prstGeom>
          <a:noFill/>
        </p:spPr>
      </p:pic>
      <p:pic>
        <p:nvPicPr>
          <p:cNvPr id="14" name="">
            <a:extLst>
              <a:ext uri="{D5EAFFF0-9307-407B-8A01-A9C87528D56F}">
                <a16:creationId xmlns:a16="http://schemas.microsoft.com/office/drawing/2010/main" id="{5BE01BCD-A98F-4A27-A0D3-944612A88719}"/>
              </a:ext>
            </a:extLst>
          </p:cNvPr>
          <p:cNvPicPr>
            <a:picLocks noChangeAspect="true"/>
          </p:cNvPicPr>
          <p:nvPr/>
        </p:nvPicPr>
        <p:blipFill>
          <a:blip r:embed="rId4">
            <a:alphaModFix amt="11000"/>
          </a:blip>
          <a:stretch>
            <a:fillRect/>
          </a:stretch>
        </p:blipFill>
        <p:spPr>
          <a:xfrm flipH="false" flipV="false" rot="0">
            <a:off x="15200" y="3478425"/>
            <a:ext cx="7322296" cy="4255217"/>
          </a:xfrm>
          <a:prstGeom prst="rect">
            <a:avLst/>
          </a:prstGeom>
          <a:noFill/>
        </p:spPr>
      </p:pic>
    </p:spTree>
    <p:extLst>
      <p:ext uri="{F1084DC7-16D0-42ED-B835-44C7F0C1DF2B}">
        <p14:creationId xmlns:p14="http://schemas.microsoft.com/office/powerpoint/2010/main" val="1686219902687"/>
      </p:ext>
    </p:extLst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52B95D8-2CA6-47AB-8F74-C9389D9C3BA9}">
                <a16:creationId xmlns:a16="http://schemas.microsoft.com/office/drawing/2010/main" id="{F61FD440-4DC2-46D0-BDC6-EABF09287AFE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1531239" y="110061"/>
            <a:ext cx="3853396" cy="597093"/>
          </a:xfrm>
        </p:spPr>
        <p:txBody>
          <a:bodyPr rtlCol="0" vert="horz"/>
          <a:lstStyle/>
          <a:p>
            <a:pPr/>
            <a:r>
              <a:rPr b="1" dirty="0" lang="en-US" sz="2600">
                <a:latin typeface="Open Sans"/>
              </a:rPr>
              <a:t>For more information</a:t>
            </a:r>
            <a:endParaRPr b="1" dirty="0" lang="en-US" sz="2600">
              <a:latin typeface="Open Sans"/>
            </a:endParaRPr>
          </a:p>
        </p:txBody>
      </p:sp>
      <p:sp>
        <p:nvSpPr>
          <p:cNvPr id="3" name="">
            <a:extLst>
              <a:ext uri="{F5082747-2769-4586-BA93-6CFF7BFD0E09}">
                <a16:creationId xmlns:a16="http://schemas.microsoft.com/office/drawing/2010/main" id="{1758CD88-E258-4ADB-AD6D-BBAD78BC4C0D}"/>
              </a:ext>
            </a:extLst>
          </p:cNvPr>
          <p:cNvSpPr/>
          <p:nvPr/>
        </p:nvSpPr>
        <p:spPr>
          <a:xfrm flipH="false" flipV="false" rot="0">
            <a:off x="517731" y="30583"/>
            <a:ext cx="900255" cy="907942"/>
          </a:xfrm>
          <a:prstGeom prst="rect">
            <a:avLst/>
          </a:prstGeom>
          <a:noFill/>
          <a:ln cap="flat" w="9525">
            <a:solidFill>
              <a:srgbClr val="d6d9e5"/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" name="">
            <a:extLst>
              <a:ext uri="{2E1D2766-785C-494D-ADB4-0395BD467AFB}">
                <a16:creationId xmlns:a16="http://schemas.microsoft.com/office/drawing/2010/main" id="{5FD8CF40-4F5F-4E51-8ABD-28231FB4805D}"/>
              </a:ext>
            </a:extLst>
          </p:cNvPr>
          <p:cNvSpPr/>
          <p:nvPr/>
        </p:nvSpPr>
        <p:spPr>
          <a:xfrm flipH="false" flipV="false" rot="0">
            <a:off x="471849" y="0"/>
            <a:ext cx="900255" cy="907942"/>
          </a:xfrm>
          <a:prstGeom prst="rect">
            <a:avLst/>
          </a:prstGeom>
          <a:solidFill>
            <a:srgbClr val="efdf9a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5" name="">
            <a:extLst>
              <a:ext uri="{2814BE64-42D0-4AA2-A247-29611C7282DE}">
                <a16:creationId xmlns:a16="http://schemas.microsoft.com/office/drawing/2010/main" id="{EEDABA31-22DB-4524-9A06-9222E55C9CC2}"/>
              </a:ext>
            </a:extLst>
          </p:cNvPr>
          <p:cNvSpPr txBox="1">
            <a:spLocks noGrp="true"/>
          </p:cNvSpPr>
          <p:nvPr/>
        </p:nvSpPr>
        <p:spPr>
          <a:xfrm rot="0">
            <a:off x="630983" y="159505"/>
            <a:ext cx="612686" cy="566327"/>
          </a:xfrm>
          <a:prstGeom prst="rect">
            <a:avLst/>
          </a:prstGeom>
        </p:spPr>
        <p:txBody>
          <a:bodyPr rtlCol="0" vert="horz"/>
          <a:lstStyle/>
          <a:p>
            <a:pPr/>
            <a:r>
              <a:rPr b="1" dirty="0" lang="en-US" sz="2800">
                <a:latin typeface="Open Sans-heavy"/>
              </a:rPr>
              <a:t>10</a:t>
            </a:r>
            <a:endParaRPr b="1" dirty="0" lang="en-US" sz="2800">
              <a:latin typeface="Open Sans-heavy"/>
            </a:endParaRPr>
          </a:p>
        </p:txBody>
      </p:sp>
      <p:sp>
        <p:nvSpPr>
          <p:cNvPr id="6" name="">
            <a:extLst>
              <a:ext uri="{79BDD7F9-C3D2-467F-8ADA-B724DE85F8D0}">
                <a16:creationId xmlns:a16="http://schemas.microsoft.com/office/drawing/2010/main" id="{34913AF6-B577-416B-81C3-2721EF216CA2}"/>
              </a:ext>
            </a:extLst>
          </p:cNvPr>
          <p:cNvSpPr/>
          <p:nvPr/>
        </p:nvSpPr>
        <p:spPr>
          <a:xfrm flipH="false" flipV="false" rot="0">
            <a:off x="992257" y="1875528"/>
            <a:ext cx="442388" cy="442388"/>
          </a:xfrm>
          <a:prstGeom prst="ellipse">
            <a:avLst/>
          </a:prstGeom>
          <a:solidFill>
            <a:srgbClr val="32a1a1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7" name="">
            <a:extLst>
              <a:ext uri="{63C8CFE0-B01A-4E50-B09D-17EB4768ED1D}">
                <a16:creationId xmlns:a16="http://schemas.microsoft.com/office/drawing/2010/main" id="{EF9CEB1A-D12C-401A-A118-3E9702056D1F}"/>
              </a:ext>
            </a:extLst>
          </p:cNvPr>
          <p:cNvSpPr txBox="1"/>
          <p:nvPr/>
        </p:nvSpPr>
        <p:spPr>
          <a:xfrm flipH="false" flipV="false" rot="0">
            <a:off x="1462116" y="1934851"/>
            <a:ext cx="2175738" cy="308551"/>
          </a:xfrm>
          <a:prstGeom prst="rect">
            <a:avLst/>
          </a:prstGeom>
        </p:spPr>
        <p:txBody>
          <a:bodyPr anchor="ctr" bIns="47625" lIns="95250" rIns="95250" rtlCol="0" tIns="47625" vert="horz">
            <a:spAutoFit/>
          </a:bodyPr>
          <a:lstStyle/>
          <a:p>
            <a:pPr>
              <a:defRPr dirty="0" lang="en-US" sz="1200"/>
            </a:pPr>
            <a:r>
              <a:rPr dirty="0" lang="en-US" sz="1400">
                <a:solidFill>
                  <a:schemeClr val="accent1"/>
                </a:solidFill>
                <a:latin typeface="Open Sans-light"/>
              </a:rPr>
              <a:t>Check out our website</a:t>
            </a:r>
            <a:endParaRPr dirty="0" lang="en-US" sz="1400">
              <a:solidFill>
                <a:schemeClr val="accent1"/>
              </a:solidFill>
              <a:latin typeface="Open Sans-light"/>
            </a:endParaRPr>
          </a:p>
        </p:txBody>
      </p:sp>
      <p:sp>
        <p:nvSpPr>
          <p:cNvPr id="8" name="">
            <a:extLst>
              <a:ext uri="{361C95D3-0AA8-454F-85F8-FCE162532218}">
                <a16:creationId xmlns:a16="http://schemas.microsoft.com/office/drawing/2010/main" id="{44FD0A52-755C-479D-B3C3-53E8A6E13DEB}"/>
              </a:ext>
            </a:extLst>
          </p:cNvPr>
          <p:cNvSpPr txBox="1"/>
          <p:nvPr/>
        </p:nvSpPr>
        <p:spPr>
          <a:xfrm flipH="false" flipV="false" rot="0">
            <a:off x="1485671" y="2427074"/>
            <a:ext cx="1655635" cy="278082"/>
          </a:xfrm>
          <a:prstGeom prst="rect">
            <a:avLst/>
          </a:prstGeom>
        </p:spPr>
        <p:txBody>
          <a:bodyPr anchor="ctr" bIns="47625" lIns="95250" rIns="95250" rtlCol="0" tIns="47625" vert="horz">
            <a:spAutoFit/>
          </a:bodyPr>
          <a:lstStyle/>
          <a:p>
            <a:pPr>
              <a:defRPr dirty="0" lang="en-US" sz="1200"/>
            </a:pPr>
            <a:r>
              <a:rPr dirty="0" lang="en-US" sz="1200" u="sng">
                <a:solidFill>
                  <a:schemeClr val="accent1"/>
                </a:solidFill>
                <a:latin typeface="Open Sans-demi_bold"/>
              </a:rPr>
              <a:t>https://</a:t>
            </a:r>
            <a:r>
              <a:rPr dirty="0" err="1" lang="en-US" sz="1200" u="sng">
                <a:solidFill>
                  <a:schemeClr val="accent1"/>
                </a:solidFill>
                <a:latin typeface="Open Sans-demi_bold"/>
                <a:hlinkClick r:id="rId2"/>
              </a:rPr>
              <a:t>zurl</a:t>
            </a:r>
            <a:r>
              <a:rPr dirty="0" lang="en-US" sz="1200" u="sng">
                <a:solidFill>
                  <a:schemeClr val="accent1"/>
                </a:solidFill>
                <a:latin typeface="Open Sans-demi_bold"/>
                <a:hlinkClick r:id="rId3"/>
              </a:rPr>
              <a:t>.co/X5ZB</a:t>
            </a:r>
            <a:endParaRPr dirty="0" lang="en-US" sz="1200" u="sng">
              <a:solidFill>
                <a:schemeClr val="accent1"/>
              </a:solidFill>
              <a:latin typeface="Open Sans-demi_bold"/>
              <a:hlinkClick r:id="rId4"/>
            </a:endParaRPr>
          </a:p>
        </p:txBody>
      </p:sp>
      <p:sp>
        <p:nvSpPr>
          <p:cNvPr id="9" name="">
            <a:extLst>
              <a:ext uri="{CF757C08-06A8-459C-90F6-5B9FBB978B8E}">
                <a16:creationId xmlns:a16="http://schemas.microsoft.com/office/drawing/2010/main" id="{66D7467E-1873-406C-A96A-E570379AAE86}"/>
              </a:ext>
            </a:extLst>
          </p:cNvPr>
          <p:cNvSpPr/>
          <p:nvPr/>
        </p:nvSpPr>
        <p:spPr>
          <a:xfrm flipH="false" flipV="false" rot="0">
            <a:off x="1004211" y="1885264"/>
            <a:ext cx="442388" cy="442388"/>
          </a:xfrm>
          <a:prstGeom prst="ellipse">
            <a:avLst/>
          </a:prstGeom>
          <a:noFill/>
          <a:ln cap="flat" w="9525">
            <a:solidFill>
              <a:schemeClr val="accent1">
                <a:shade val="95000"/>
                <a:satMod val="104999"/>
                <a:lumMod val="60000"/>
                <a:lumOff val="40000"/>
              </a:schemeClr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0" name="">
            <a:extLst>
              <a:ext uri="{287E7C5C-93D7-4872-818E-1E7788CF9127}">
                <a16:creationId xmlns:a16="http://schemas.microsoft.com/office/drawing/2010/main" id="{655DFCCD-8097-4234-886C-BAA34FABAE84}"/>
              </a:ext>
            </a:extLst>
          </p:cNvPr>
          <p:cNvSpPr txBox="1"/>
          <p:nvPr/>
        </p:nvSpPr>
        <p:spPr>
          <a:xfrm flipH="false" flipV="false" rot="0">
            <a:off x="4983241" y="1922353"/>
            <a:ext cx="2224116" cy="308551"/>
          </a:xfrm>
          <a:prstGeom prst="rect">
            <a:avLst/>
          </a:prstGeom>
        </p:spPr>
        <p:txBody>
          <a:bodyPr anchor="ctr" bIns="47625" lIns="95250" rIns="95250" rtlCol="0" tIns="47625" vert="horz">
            <a:spAutoFit/>
          </a:bodyPr>
          <a:lstStyle/>
          <a:p>
            <a:pPr>
              <a:defRPr dirty="0" lang="en-US" sz="1200"/>
            </a:pPr>
            <a:r>
              <a:rPr dirty="0" lang="en-US" sz="1400" u="none">
                <a:solidFill>
                  <a:schemeClr val="accent1"/>
                </a:solidFill>
                <a:latin typeface="Open Sans-light"/>
              </a:rPr>
              <a:t>Contact </a:t>
            </a:r>
            <a:r>
              <a:rPr dirty="0" lang="en-US" sz="1400" u="none">
                <a:solidFill>
                  <a:schemeClr val="accent1"/>
                </a:solidFill>
                <a:latin typeface="Open Sans-light"/>
              </a:rPr>
              <a:t>support at</a:t>
            </a:r>
            <a:endParaRPr dirty="0" lang="en-US" sz="1400" u="none">
              <a:solidFill>
                <a:schemeClr val="accent1"/>
              </a:solidFill>
              <a:latin typeface="Open Sans-light"/>
            </a:endParaRPr>
          </a:p>
        </p:txBody>
      </p:sp>
      <p:sp>
        <p:nvSpPr>
          <p:cNvPr id="11" name="">
            <a:extLst>
              <a:ext uri="{783C873D-2F8D-4F2F-ACF6-218FE8E5EF9E}">
                <a16:creationId xmlns:a16="http://schemas.microsoft.com/office/drawing/2010/main" id="{280B2F15-A381-4E64-AF3B-8037AD8471BB}"/>
              </a:ext>
            </a:extLst>
          </p:cNvPr>
          <p:cNvSpPr/>
          <p:nvPr/>
        </p:nvSpPr>
        <p:spPr>
          <a:xfrm flipH="false" flipV="false" rot="0">
            <a:off x="4487361" y="1857565"/>
            <a:ext cx="442388" cy="442388"/>
          </a:xfrm>
          <a:prstGeom prst="ellipse">
            <a:avLst/>
          </a:prstGeom>
          <a:noFill/>
          <a:ln cap="flat" w="9525">
            <a:solidFill>
              <a:schemeClr val="accent1">
                <a:shade val="95000"/>
                <a:satMod val="104999"/>
                <a:lumMod val="60000"/>
                <a:lumOff val="40000"/>
              </a:schemeClr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2" name="">
            <a:extLst>
              <a:ext uri="{FC5F889F-C3F0-4ED7-9DFF-E08C8207FCC3}">
                <a16:creationId xmlns:a16="http://schemas.microsoft.com/office/drawing/2010/main" id="{95FDA81E-639B-4F30-A22C-75EABC371197}"/>
              </a:ext>
            </a:extLst>
          </p:cNvPr>
          <p:cNvSpPr/>
          <p:nvPr/>
        </p:nvSpPr>
        <p:spPr>
          <a:xfrm flipH="false" flipV="false" rot="0">
            <a:off x="4475407" y="1847850"/>
            <a:ext cx="442388" cy="442388"/>
          </a:xfrm>
          <a:prstGeom prst="ellipse">
            <a:avLst/>
          </a:prstGeom>
          <a:solidFill>
            <a:srgbClr val="32a1a1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3" name="">
            <a:extLst>
              <a:ext uri="{F0F40FBF-3D31-42B5-BA21-EDD990B02DD3}">
                <a16:creationId xmlns:a16="http://schemas.microsoft.com/office/drawing/2010/main" id="{267B352F-4C59-499F-A483-FCC7BFB2A1FD}"/>
              </a:ext>
            </a:extLst>
          </p:cNvPr>
          <p:cNvSpPr txBox="1"/>
          <p:nvPr/>
        </p:nvSpPr>
        <p:spPr>
          <a:xfrm flipH="false" flipV="false" rot="0">
            <a:off x="5561903" y="2405748"/>
            <a:ext cx="6563706" cy="278082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 algn="l" indent="0">
              <a:buClr>
                <a:schemeClr val="accent1"/>
              </a:buClr>
              <a:buNone/>
              <a:defRPr dirty="0" lang="en-US" sz="1400"/>
            </a:pPr>
            <a:r>
              <a:rPr b="0" dirty="0" lang="en-US" sz="1200" u="none">
                <a:latin typeface="Open Sans"/>
              </a:rPr>
              <a:t>   </a:t>
            </a:r>
            <a:r>
              <a:rPr b="0" dirty="0" err="1" lang="en-US" sz="1200" u="none">
                <a:latin typeface="Open Sans"/>
                <a:hlinkClick r:id="rId5"/>
              </a:rPr>
              <a:t>analyticsplus</a:t>
            </a:r>
            <a:r>
              <a:rPr b="0" dirty="0" lang="en-US" sz="1200" u="none">
                <a:latin typeface="Open Sans"/>
                <a:hlinkClick r:id="rId6"/>
              </a:rPr>
              <a:t>-support@manageengine.com</a:t>
            </a:r>
            <a:endParaRPr b="0" dirty="0" lang="en-US" sz="1200" u="none">
              <a:latin typeface="Open Sans"/>
              <a:hlinkClick r:id="rId7"/>
            </a:endParaRPr>
          </a:p>
        </p:txBody>
      </p:sp>
      <p:sp>
        <p:nvSpPr>
          <p:cNvPr id="14" name="">
            <a:extLst>
              <a:ext uri="{EC8A9402-FCFF-4FFA-A2BC-FD817BD5011F}">
                <a16:creationId xmlns:a16="http://schemas.microsoft.com/office/drawing/2010/main" id="{080C859A-3AAB-4D48-9BF3-E1E3A0F78B70}"/>
              </a:ext>
            </a:extLst>
          </p:cNvPr>
          <p:cNvSpPr txBox="1"/>
          <p:nvPr/>
        </p:nvSpPr>
        <p:spPr>
          <a:xfrm flipH="false" flipV="false" rot="0">
            <a:off x="5627016" y="2778708"/>
            <a:ext cx="2081888" cy="278082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 algn="l" indent="0">
              <a:buClr>
                <a:schemeClr val="accent1"/>
              </a:buClr>
              <a:buNone/>
              <a:defRPr dirty="0" lang="en-US" sz="1400"/>
            </a:pPr>
            <a:r>
              <a:rPr b="0" dirty="0" lang="en-US" sz="1200" u="none">
                <a:latin typeface="Open Sans"/>
              </a:rPr>
              <a:t> </a:t>
            </a:r>
            <a:r>
              <a:rPr b="0" dirty="0" lang="en-US" sz="1200" u="none">
                <a:latin typeface="Open Sans"/>
              </a:rPr>
              <a:t>+1-888-720-9500</a:t>
            </a:r>
            <a:endParaRPr b="0" dirty="0" lang="en-US" sz="1200" u="none">
              <a:latin typeface="Open Sans"/>
            </a:endParaRPr>
          </a:p>
        </p:txBody>
      </p:sp>
      <p:sp>
        <p:nvSpPr>
          <p:cNvPr id="15" name="">
            <a:extLst>
              <a:ext uri="{A0158538-6095-4429-8A9F-15EE7B2E9F8F}">
                <a16:creationId xmlns:a16="http://schemas.microsoft.com/office/drawing/2010/main" id="{933DCA20-2CF3-48C7-A1E1-F9AFDC2B35CA}"/>
              </a:ext>
            </a:extLst>
          </p:cNvPr>
          <p:cNvSpPr txBox="1"/>
          <p:nvPr/>
        </p:nvSpPr>
        <p:spPr>
          <a:xfrm flipH="false" flipV="false" rot="0">
            <a:off x="4999567" y="2428875"/>
            <a:ext cx="785323" cy="278082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 algn="l" indent="0">
              <a:buClr>
                <a:schemeClr val="accent1"/>
              </a:buClr>
              <a:buNone/>
              <a:defRPr dirty="0" lang="en-US" sz="1400"/>
            </a:pPr>
            <a:r>
              <a:rPr dirty="0" lang="en-US" sz="1200" u="none">
                <a:latin typeface="Open Sans-demi_bold"/>
              </a:rPr>
              <a:t>Email  </a:t>
            </a:r>
            <a:r>
              <a:rPr b="0" dirty="0" lang="en-US" sz="1200" u="none">
                <a:latin typeface="Open Sans"/>
              </a:rPr>
              <a:t>: </a:t>
            </a:r>
            <a:endParaRPr b="0" dirty="0" lang="en-US" sz="1200" u="none">
              <a:latin typeface="Open Sans"/>
            </a:endParaRPr>
          </a:p>
        </p:txBody>
      </p:sp>
      <p:sp>
        <p:nvSpPr>
          <p:cNvPr id="16" name="">
            <a:extLst>
              <a:ext uri="{9419B5F0-5D68-4B81-8E79-1F5D2EFE92C4}">
                <a16:creationId xmlns:a16="http://schemas.microsoft.com/office/drawing/2010/main" id="{5973C74D-4AAE-48BF-AFCB-B85638314529}"/>
              </a:ext>
            </a:extLst>
          </p:cNvPr>
          <p:cNvSpPr txBox="1"/>
          <p:nvPr/>
        </p:nvSpPr>
        <p:spPr>
          <a:xfrm flipH="false" flipV="false" rot="0">
            <a:off x="5007481" y="2778708"/>
            <a:ext cx="785323" cy="278082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 algn="l" indent="0">
              <a:buClr>
                <a:schemeClr val="accent1"/>
              </a:buClr>
              <a:buNone/>
              <a:defRPr dirty="0" lang="en-US" sz="1400"/>
            </a:pPr>
            <a:r>
              <a:rPr dirty="0" lang="en-US" sz="1200" u="none">
                <a:latin typeface="Open Sans-demi_bold"/>
              </a:rPr>
              <a:t>Phone:</a:t>
            </a:r>
            <a:endParaRPr dirty="0" lang="en-US" sz="1200" u="none">
              <a:latin typeface="Open Sans-demi_bold"/>
            </a:endParaRPr>
          </a:p>
        </p:txBody>
      </p:sp>
      <p:cxnSp>
        <p:nvCxnSpPr>
          <p:cNvPr id="17" name="">
            <a:extLst>
              <a:ext uri="{98CA45F7-E2F0-4871-8405-75FC76C4F6AD}">
                <a16:creationId xmlns:a16="http://schemas.microsoft.com/office/drawing/2010/main" id="{F3F99DFF-A8E8-4A57-BFF9-283B015E04B3}"/>
              </a:ext>
            </a:extLst>
          </p:cNvPr>
          <p:cNvCxnSpPr/>
          <p:nvPr/>
        </p:nvCxnSpPr>
        <p:spPr>
          <a:xfrm flipH="false" flipV="false" rot="10800000">
            <a:off x="3926462" y="1898675"/>
            <a:ext cx="7591" cy="1207550"/>
          </a:xfrm>
          <a:prstGeom prst="line">
            <a:avLst/>
          </a:prstGeom>
          <a:ln cap="flat" w="19050">
            <a:solidFill>
              <a:schemeClr val="bg1">
                <a:lumMod val="8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pic>
        <p:nvPicPr>
          <p:cNvPr id="18" name="">
            <a:extLst>
              <a:ext uri="{EF51AE89-6844-4165-9D84-C561A3A2DCD8}">
                <a16:creationId xmlns:a16="http://schemas.microsoft.com/office/drawing/2010/main" id="{8DD72C14-32DE-4C9F-B2A2-5A0DD92D1BE5}"/>
              </a:ext>
            </a:extLst>
          </p:cNvPr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flipH="false" flipV="false" rot="0">
            <a:off x="1081563" y="1963731"/>
            <a:ext cx="275729" cy="275729"/>
          </a:xfrm>
          <a:prstGeom prst="rect">
            <a:avLst/>
          </a:prstGeom>
          <a:noFill/>
        </p:spPr>
      </p:pic>
      <p:pic>
        <p:nvPicPr>
          <p:cNvPr id="19" name="">
            <a:extLst>
              <a:ext uri="{23E3A873-319E-4E66-BFDD-44EE53E809EF}">
                <a16:creationId xmlns:a16="http://schemas.microsoft.com/office/drawing/2010/main" id="{7BC39BC9-EDD0-40A6-8727-2F5D912748D0}"/>
              </a:ext>
            </a:extLst>
          </p:cNvPr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flipH="false" flipV="false" rot="0">
            <a:off x="4532023" y="1942442"/>
            <a:ext cx="308551" cy="308551"/>
          </a:xfrm>
          <a:prstGeom prst="rect">
            <a:avLst/>
          </a:prstGeom>
          <a:noFill/>
        </p:spPr>
      </p:pic>
      <p:pic>
        <p:nvPicPr>
          <p:cNvPr id="20" name="">
            <a:extLst>
              <a:ext uri="{8DA7B4DB-2B02-4141-887D-0D0D9EF6D821}">
                <a16:creationId xmlns:a16="http://schemas.microsoft.com/office/drawing/2010/main" id="{8AD9F796-291A-4375-ADD8-75BA25049D5F}"/>
              </a:ext>
            </a:extLst>
          </p:cNvPr>
          <p:cNvPicPr>
            <a:picLocks noChangeAspect="true"/>
          </p:cNvPicPr>
          <p:nvPr/>
        </p:nvPicPr>
        <p:blipFill>
          <a:blip r:embed="rId10">
            <a:alphaModFix amt="60000"/>
          </a:blip>
          <a:stretch>
            <a:fillRect/>
          </a:stretch>
        </p:blipFill>
        <p:spPr>
          <a:xfrm flipH="false" flipV="false" rot="0">
            <a:off x="7591" y="3977459"/>
            <a:ext cx="7322296" cy="4255217"/>
          </a:xfrm>
          <a:prstGeom prst="rect">
            <a:avLst/>
          </a:prstGeom>
          <a:noFill/>
        </p:spPr>
      </p:pic>
      <p:pic>
        <p:nvPicPr>
          <p:cNvPr id="21" name="">
            <a:extLst>
              <a:ext uri="{929EBB92-3DF7-42B7-8D4B-71C554F0805A}">
                <a16:creationId xmlns:a16="http://schemas.microsoft.com/office/drawing/2010/main" id="{C47CE52A-F64C-433A-ACF5-9BC908E1F85F}"/>
              </a:ext>
            </a:extLst>
          </p:cNvPr>
          <p:cNvPicPr>
            <a:picLocks noChangeAspect="true"/>
          </p:cNvPicPr>
          <p:nvPr/>
        </p:nvPicPr>
        <p:blipFill>
          <a:blip r:embed="rId11">
            <a:alphaModFix amt="45000"/>
          </a:blip>
          <a:stretch>
            <a:fillRect/>
          </a:stretch>
        </p:blipFill>
        <p:spPr>
          <a:xfrm flipH="false" flipV="false" rot="0">
            <a:off x="6656860" y="4714227"/>
            <a:ext cx="2639006" cy="434968"/>
          </a:xfrm>
          <a:prstGeom prst="rect">
            <a:avLst/>
          </a:prstGeom>
          <a:noFill/>
        </p:spPr>
      </p:pic>
    </p:spTree>
    <p:extLst>
      <p:ext uri="{11875645-906A-4510-A353-6FFB725BC12F}">
        <p14:creationId xmlns:p14="http://schemas.microsoft.com/office/powerpoint/2010/main" val="1686219902718"/>
      </p:ext>
    </p:extLst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C314D094-A1D1-44B8-B204-88FAD2FA378E}">
                <a16:creationId xmlns:a16="http://schemas.microsoft.com/office/drawing/2010/main" id="{98EECBE3-B92D-4299-8D25-3802125C460B}"/>
              </a:ext>
            </a:extLst>
          </p:cNvPr>
          <p:cNvSpPr/>
          <p:nvPr/>
        </p:nvSpPr>
        <p:spPr>
          <a:xfrm flipH="false" flipV="false" rot="0">
            <a:off x="890511" y="3977849"/>
            <a:ext cx="91574" cy="95878"/>
          </a:xfrm>
          <a:prstGeom prst="ellipse">
            <a:avLst/>
          </a:prstGeom>
          <a:solidFill>
            <a:schemeClr val="bg1">
              <a:lumMod val="95000"/>
            </a:schemeClr>
          </a:solidFill>
          <a:ln cap="flat" w="9525">
            <a:noFill/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">
            <a:extLst>
              <a:ext uri="{EB05187D-034D-4D95-9C8A-048E0FE5168F}">
                <a16:creationId xmlns:a16="http://schemas.microsoft.com/office/drawing/2010/main" id="{DE1F9458-5100-4079-8188-29CC1BB343A7}"/>
              </a:ext>
            </a:extLst>
          </p:cNvPr>
          <p:cNvSpPr/>
          <p:nvPr/>
        </p:nvSpPr>
        <p:spPr>
          <a:xfrm flipH="false" flipV="false" rot="0">
            <a:off x="890663" y="3413092"/>
            <a:ext cx="91574" cy="95878"/>
          </a:xfrm>
          <a:prstGeom prst="ellipse">
            <a:avLst/>
          </a:prstGeom>
          <a:solidFill>
            <a:schemeClr val="bg1">
              <a:lumMod val="95000"/>
            </a:schemeClr>
          </a:solidFill>
          <a:ln cap="flat" w="9525">
            <a:noFill/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" name="">
            <a:extLst>
              <a:ext uri="{93CAC85B-5DA8-40EE-AF07-BEE69836B2CB}">
                <a16:creationId xmlns:a16="http://schemas.microsoft.com/office/drawing/2010/main" id="{E572E31B-FF49-4A25-9305-F36E5DEF8DBB}"/>
              </a:ext>
            </a:extLst>
          </p:cNvPr>
          <p:cNvSpPr/>
          <p:nvPr/>
        </p:nvSpPr>
        <p:spPr>
          <a:xfrm flipH="false" flipV="false" rot="0">
            <a:off x="895359" y="2878150"/>
            <a:ext cx="91573" cy="102527"/>
          </a:xfrm>
          <a:prstGeom prst="ellipse">
            <a:avLst/>
          </a:prstGeom>
          <a:solidFill>
            <a:schemeClr val="bg1">
              <a:lumMod val="95000"/>
            </a:schemeClr>
          </a:solidFill>
          <a:ln cap="flat" w="9525">
            <a:noFill/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5" name="">
            <a:extLst>
              <a:ext uri="{5826BFDF-47F9-4DF9-AD5D-B91A97880F94}">
                <a16:creationId xmlns:a16="http://schemas.microsoft.com/office/drawing/2010/main" id="{94B67D35-3C7D-49C5-951C-AAEACB10252E}"/>
              </a:ext>
            </a:extLst>
          </p:cNvPr>
          <p:cNvSpPr/>
          <p:nvPr/>
        </p:nvSpPr>
        <p:spPr>
          <a:xfrm flipH="false" flipV="false" rot="0">
            <a:off x="900931" y="2407300"/>
            <a:ext cx="91574" cy="95878"/>
          </a:xfrm>
          <a:prstGeom prst="ellipse">
            <a:avLst/>
          </a:prstGeom>
          <a:solidFill>
            <a:schemeClr val="bg1">
              <a:lumMod val="95000"/>
            </a:schemeClr>
          </a:solidFill>
          <a:ln cap="flat" w="9525">
            <a:noFill/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6" name="">
            <a:extLst>
              <a:ext uri="{D86E41F2-8223-47FC-A669-3EF4B79856ED}">
                <a16:creationId xmlns:a16="http://schemas.microsoft.com/office/drawing/2010/main" id="{B05EEE39-AB22-4E61-95A1-4CEBB97234AE}"/>
              </a:ext>
            </a:extLst>
          </p:cNvPr>
          <p:cNvSpPr/>
          <p:nvPr/>
        </p:nvSpPr>
        <p:spPr>
          <a:xfrm flipH="false" flipV="false" rot="0">
            <a:off x="884482" y="1934118"/>
            <a:ext cx="91574" cy="95878"/>
          </a:xfrm>
          <a:prstGeom prst="ellipse">
            <a:avLst/>
          </a:prstGeom>
          <a:solidFill>
            <a:schemeClr val="bg1">
              <a:lumMod val="95000"/>
            </a:schemeClr>
          </a:solidFill>
          <a:ln cap="flat" w="9525">
            <a:noFill/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7" name="">
            <a:extLst>
              <a:ext uri="{81D8859F-E02D-4855-B7A4-7896A2A0928B}">
                <a16:creationId xmlns:a16="http://schemas.microsoft.com/office/drawing/2010/main" id="{55249754-0E89-4AEB-9A46-A302B3DC4B63}"/>
              </a:ext>
            </a:extLst>
          </p:cNvPr>
          <p:cNvSpPr/>
          <p:nvPr/>
        </p:nvSpPr>
        <p:spPr>
          <a:xfrm flipH="false" flipV="false" rot="0">
            <a:off x="876881" y="1422406"/>
            <a:ext cx="91574" cy="95878"/>
          </a:xfrm>
          <a:prstGeom prst="ellipse">
            <a:avLst/>
          </a:prstGeom>
          <a:solidFill>
            <a:schemeClr val="bg1">
              <a:lumMod val="95000"/>
            </a:schemeClr>
          </a:solidFill>
          <a:ln cap="flat" w="9525">
            <a:noFill/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8" name="Content Placeholder 2">
            <a:extLst>
              <a:ext uri="{2C1B34BD-BAE2-4672-86F2-E5304200AC50}">
                <a16:creationId xmlns:a16="http://schemas.microsoft.com/office/drawing/2010/main" id="{C113DB28-09DF-4600-8885-6DA3FB76FBFE}"/>
              </a:ext>
            </a:extLst>
          </p:cNvPr>
          <p:cNvSpPr>
            <a:spLocks noGrp="true"/>
          </p:cNvSpPr>
          <p:nvPr>
            <p:ph idx="1"/>
          </p:nvPr>
        </p:nvSpPr>
        <p:spPr>
          <a:xfrm rot="0">
            <a:off x="1135541" y="1146981"/>
            <a:ext cx="6816090" cy="3078013"/>
          </a:xfrm>
        </p:spPr>
        <p:txBody>
          <a:bodyPr rtlCol="0" vert="horz">
            <a:normAutofit fontScale="100000" lnSpcReduction="0"/>
          </a:bodyPr>
          <a:lstStyle/>
          <a:p>
            <a:pPr indent="0">
              <a:lnSpc>
                <a:spcPct val="175000"/>
              </a:lnSpc>
              <a:buFont typeface="Arial"/>
              <a:buNone/>
            </a:pPr>
            <a:r>
              <a:rPr dirty="0" lang="en-US" sz="1300">
                <a:latin typeface="Open Sans-light"/>
              </a:rPr>
              <a:t>Plug-and-play</a:t>
            </a:r>
            <a:r>
              <a:rPr dirty="0" lang="en-US" sz="1300">
                <a:latin typeface="Open Sans-light"/>
              </a:rPr>
              <a:t> IT </a:t>
            </a:r>
            <a:r>
              <a:rPr dirty="0" lang="en-US" sz="1300">
                <a:latin typeface="Open Sans-light"/>
              </a:rPr>
              <a:t>analytics</a:t>
            </a:r>
            <a:r>
              <a:rPr dirty="0" lang="en-US" sz="1300">
                <a:latin typeface="Open Sans-light"/>
              </a:rPr>
              <a:t> solution tailored for </a:t>
            </a:r>
            <a:r>
              <a:rPr dirty="0" err="1" lang="en-US" sz="1300">
                <a:latin typeface="Open Sans-demi_bold"/>
              </a:rPr>
              <a:t>ServiceNow</a:t>
            </a:r>
            <a:r>
              <a:rPr dirty="0" lang="en-US" sz="1300">
                <a:latin typeface="Open Sans-demi_bold"/>
              </a:rPr>
              <a:t> users</a:t>
            </a:r>
          </a:p>
          <a:p>
            <a:pPr indent="0">
              <a:lnSpc>
                <a:spcPct val="175000"/>
              </a:lnSpc>
              <a:buFont typeface="Arial"/>
              <a:buNone/>
            </a:pPr>
            <a:r>
              <a:rPr dirty="0" lang="en-US" sz="1300">
                <a:latin typeface="Open Sans-light"/>
              </a:rPr>
              <a:t>Offers </a:t>
            </a:r>
            <a:r>
              <a:rPr dirty="0" lang="en-US" sz="1300">
                <a:latin typeface="Open Sans-light"/>
              </a:rPr>
              <a:t>out-of-the-box</a:t>
            </a:r>
            <a:r>
              <a:rPr dirty="0" lang="en-US" sz="1300">
                <a:latin typeface="Open Sans-light"/>
              </a:rPr>
              <a:t> IT </a:t>
            </a:r>
            <a:r>
              <a:rPr dirty="0" lang="en-US" sz="1300">
                <a:latin typeface="Open Sans-light"/>
              </a:rPr>
              <a:t>analytics</a:t>
            </a:r>
            <a:r>
              <a:rPr dirty="0" lang="en-US" sz="1300">
                <a:latin typeface="Open Sans-light"/>
              </a:rPr>
              <a:t> with over </a:t>
            </a:r>
            <a:r>
              <a:rPr dirty="0" lang="en-US" sz="1300">
                <a:latin typeface="Open Sans-demi_bold"/>
              </a:rPr>
              <a:t>150 </a:t>
            </a:r>
            <a:r>
              <a:rPr dirty="0" lang="en-US" sz="1300">
                <a:latin typeface="Open Sans-demi_bold"/>
              </a:rPr>
              <a:t>prebuilt</a:t>
            </a:r>
            <a:r>
              <a:rPr dirty="0" lang="en-US" sz="1300">
                <a:latin typeface="Open Sans-demi_bold"/>
              </a:rPr>
              <a:t> reports and dashboards</a:t>
            </a:r>
          </a:p>
          <a:p>
            <a:pPr indent="0">
              <a:lnSpc>
                <a:spcPct val="175000"/>
              </a:lnSpc>
              <a:buFont typeface="Arial"/>
              <a:buNone/>
            </a:pPr>
            <a:r>
              <a:rPr dirty="0" lang="en-US" sz="1300">
                <a:latin typeface="Open Sans-light"/>
              </a:rPr>
              <a:t>Features an </a:t>
            </a:r>
            <a:r>
              <a:rPr dirty="0" lang="en-US" sz="1300">
                <a:latin typeface="Open Sans-demi_bold"/>
              </a:rPr>
              <a:t>AI-powered</a:t>
            </a:r>
            <a:r>
              <a:rPr dirty="0" lang="en-US" sz="1300">
                <a:latin typeface="Open Sans-demi_bold"/>
              </a:rPr>
              <a:t> </a:t>
            </a:r>
            <a:r>
              <a:rPr dirty="0" lang="en-US" sz="1300">
                <a:latin typeface="Open Sans-demi_bold"/>
              </a:rPr>
              <a:t>analytics</a:t>
            </a:r>
            <a:r>
              <a:rPr dirty="0" lang="en-US" sz="1300">
                <a:latin typeface="Open Sans-demi_bold"/>
              </a:rPr>
              <a:t> assistant</a:t>
            </a:r>
          </a:p>
          <a:p>
            <a:pPr indent="0">
              <a:lnSpc>
                <a:spcPct val="175000"/>
              </a:lnSpc>
              <a:buFont typeface="Arial"/>
              <a:buNone/>
            </a:pPr>
            <a:r>
              <a:rPr dirty="0" lang="en-US" sz="1300">
                <a:latin typeface="Open Sans-light"/>
              </a:rPr>
              <a:t>Provides </a:t>
            </a:r>
            <a:r>
              <a:rPr dirty="0" lang="en-US" sz="1300">
                <a:latin typeface="Open Sans-light"/>
              </a:rPr>
              <a:t>users with </a:t>
            </a:r>
            <a:r>
              <a:rPr dirty="0" lang="en-US" sz="1300">
                <a:latin typeface="Open Sans-demi_bold"/>
              </a:rPr>
              <a:t>predictive analytical insights</a:t>
            </a:r>
          </a:p>
          <a:p>
            <a:pPr indent="0">
              <a:lnSpc>
                <a:spcPct val="175000"/>
              </a:lnSpc>
              <a:buFont typeface="Arial"/>
              <a:buNone/>
            </a:pPr>
            <a:r>
              <a:rPr dirty="0" lang="en-US" sz="1300">
                <a:latin typeface="Open Sans-light"/>
              </a:rPr>
              <a:t>Delivers</a:t>
            </a:r>
            <a:r>
              <a:rPr dirty="0" lang="en-US" sz="1300">
                <a:latin typeface="Open Sans-demi_bold"/>
              </a:rPr>
              <a:t> </a:t>
            </a:r>
            <a:r>
              <a:rPr dirty="0" lang="en-US" sz="1300">
                <a:latin typeface="Open Sans-demi_bold"/>
              </a:rPr>
              <a:t>real-time</a:t>
            </a:r>
            <a:r>
              <a:rPr dirty="0" lang="en-US" sz="1300">
                <a:latin typeface="Open Sans-demi_bold"/>
              </a:rPr>
              <a:t> data alerts</a:t>
            </a:r>
            <a:r>
              <a:rPr dirty="0" lang="en-US" sz="1300">
                <a:latin typeface="Open Sans-light"/>
              </a:rPr>
              <a:t> via </a:t>
            </a:r>
            <a:r>
              <a:rPr dirty="0" lang="en-US" sz="1300">
                <a:latin typeface="Open Sans-light"/>
              </a:rPr>
              <a:t>in-app</a:t>
            </a:r>
            <a:r>
              <a:rPr dirty="0" lang="en-US" sz="1300">
                <a:latin typeface="Open Sans-light"/>
              </a:rPr>
              <a:t> and email notifications</a:t>
            </a:r>
          </a:p>
          <a:p>
            <a:pPr indent="0">
              <a:lnSpc>
                <a:spcPct val="175000"/>
              </a:lnSpc>
              <a:buFont typeface="Arial"/>
              <a:buNone/>
            </a:pPr>
            <a:r>
              <a:rPr dirty="0" lang="en-US" sz="1300">
                <a:latin typeface="Open Sans-light"/>
              </a:rPr>
              <a:t>Enables </a:t>
            </a:r>
            <a:r>
              <a:rPr dirty="0" lang="en-US" sz="1300">
                <a:latin typeface="Open Sans-light"/>
              </a:rPr>
              <a:t>real-time</a:t>
            </a:r>
            <a:r>
              <a:rPr dirty="0" lang="en-US" sz="1300">
                <a:latin typeface="Open Sans-light"/>
              </a:rPr>
              <a:t> </a:t>
            </a:r>
            <a:r>
              <a:rPr dirty="0" lang="en-US" sz="1300">
                <a:latin typeface="Open Sans-demi_bold"/>
              </a:rPr>
              <a:t>sharing and</a:t>
            </a:r>
            <a:r>
              <a:rPr dirty="0" lang="en-US" sz="1300">
                <a:latin typeface="Open Sans-light"/>
              </a:rPr>
              <a:t> </a:t>
            </a:r>
            <a:r>
              <a:rPr dirty="0" lang="en-US" sz="1300">
                <a:latin typeface="Open Sans-demi_bold"/>
              </a:rPr>
              <a:t>collaboration</a:t>
            </a:r>
            <a:r>
              <a:rPr dirty="0" lang="en-US" sz="1300">
                <a:latin typeface="Open Sans-light"/>
              </a:rPr>
              <a:t> </a:t>
            </a:r>
            <a:endParaRPr dirty="0" lang="en-US" sz="1300">
              <a:latin typeface="Open Sans-light"/>
            </a:endParaRPr>
          </a:p>
        </p:txBody>
      </p:sp>
      <p:sp>
        <p:nvSpPr>
          <p:cNvPr id="9" name="">
            <a:extLst>
              <a:ext uri="{B529F942-D66E-4B19-8F48-47ADAE14F03B}">
                <a16:creationId xmlns:a16="http://schemas.microsoft.com/office/drawing/2010/main" id="{35422D75-1EF5-4CE5-97A2-1482D079B1B9}"/>
              </a:ext>
            </a:extLst>
          </p:cNvPr>
          <p:cNvSpPr/>
          <p:nvPr/>
        </p:nvSpPr>
        <p:spPr>
          <a:xfrm flipH="false" flipV="false" rot="0">
            <a:off x="872356" y="1402470"/>
            <a:ext cx="91574" cy="95878"/>
          </a:xfrm>
          <a:prstGeom prst="ellipse">
            <a:avLst/>
          </a:prstGeom>
          <a:noFill/>
          <a:ln cap="flat" w="9525">
            <a:solidFill>
              <a:schemeClr val="bg1">
                <a:lumMod val="75000"/>
              </a:schemeClr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0" name="">
            <a:extLst>
              <a:ext uri="{21EB2C54-3420-4CD0-8735-B088A769A252}">
                <a16:creationId xmlns:a16="http://schemas.microsoft.com/office/drawing/2010/main" id="{2A66B827-8C19-4643-BB64-B101DF34BB6B}"/>
              </a:ext>
            </a:extLst>
          </p:cNvPr>
          <p:cNvSpPr/>
          <p:nvPr/>
        </p:nvSpPr>
        <p:spPr>
          <a:xfrm flipH="false" flipV="false" rot="0">
            <a:off x="876881" y="1911315"/>
            <a:ext cx="91574" cy="95878"/>
          </a:xfrm>
          <a:prstGeom prst="ellipse">
            <a:avLst/>
          </a:prstGeom>
          <a:noFill/>
          <a:ln cap="flat" w="9525">
            <a:solidFill>
              <a:schemeClr val="bg1">
                <a:lumMod val="75000"/>
              </a:schemeClr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1" name="">
            <a:extLst>
              <a:ext uri="{4169FCD6-F536-4632-B327-103D5AD91D02}">
                <a16:creationId xmlns:a16="http://schemas.microsoft.com/office/drawing/2010/main" id="{A277BDA2-5B7C-45A2-AA0E-42424993B4BB}"/>
              </a:ext>
            </a:extLst>
          </p:cNvPr>
          <p:cNvSpPr/>
          <p:nvPr/>
        </p:nvSpPr>
        <p:spPr>
          <a:xfrm flipH="false" flipV="false" rot="0">
            <a:off x="884482" y="2395947"/>
            <a:ext cx="91574" cy="95878"/>
          </a:xfrm>
          <a:prstGeom prst="ellipse">
            <a:avLst/>
          </a:prstGeom>
          <a:noFill/>
          <a:ln cap="flat" w="9525">
            <a:solidFill>
              <a:schemeClr val="bg1">
                <a:lumMod val="75000"/>
              </a:schemeClr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2" name="">
            <a:extLst>
              <a:ext uri="{D5CD7FFA-B02D-439F-B099-2E69D7CA983A}">
                <a16:creationId xmlns:a16="http://schemas.microsoft.com/office/drawing/2010/main" id="{73080E51-B493-4A23-816F-0859546B5FC1}"/>
              </a:ext>
            </a:extLst>
          </p:cNvPr>
          <p:cNvSpPr/>
          <p:nvPr/>
        </p:nvSpPr>
        <p:spPr>
          <a:xfrm flipH="false" flipV="false" rot="0">
            <a:off x="876881" y="2873330"/>
            <a:ext cx="91573" cy="102650"/>
          </a:xfrm>
          <a:prstGeom prst="ellipse">
            <a:avLst/>
          </a:prstGeom>
          <a:noFill/>
          <a:ln cap="flat" w="9525">
            <a:solidFill>
              <a:schemeClr val="bg1">
                <a:lumMod val="75000"/>
              </a:schemeClr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3" name="">
            <a:extLst>
              <a:ext uri="{CBF84CE8-3CB9-413B-AA72-A5F059930A4E}">
                <a16:creationId xmlns:a16="http://schemas.microsoft.com/office/drawing/2010/main" id="{2544F38E-FDDD-4AE0-BE96-E186493EDE3F}"/>
              </a:ext>
            </a:extLst>
          </p:cNvPr>
          <p:cNvSpPr/>
          <p:nvPr/>
        </p:nvSpPr>
        <p:spPr>
          <a:xfrm flipH="false" flipV="false" rot="0">
            <a:off x="876881" y="3406864"/>
            <a:ext cx="91574" cy="95878"/>
          </a:xfrm>
          <a:prstGeom prst="ellipse">
            <a:avLst/>
          </a:prstGeom>
          <a:noFill/>
          <a:ln cap="flat" w="9525">
            <a:solidFill>
              <a:schemeClr val="bg1">
                <a:lumMod val="75000"/>
              </a:schemeClr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4" name="">
            <a:extLst>
              <a:ext uri="{CB05EAE7-0EDB-4F18-A721-0A8B94990E81}">
                <a16:creationId xmlns:a16="http://schemas.microsoft.com/office/drawing/2010/main" id="{0631BB69-6C69-42B5-A4C2-C08A8FBC8605}"/>
              </a:ext>
            </a:extLst>
          </p:cNvPr>
          <p:cNvSpPr/>
          <p:nvPr/>
        </p:nvSpPr>
        <p:spPr>
          <a:xfrm flipH="false" flipV="false" rot="0">
            <a:off x="876881" y="3961276"/>
            <a:ext cx="91574" cy="95878"/>
          </a:xfrm>
          <a:prstGeom prst="ellipse">
            <a:avLst/>
          </a:prstGeom>
          <a:noFill/>
          <a:ln cap="flat" w="9525">
            <a:solidFill>
              <a:schemeClr val="bg1">
                <a:lumMod val="75000"/>
              </a:schemeClr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cxnSp>
        <p:nvCxnSpPr>
          <p:cNvPr id="15" name="">
            <a:extLst>
              <a:ext uri="{7DDF1004-53E0-467F-9CCD-9CF6C6B4F515}">
                <a16:creationId xmlns:a16="http://schemas.microsoft.com/office/drawing/2010/main" id="{2DF2C83E-5078-4CE5-9CF2-64B3D7E8F191}"/>
              </a:ext>
            </a:extLst>
          </p:cNvPr>
          <p:cNvCxnSpPr/>
          <p:nvPr/>
        </p:nvCxnSpPr>
        <p:spPr>
          <a:xfrm flipH="true" flipV="true" rot="10800000">
            <a:off x="927772" y="1561632"/>
            <a:ext cx="0" cy="282111"/>
          </a:xfrm>
          <a:prstGeom prst="line">
            <a:avLst/>
          </a:prstGeom>
          <a:ln cap="flat" w="19050">
            <a:solidFill>
              <a:schemeClr val="bg1">
                <a:lumMod val="8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16" name="">
            <a:extLst>
              <a:ext uri="{C612BB4B-C590-4283-819C-8C7EE1E1468F}">
                <a16:creationId xmlns:a16="http://schemas.microsoft.com/office/drawing/2010/main" id="{1ACCA75E-D2C1-482A-BB2E-979E1FE12CCA}"/>
              </a:ext>
            </a:extLst>
          </p:cNvPr>
          <p:cNvCxnSpPr/>
          <p:nvPr/>
        </p:nvCxnSpPr>
        <p:spPr>
          <a:xfrm flipH="true" flipV="true" rot="0">
            <a:off x="922667" y="2053066"/>
            <a:ext cx="0" cy="307501"/>
          </a:xfrm>
          <a:prstGeom prst="line">
            <a:avLst/>
          </a:prstGeom>
          <a:ln cap="flat" w="19050">
            <a:solidFill>
              <a:schemeClr val="bg1">
                <a:lumMod val="8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17" name="">
            <a:extLst>
              <a:ext uri="{D227FDB9-36B1-4154-94A4-D6C8C170DA6E}">
                <a16:creationId xmlns:a16="http://schemas.microsoft.com/office/drawing/2010/main" id="{0E98D04D-FEC1-4F0E-876C-B3DABB664DE1}"/>
              </a:ext>
            </a:extLst>
          </p:cNvPr>
          <p:cNvCxnSpPr/>
          <p:nvPr/>
        </p:nvCxnSpPr>
        <p:spPr>
          <a:xfrm flipH="true" flipV="true" rot="0">
            <a:off x="922667" y="2528830"/>
            <a:ext cx="0" cy="307501"/>
          </a:xfrm>
          <a:prstGeom prst="line">
            <a:avLst/>
          </a:prstGeom>
          <a:ln cap="flat" w="19050">
            <a:solidFill>
              <a:schemeClr val="bg1">
                <a:lumMod val="8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18" name="">
            <a:extLst>
              <a:ext uri="{60693739-6A90-41C8-87D2-C072FD232418}">
                <a16:creationId xmlns:a16="http://schemas.microsoft.com/office/drawing/2010/main" id="{EF38EE7C-B7C1-463A-BB46-A182A88F995C}"/>
              </a:ext>
            </a:extLst>
          </p:cNvPr>
          <p:cNvCxnSpPr/>
          <p:nvPr/>
        </p:nvCxnSpPr>
        <p:spPr>
          <a:xfrm flipH="true" flipV="true" rot="0">
            <a:off x="930267" y="3036255"/>
            <a:ext cx="0" cy="307501"/>
          </a:xfrm>
          <a:prstGeom prst="line">
            <a:avLst/>
          </a:prstGeom>
          <a:ln cap="flat" w="19050">
            <a:solidFill>
              <a:schemeClr val="bg1">
                <a:lumMod val="8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19" name="">
            <a:extLst>
              <a:ext uri="{77A02D45-D856-448B-890A-0345ED1A2C0F}">
                <a16:creationId xmlns:a16="http://schemas.microsoft.com/office/drawing/2010/main" id="{A5F7D0B2-2C6F-4136-9DBE-8F4F9088775F}"/>
              </a:ext>
            </a:extLst>
          </p:cNvPr>
          <p:cNvCxnSpPr/>
          <p:nvPr/>
        </p:nvCxnSpPr>
        <p:spPr>
          <a:xfrm flipH="true" flipV="true" rot="0">
            <a:off x="930267" y="3563016"/>
            <a:ext cx="0" cy="307501"/>
          </a:xfrm>
          <a:prstGeom prst="line">
            <a:avLst/>
          </a:prstGeom>
          <a:ln cap="flat" w="19050">
            <a:solidFill>
              <a:schemeClr val="bg1">
                <a:lumMod val="85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20" name="">
            <a:extLst>
              <a:ext uri="{B5021661-ADDF-418B-93BF-B59052913C6D}">
                <a16:creationId xmlns:a16="http://schemas.microsoft.com/office/drawing/2010/main" id="{4D82F34D-3B84-4949-AAF8-7E560663E969}"/>
              </a:ext>
            </a:extLst>
          </p:cNvPr>
          <p:cNvSpPr/>
          <p:nvPr/>
        </p:nvSpPr>
        <p:spPr>
          <a:xfrm flipH="false" flipV="false" rot="0">
            <a:off x="468287" y="0"/>
            <a:ext cx="900255" cy="907942"/>
          </a:xfrm>
          <a:prstGeom prst="rect">
            <a:avLst/>
          </a:prstGeom>
          <a:solidFill>
            <a:srgbClr val="efdf9a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21" name="Title 7">
            <a:extLst>
              <a:ext uri="{B9691EEA-4356-4677-A0DC-DD67E582371B}">
                <a16:creationId xmlns:a16="http://schemas.microsoft.com/office/drawing/2010/main" id="{4EB00944-CF9D-41CB-844E-38C1459F264F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1518494" y="173858"/>
            <a:ext cx="6296434" cy="560231"/>
          </a:xfrm>
        </p:spPr>
        <p:txBody>
          <a:bodyPr rtlCol="0" vert="horz"/>
          <a:lstStyle/>
          <a:p>
            <a:pPr/>
            <a:r>
              <a:rPr b="1" dirty="0" lang="en-US" sz="2400">
                <a:latin typeface="Open Sans"/>
              </a:rPr>
              <a:t>What is </a:t>
            </a:r>
            <a:r>
              <a:rPr b="1" dirty="0" lang="en-US" sz="2600">
                <a:latin typeface="Open Sans"/>
              </a:rPr>
              <a:t>Analytics</a:t>
            </a:r>
            <a:r>
              <a:rPr b="1" dirty="0" lang="en-US" sz="2400">
                <a:latin typeface="Open Sans"/>
              </a:rPr>
              <a:t> Plus for </a:t>
            </a:r>
            <a:r>
              <a:rPr b="1" dirty="0" err="1" lang="en-US" sz="2400">
                <a:latin typeface="Open Sans"/>
              </a:rPr>
              <a:t>ServiceNow</a:t>
            </a:r>
            <a:r>
              <a:rPr b="1" dirty="0" lang="en-US" sz="2400">
                <a:latin typeface="Open Sans"/>
              </a:rPr>
              <a:t>?</a:t>
            </a:r>
            <a:endParaRPr b="1" dirty="0" lang="en-US" sz="2400">
              <a:latin typeface="Open Sans"/>
            </a:endParaRPr>
          </a:p>
        </p:txBody>
      </p:sp>
      <p:sp>
        <p:nvSpPr>
          <p:cNvPr id="22" name="">
            <a:extLst>
              <a:ext uri="{7E5B1E30-7463-4D8F-8582-05235A21248F}">
                <a16:creationId xmlns:a16="http://schemas.microsoft.com/office/drawing/2010/main" id="{896BD92A-0CFA-44E6-AAB7-4C6E8F52C5DD}"/>
              </a:ext>
            </a:extLst>
          </p:cNvPr>
          <p:cNvSpPr txBox="1">
            <a:spLocks noGrp="true"/>
          </p:cNvSpPr>
          <p:nvPr/>
        </p:nvSpPr>
        <p:spPr>
          <a:xfrm rot="0">
            <a:off x="618239" y="190195"/>
            <a:ext cx="612686" cy="560231"/>
          </a:xfrm>
          <a:prstGeom prst="rect">
            <a:avLst/>
          </a:prstGeom>
        </p:spPr>
        <p:txBody>
          <a:bodyPr rtlCol="0" vert="horz"/>
          <a:lstStyle/>
          <a:p>
            <a:pPr/>
            <a:r>
              <a:rPr b="1" dirty="0" lang="en-US" sz="2800">
                <a:latin typeface="Open Sans-heavy"/>
              </a:rPr>
              <a:t>02</a:t>
            </a:r>
            <a:endParaRPr b="1" dirty="0" lang="en-US" sz="2800">
              <a:latin typeface="Open Sans-heavy"/>
            </a:endParaRPr>
          </a:p>
        </p:txBody>
      </p:sp>
      <p:sp>
        <p:nvSpPr>
          <p:cNvPr id="23" name="">
            <a:extLst>
              <a:ext uri="{27F92E9A-16A4-417B-A2A6-9722BAE644F2}">
                <a16:creationId xmlns:a16="http://schemas.microsoft.com/office/drawing/2010/main" id="{D573CF75-6FF0-4A62-AB55-1B6E33C7C2DC}"/>
              </a:ext>
            </a:extLst>
          </p:cNvPr>
          <p:cNvSpPr/>
          <p:nvPr/>
        </p:nvSpPr>
        <p:spPr>
          <a:xfrm flipH="false" flipV="false" rot="0">
            <a:off x="514159" y="30583"/>
            <a:ext cx="900255" cy="907942"/>
          </a:xfrm>
          <a:prstGeom prst="rect">
            <a:avLst/>
          </a:prstGeom>
          <a:noFill/>
          <a:ln cap="flat" w="9525">
            <a:solidFill>
              <a:srgbClr val="d6d9e5"/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24" name="">
            <a:extLst>
              <a:ext uri="{978057B9-9B65-49EE-B4F4-39CACC6CCFE8}">
                <a16:creationId xmlns:a16="http://schemas.microsoft.com/office/drawing/2010/main" id="{03883F7D-E4AA-4615-97C6-76A693DAC620}"/>
              </a:ext>
            </a:extLst>
          </p:cNvPr>
          <p:cNvPicPr>
            <a:picLocks noChangeAspect="true"/>
          </p:cNvPicPr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flipH="false" flipV="false" rot="0">
            <a:off x="6550562" y="4691442"/>
            <a:ext cx="2639006" cy="434968"/>
          </a:xfrm>
          <a:prstGeom prst="rect">
            <a:avLst/>
          </a:prstGeom>
          <a:noFill/>
        </p:spPr>
      </p:pic>
      <p:pic>
        <p:nvPicPr>
          <p:cNvPr id="25" name="">
            <a:extLst>
              <a:ext uri="{A853238A-202C-4260-B4FC-429986BD1658}">
                <a16:creationId xmlns:a16="http://schemas.microsoft.com/office/drawing/2010/main" id="{85874B42-8923-469F-B759-EB5354FC260B}"/>
              </a:ext>
            </a:extLst>
          </p:cNvPr>
          <p:cNvPicPr>
            <a:picLocks noChangeAspect="true"/>
          </p:cNvPicPr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 flipH="false" flipV="false" rot="0">
            <a:off x="7591" y="3977459"/>
            <a:ext cx="7322296" cy="4255217"/>
          </a:xfrm>
          <a:prstGeom prst="rect">
            <a:avLst/>
          </a:prstGeom>
          <a:noFill/>
        </p:spPr>
      </p:pic>
    </p:spTree>
    <p:extLst>
      <p:ext uri="{B4D0E29B-78DC-48BB-B412-AA1F57BE0C77}">
        <p14:creationId xmlns:p14="http://schemas.microsoft.com/office/powerpoint/2010/main" val="1686219902691"/>
      </p:ext>
    </p:extLst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>
            <a:extLst>
              <a:ext uri="{073BFFA8-B428-46DE-A432-0D5795585BE4}">
                <a16:creationId xmlns:a16="http://schemas.microsoft.com/office/drawing/2010/main" id="{0C79A276-3453-482A-A828-F87AF0499466}"/>
              </a:ext>
            </a:extLst>
          </p:cNvPr>
          <p:cNvSpPr/>
          <p:nvPr/>
        </p:nvSpPr>
        <p:spPr>
          <a:xfrm flipH="false" flipV="false" rot="0">
            <a:off x="1693630" y="1237935"/>
            <a:ext cx="5232720" cy="3273304"/>
          </a:xfrm>
          <a:prstGeom prst="rect">
            <a:avLst/>
          </a:prstGeom>
          <a:solidFill>
            <a:srgbClr val="f7f7f7"/>
          </a:solidFill>
          <a:ln cap="flat" w="9525">
            <a:solidFill>
              <a:schemeClr val="bg1">
                <a:lumMod val="85000"/>
              </a:schemeClr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3" name="Title 7">
            <a:extLst>
              <a:ext uri="{C3BD7E37-D459-4142-8E24-074D49097523}">
                <a16:creationId xmlns:a16="http://schemas.microsoft.com/office/drawing/2010/main" id="{C600AE47-C1CE-44A1-B7B8-8C5EBDF540CA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1541278" y="34480"/>
            <a:ext cx="6209538" cy="629906"/>
          </a:xfrm>
        </p:spPr>
        <p:txBody>
          <a:bodyPr rtlCol="0" vert="horz"/>
          <a:lstStyle/>
          <a:p>
            <a:pPr/>
            <a:r>
              <a:rPr b="1" dirty="0" lang="en-US" sz="2600">
                <a:latin typeface="Open Sans"/>
              </a:rPr>
              <a:t>Instantly connect to </a:t>
            </a:r>
            <a:r>
              <a:rPr b="1" dirty="0" err="1" lang="en-US" sz="2600">
                <a:latin typeface="Open Sans"/>
              </a:rPr>
              <a:t>ServiceNow</a:t>
            </a:r>
            <a:endParaRPr b="1" dirty="0" err="1" lang="en-US" sz="2600">
              <a:latin typeface="Open Sans"/>
            </a:endParaRPr>
          </a:p>
        </p:txBody>
      </p:sp>
      <p:sp>
        <p:nvSpPr>
          <p:cNvPr id="4" name="Content Placeholder 2">
            <a:extLst>
              <a:ext uri="{23655431-1413-4DAF-BDEE-31CBC8DDD6A7}">
                <a16:creationId xmlns:a16="http://schemas.microsoft.com/office/drawing/2010/main" id="{5CDBDAD4-6B6F-4F96-B84C-7C9046148D5B}"/>
              </a:ext>
            </a:extLst>
          </p:cNvPr>
          <p:cNvSpPr>
            <a:spLocks noGrp="true"/>
          </p:cNvSpPr>
          <p:nvPr>
            <p:ph idx="1"/>
          </p:nvPr>
        </p:nvSpPr>
        <p:spPr>
          <a:xfrm rot="0">
            <a:off x="1568348" y="649214"/>
            <a:ext cx="5438184" cy="359368"/>
          </a:xfrm>
        </p:spPr>
        <p:txBody>
          <a:bodyPr rtlCol="0" vert="horz">
            <a:noAutofit/>
          </a:bodyPr>
          <a:lstStyle/>
          <a:p>
            <a:pPr indent="0">
              <a:buFont typeface="Arial"/>
              <a:buNone/>
            </a:pPr>
            <a:r>
              <a:rPr dirty="0" lang="en-US" sz="1200">
                <a:latin typeface="Open Sans-light"/>
              </a:rPr>
              <a:t>Installs in minutes enabling you to create </a:t>
            </a:r>
            <a:r>
              <a:rPr dirty="0" err="1" lang="en-US" sz="1200">
                <a:latin typeface="Open Sans-demi_bold"/>
              </a:rPr>
              <a:t>ServiceNow</a:t>
            </a:r>
            <a:r>
              <a:rPr dirty="0" lang="en-US" sz="1200">
                <a:latin typeface="Open Sans-demi_bold"/>
              </a:rPr>
              <a:t> reports </a:t>
            </a:r>
            <a:r>
              <a:rPr dirty="0" lang="en-US" sz="1200">
                <a:latin typeface="Open Sans-light"/>
              </a:rPr>
              <a:t>in seconds</a:t>
            </a:r>
            <a:endParaRPr dirty="0" lang="en-US" sz="1200">
              <a:latin typeface="Open Sans-light"/>
            </a:endParaRPr>
          </a:p>
        </p:txBody>
      </p:sp>
      <p:sp>
        <p:nvSpPr>
          <p:cNvPr id="5" name="">
            <a:extLst>
              <a:ext uri="{89BDED14-0C68-4E9B-881C-0A38C80AA5A9}">
                <a16:creationId xmlns:a16="http://schemas.microsoft.com/office/drawing/2010/main" id="{57AF79C9-49D3-4245-932F-AFD229C1B92E}"/>
              </a:ext>
            </a:extLst>
          </p:cNvPr>
          <p:cNvSpPr/>
          <p:nvPr/>
        </p:nvSpPr>
        <p:spPr>
          <a:xfrm flipH="false" flipV="false" rot="0">
            <a:off x="514159" y="30583"/>
            <a:ext cx="900255" cy="907942"/>
          </a:xfrm>
          <a:prstGeom prst="rect">
            <a:avLst/>
          </a:prstGeom>
          <a:noFill/>
          <a:ln cap="flat" w="9525">
            <a:solidFill>
              <a:srgbClr val="d6d9e5"/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6" name="">
            <a:extLst>
              <a:ext uri="{14F168EE-4E07-472D-8CBD-E78663CDC7B2}">
                <a16:creationId xmlns:a16="http://schemas.microsoft.com/office/drawing/2010/main" id="{1C44D14D-52B1-4DD7-815B-4CAE1B962017}"/>
              </a:ext>
            </a:extLst>
          </p:cNvPr>
          <p:cNvSpPr/>
          <p:nvPr/>
        </p:nvSpPr>
        <p:spPr>
          <a:xfrm flipH="false" flipV="false" rot="0">
            <a:off x="468287" y="0"/>
            <a:ext cx="900255" cy="907942"/>
          </a:xfrm>
          <a:prstGeom prst="rect">
            <a:avLst/>
          </a:prstGeom>
          <a:solidFill>
            <a:srgbClr val="efdf9a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7" name="">
            <a:extLst>
              <a:ext uri="{97EC77FD-D8C2-4845-ADAE-4C0E1D4F458D}">
                <a16:creationId xmlns:a16="http://schemas.microsoft.com/office/drawing/2010/main" id="{20B919B1-CC29-4B78-9415-9DFC1995EEBB}"/>
              </a:ext>
            </a:extLst>
          </p:cNvPr>
          <p:cNvSpPr txBox="1">
            <a:spLocks noGrp="true"/>
          </p:cNvSpPr>
          <p:nvPr/>
        </p:nvSpPr>
        <p:spPr>
          <a:xfrm rot="0">
            <a:off x="633431" y="182602"/>
            <a:ext cx="612686" cy="560231"/>
          </a:xfrm>
          <a:prstGeom prst="rect">
            <a:avLst/>
          </a:prstGeom>
        </p:spPr>
        <p:txBody>
          <a:bodyPr rtlCol="0" vert="horz"/>
          <a:lstStyle/>
          <a:p>
            <a:pPr/>
            <a:r>
              <a:rPr b="1" dirty="0" lang="en-US" sz="2800">
                <a:latin typeface="Open Sans-heavy"/>
              </a:rPr>
              <a:t>03</a:t>
            </a:r>
            <a:endParaRPr b="1" dirty="0" lang="en-US" sz="2800">
              <a:latin typeface="Open Sans-heavy"/>
            </a:endParaRPr>
          </a:p>
        </p:txBody>
      </p:sp>
      <p:sp>
        <p:nvSpPr>
          <p:cNvPr id="8" name="">
            <a:extLst>
              <a:ext uri="{CEC93874-5D84-4BC3-B2C4-ABD1B20ACA5C}">
                <a16:creationId xmlns:a16="http://schemas.microsoft.com/office/drawing/2010/main" id="{E6EFBAA1-22D6-4AAD-A862-7D15C7360E5B}"/>
              </a:ext>
            </a:extLst>
          </p:cNvPr>
          <p:cNvSpPr/>
          <p:nvPr/>
        </p:nvSpPr>
        <p:spPr>
          <a:xfrm flipH="false" flipV="false" rot="0">
            <a:off x="1869833" y="1335290"/>
            <a:ext cx="91574" cy="95878"/>
          </a:xfrm>
          <a:prstGeom prst="ellipse">
            <a:avLst/>
          </a:prstGeom>
          <a:solidFill>
            <a:srgbClr val="fa7a56"/>
          </a:solidFill>
          <a:ln cap="flat" w="9525">
            <a:noFill/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9" name="">
            <a:extLst>
              <a:ext uri="{CC2C7873-14A7-4123-ACD6-D167EF95A1E2}">
                <a16:creationId xmlns:a16="http://schemas.microsoft.com/office/drawing/2010/main" id="{EAF2BEC6-F9DE-43E3-B28D-433854E159B9}"/>
              </a:ext>
            </a:extLst>
          </p:cNvPr>
          <p:cNvSpPr/>
          <p:nvPr/>
        </p:nvSpPr>
        <p:spPr>
          <a:xfrm flipH="false" flipV="false" rot="0">
            <a:off x="2007097" y="1335737"/>
            <a:ext cx="91574" cy="95878"/>
          </a:xfrm>
          <a:prstGeom prst="ellipse">
            <a:avLst/>
          </a:prstGeom>
          <a:solidFill>
            <a:srgbClr val="ffc000"/>
          </a:solidFill>
          <a:ln cap="flat" w="9525">
            <a:noFill/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0" name="">
            <a:extLst>
              <a:ext uri="{FAF74CEB-18BD-4AAC-8D62-7DB0F543CCE3}">
                <a16:creationId xmlns:a16="http://schemas.microsoft.com/office/drawing/2010/main" id="{29F1D253-B91E-4655-8334-AB8DD3AB653A}"/>
              </a:ext>
            </a:extLst>
          </p:cNvPr>
          <p:cNvSpPr/>
          <p:nvPr/>
        </p:nvSpPr>
        <p:spPr>
          <a:xfrm flipH="false" flipV="false" rot="0">
            <a:off x="2153231" y="1337481"/>
            <a:ext cx="91574" cy="95878"/>
          </a:xfrm>
          <a:prstGeom prst="ellipse">
            <a:avLst/>
          </a:prstGeom>
          <a:solidFill>
            <a:srgbClr val="92d050"/>
          </a:solidFill>
          <a:ln cap="flat" w="9525">
            <a:noFill/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11" name="">
            <a:extLst>
              <a:ext uri="{1C1CB2D7-E25E-4E0F-875F-BF0FE03ABBE5}">
                <a16:creationId xmlns:a16="http://schemas.microsoft.com/office/drawing/2010/main" id="{1865DC85-530D-46D6-BF6A-FAB33E5EE2C0}"/>
              </a:ext>
            </a:extLst>
          </p:cNvPr>
          <p:cNvPicPr>
            <a:picLocks noChangeAspect="true"/>
          </p:cNvPicPr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 flipH="false" flipV="false" rot="0">
            <a:off x="6649269" y="4668659"/>
            <a:ext cx="2639006" cy="434968"/>
          </a:xfrm>
          <a:prstGeom prst="rect">
            <a:avLst/>
          </a:prstGeom>
          <a:noFill/>
        </p:spPr>
      </p:pic>
      <p:pic>
        <p:nvPicPr>
          <p:cNvPr id="12" name="">
            <a:extLst>
              <a:ext uri="{A991EF9F-5AE8-4345-82DD-03DC1EE00446}">
                <a16:creationId xmlns:a16="http://schemas.microsoft.com/office/drawing/2010/main" id="{384F1AE9-0C33-45B4-9EEC-5858B7B0A7CE}"/>
              </a:ext>
            </a:extLst>
          </p:cNvPr>
          <p:cNvPicPr>
            <a:picLocks noChangeAspect="true"/>
          </p:cNvPicPr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 flipH="false" flipV="false" rot="0">
            <a:off x="0" y="3977459"/>
            <a:ext cx="7322296" cy="4255217"/>
          </a:xfrm>
          <a:prstGeom prst="rect">
            <a:avLst/>
          </a:prstGeom>
          <a:noFill/>
        </p:spPr>
      </p:pic>
      <p:pic>
        <p:nvPicPr>
          <p:cNvPr id="13" name="">
            <a:extLst>
              <a:ext uri="{03B63899-F685-4DE9-ADFF-0920906B9738}">
                <a16:creationId xmlns:a16="http://schemas.microsoft.com/office/drawing/2010/main" id="{69E1AB6E-C210-44BA-912D-FA768B5A91D5}"/>
              </a:ext>
            </a:extLst>
          </p:cNvPr>
          <p:cNvPicPr>
            <a:picLocks noChangeAspect="true"/>
          </p:cNvPicPr>
          <p:nvPr/>
        </p:nvPicPr>
        <p:blipFill>
          <a:blip r:embed="rId4">
            <a:alphaModFix amt="100000"/>
          </a:blip>
          <a:stretch>
            <a:fillRect/>
          </a:stretch>
        </p:blipFill>
        <p:spPr>
          <a:xfrm flipH="false" flipV="false" rot="0">
            <a:off x="1854650" y="1521590"/>
            <a:ext cx="4884536" cy="2747555"/>
          </a:xfrm>
          <a:prstGeom prst="rect">
            <a:avLst/>
          </a:prstGeom>
          <a:noFill/>
          <a:ln cap="flat" w="28575">
            <a:noFill/>
            <a:prstDash val="solid"/>
            <a:round/>
          </a:ln>
          <a:effectLst>
            <a:outerShdw blurRad="50800" dir="2700000" dist="38100">
              <a:srgbClr val="3f3f3f">
                <a:alpha val="5000"/>
              </a:srgbClr>
            </a:outerShdw>
          </a:effectLst>
        </p:spPr>
      </p:pic>
    </p:spTree>
    <p:extLst>
      <p:ext uri="{06B38D1B-86A5-495F-B9B6-CB92214A444A}">
        <p14:creationId xmlns:p14="http://schemas.microsoft.com/office/powerpoint/2010/main" val="1686219902695"/>
      </p:ext>
    </p:extLst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5DFA4324-BD10-49D5-9112-1016EC26D6FE}">
                <a16:creationId xmlns:a16="http://schemas.microsoft.com/office/drawing/2010/main" id="{B0466A11-13B5-43B7-8316-DEA3027ECE1F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1564071" y="-133"/>
            <a:ext cx="5968650" cy="629906"/>
          </a:xfrm>
        </p:spPr>
        <p:txBody>
          <a:bodyPr rtlCol="0" vert="horz"/>
          <a:lstStyle/>
          <a:p>
            <a:pPr/>
            <a:r>
              <a:rPr b="1" dirty="0" lang="en-US" sz="2600">
                <a:latin typeface="Open Sans"/>
              </a:rPr>
              <a:t>Get </a:t>
            </a:r>
            <a:r>
              <a:rPr b="1" dirty="0" lang="en-US" sz="2600">
                <a:latin typeface="Open Sans"/>
              </a:rPr>
              <a:t>out-of-the-box</a:t>
            </a:r>
            <a:r>
              <a:rPr b="1" dirty="0" lang="en-US" sz="2600">
                <a:latin typeface="Open Sans"/>
              </a:rPr>
              <a:t> IT </a:t>
            </a:r>
            <a:r>
              <a:rPr b="1" dirty="0" lang="en-US" sz="2600">
                <a:latin typeface="Open Sans"/>
              </a:rPr>
              <a:t>analytics</a:t>
            </a:r>
            <a:endParaRPr b="1" dirty="0" lang="en-US" sz="2600">
              <a:latin typeface="Open Sans"/>
            </a:endParaRPr>
          </a:p>
        </p:txBody>
      </p:sp>
      <p:sp>
        <p:nvSpPr>
          <p:cNvPr id="3" name="Content Placeholder 2">
            <a:extLst>
              <a:ext uri="{960E7A67-ADAB-4A17-8236-7DD7F7AAE533}">
                <a16:creationId xmlns:a16="http://schemas.microsoft.com/office/drawing/2010/main" id="{DCDF8262-77E1-4543-8683-4D655074FAB1}"/>
              </a:ext>
            </a:extLst>
          </p:cNvPr>
          <p:cNvSpPr>
            <a:spLocks noGrp="true"/>
          </p:cNvSpPr>
          <p:nvPr>
            <p:ph idx="1"/>
          </p:nvPr>
        </p:nvSpPr>
        <p:spPr>
          <a:xfrm rot="0">
            <a:off x="1579178" y="606990"/>
            <a:ext cx="5381796" cy="359597"/>
          </a:xfrm>
        </p:spPr>
        <p:txBody>
          <a:bodyPr rtlCol="0" vert="horz">
            <a:normAutofit fontScale="100000" lnSpcReduction="0"/>
          </a:bodyPr>
          <a:lstStyle/>
          <a:p>
            <a:pPr indent="0">
              <a:buFont typeface="Arial"/>
              <a:buNone/>
            </a:pPr>
            <a:r>
              <a:rPr dirty="0" lang="en-US" sz="1200">
                <a:latin typeface="Open Sans-light"/>
              </a:rPr>
              <a:t>Unlock instant value</a:t>
            </a:r>
            <a:r>
              <a:rPr dirty="0" lang="en-US" sz="1200">
                <a:latin typeface="Open Sans-light"/>
              </a:rPr>
              <a:t> </a:t>
            </a:r>
            <a:r>
              <a:rPr dirty="0" lang="en-US" sz="1200">
                <a:latin typeface="Open Sans-light"/>
              </a:rPr>
              <a:t>with</a:t>
            </a:r>
            <a:r>
              <a:rPr dirty="0" lang="en-US" sz="1200">
                <a:latin typeface="Open Sans-light"/>
              </a:rPr>
              <a:t> over </a:t>
            </a:r>
            <a:r>
              <a:rPr dirty="0" lang="en-US" sz="1200">
                <a:latin typeface="Open Sans-demi_bold"/>
              </a:rPr>
              <a:t>1</a:t>
            </a:r>
            <a:r>
              <a:rPr dirty="0" lang="en-US" sz="1200">
                <a:latin typeface="Open Sans-demi_bold"/>
              </a:rPr>
              <a:t>50</a:t>
            </a:r>
            <a:r>
              <a:rPr dirty="0" lang="en-US" sz="1200">
                <a:latin typeface="Open Sans-demi_bold"/>
              </a:rPr>
              <a:t> </a:t>
            </a:r>
            <a:r>
              <a:rPr dirty="0" lang="en-US" sz="1200">
                <a:latin typeface="Open Sans-demi_bold"/>
              </a:rPr>
              <a:t>prebuilt</a:t>
            </a:r>
            <a:r>
              <a:rPr dirty="0" lang="en-US" sz="1200">
                <a:latin typeface="Open Sans-demi_bold"/>
              </a:rPr>
              <a:t> </a:t>
            </a:r>
            <a:r>
              <a:rPr dirty="0" lang="en-US" sz="1200">
                <a:latin typeface="Open Sans-demi_bold"/>
              </a:rPr>
              <a:t>reports</a:t>
            </a:r>
            <a:r>
              <a:rPr dirty="0" lang="en-US" sz="1200">
                <a:latin typeface="Open Sans-demi_bold"/>
              </a:rPr>
              <a:t> </a:t>
            </a:r>
            <a:r>
              <a:rPr dirty="0" lang="en-US" sz="1200">
                <a:latin typeface="Open Sans-demi_bold"/>
              </a:rPr>
              <a:t>and</a:t>
            </a:r>
            <a:r>
              <a:rPr dirty="0" lang="en-US" sz="1200">
                <a:latin typeface="Open Sans-demi_bold"/>
              </a:rPr>
              <a:t> </a:t>
            </a:r>
            <a:r>
              <a:rPr dirty="0" lang="en-US" sz="1200">
                <a:latin typeface="Open Sans-demi_bold"/>
              </a:rPr>
              <a:t>dashboards</a:t>
            </a:r>
            <a:endParaRPr dirty="0" lang="en-US" sz="1200">
              <a:latin typeface="Open Sans-demi_bold"/>
            </a:endParaRPr>
          </a:p>
        </p:txBody>
      </p:sp>
      <p:sp>
        <p:nvSpPr>
          <p:cNvPr id="4" name="">
            <a:extLst>
              <a:ext uri="{C3DA4F92-AEA1-4A19-A32D-1A0DF40DFA01}">
                <a16:creationId xmlns:a16="http://schemas.microsoft.com/office/drawing/2010/main" id="{DFF41F70-690B-4027-9195-E72FED709250}"/>
              </a:ext>
            </a:extLst>
          </p:cNvPr>
          <p:cNvSpPr/>
          <p:nvPr/>
        </p:nvSpPr>
        <p:spPr>
          <a:xfrm flipH="false" flipV="false" rot="0">
            <a:off x="1672418" y="1160545"/>
            <a:ext cx="5263934" cy="3336940"/>
          </a:xfrm>
          <a:prstGeom prst="rect">
            <a:avLst/>
          </a:prstGeom>
          <a:solidFill>
            <a:srgbClr val="f7f7f7"/>
          </a:solidFill>
          <a:ln cap="flat" w="9525">
            <a:solidFill>
              <a:schemeClr val="bg1">
                <a:lumMod val="85000"/>
              </a:schemeClr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5" name="">
            <a:extLst>
              <a:ext uri="{AE925315-3B2B-4411-A042-62603F79DCDB}">
                <a16:creationId xmlns:a16="http://schemas.microsoft.com/office/drawing/2010/main" id="{F465C747-B287-4C29-B7D2-2ADA1E339BBC}"/>
              </a:ext>
            </a:extLst>
          </p:cNvPr>
          <p:cNvPicPr>
            <a:picLocks noChangeAspect="true"/>
          </p:cNvPicPr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 flipH="false" flipV="false" rot="0">
            <a:off x="6656860" y="4714227"/>
            <a:ext cx="2639006" cy="434968"/>
          </a:xfrm>
          <a:prstGeom prst="rect">
            <a:avLst/>
          </a:prstGeom>
          <a:noFill/>
        </p:spPr>
      </p:pic>
      <p:sp>
        <p:nvSpPr>
          <p:cNvPr id="6" name="">
            <a:extLst>
              <a:ext uri="{4BAE9EC4-8BFE-4F63-BC28-8D96DA8BCBB8}">
                <a16:creationId xmlns:a16="http://schemas.microsoft.com/office/drawing/2010/main" id="{4CF2958F-D772-43DE-BE32-AE26A2F4879C}"/>
              </a:ext>
            </a:extLst>
          </p:cNvPr>
          <p:cNvSpPr/>
          <p:nvPr/>
        </p:nvSpPr>
        <p:spPr>
          <a:xfrm flipH="false" flipV="false" rot="0">
            <a:off x="468287" y="0"/>
            <a:ext cx="900255" cy="907942"/>
          </a:xfrm>
          <a:prstGeom prst="rect">
            <a:avLst/>
          </a:prstGeom>
          <a:solidFill>
            <a:srgbClr val="efdf9a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7" name="">
            <a:extLst>
              <a:ext uri="{04CBA4E5-5255-43DD-B288-8C12BDB259A7}">
                <a16:creationId xmlns:a16="http://schemas.microsoft.com/office/drawing/2010/main" id="{3FE11A0A-5D6D-4DA7-A027-9899510485FC}"/>
              </a:ext>
            </a:extLst>
          </p:cNvPr>
          <p:cNvSpPr/>
          <p:nvPr/>
        </p:nvSpPr>
        <p:spPr>
          <a:xfrm flipH="false" flipV="false" rot="0">
            <a:off x="514159" y="30583"/>
            <a:ext cx="900255" cy="907942"/>
          </a:xfrm>
          <a:prstGeom prst="rect">
            <a:avLst/>
          </a:prstGeom>
          <a:noFill/>
          <a:ln cap="flat" w="9525">
            <a:solidFill>
              <a:srgbClr val="d6d9e5"/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8" name="">
            <a:extLst>
              <a:ext uri="{32C6F458-93C0-4FED-83F9-9567BCC3D52C}">
                <a16:creationId xmlns:a16="http://schemas.microsoft.com/office/drawing/2010/main" id="{5D92F4BA-AD97-4F88-9B40-294045556627}"/>
              </a:ext>
            </a:extLst>
          </p:cNvPr>
          <p:cNvSpPr txBox="1">
            <a:spLocks noGrp="true"/>
          </p:cNvSpPr>
          <p:nvPr/>
        </p:nvSpPr>
        <p:spPr>
          <a:xfrm rot="0">
            <a:off x="633431" y="182602"/>
            <a:ext cx="612686" cy="560231"/>
          </a:xfrm>
          <a:prstGeom prst="rect">
            <a:avLst/>
          </a:prstGeom>
        </p:spPr>
        <p:txBody>
          <a:bodyPr rtlCol="0" vert="horz"/>
          <a:lstStyle/>
          <a:p>
            <a:pPr/>
            <a:r>
              <a:rPr b="1" dirty="0" lang="en-US" sz="2800">
                <a:latin typeface="Open Sans-heavy"/>
              </a:rPr>
              <a:t>04</a:t>
            </a:r>
            <a:endParaRPr b="1" dirty="0" lang="en-US" sz="2800">
              <a:latin typeface="Open Sans-heavy"/>
            </a:endParaRPr>
          </a:p>
        </p:txBody>
      </p:sp>
      <p:sp>
        <p:nvSpPr>
          <p:cNvPr id="9" name="">
            <a:extLst>
              <a:ext uri="{23301773-D30C-4976-90A0-F170FB97408C}">
                <a16:creationId xmlns:a16="http://schemas.microsoft.com/office/drawing/2010/main" id="{96463B10-26A2-4DE6-855B-1D332E3AA76F}"/>
              </a:ext>
            </a:extLst>
          </p:cNvPr>
          <p:cNvSpPr/>
          <p:nvPr/>
        </p:nvSpPr>
        <p:spPr>
          <a:xfrm flipH="false" flipV="false" rot="0">
            <a:off x="1862242" y="1274530"/>
            <a:ext cx="91574" cy="95878"/>
          </a:xfrm>
          <a:prstGeom prst="ellipse">
            <a:avLst/>
          </a:prstGeom>
          <a:solidFill>
            <a:srgbClr val="fa7a56"/>
          </a:solidFill>
          <a:ln cap="flat" w="9525">
            <a:noFill/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0" name="">
            <a:extLst>
              <a:ext uri="{5C7DE164-DADF-4DEF-B1DD-BEC342B939B4}">
                <a16:creationId xmlns:a16="http://schemas.microsoft.com/office/drawing/2010/main" id="{429B834E-228E-4ACF-8AF1-58B9322FEE4C}"/>
              </a:ext>
            </a:extLst>
          </p:cNvPr>
          <p:cNvSpPr/>
          <p:nvPr/>
        </p:nvSpPr>
        <p:spPr>
          <a:xfrm flipH="false" flipV="false" rot="0">
            <a:off x="1999507" y="1274978"/>
            <a:ext cx="91574" cy="95878"/>
          </a:xfrm>
          <a:prstGeom prst="ellipse">
            <a:avLst/>
          </a:prstGeom>
          <a:solidFill>
            <a:srgbClr val="ffc000"/>
          </a:solidFill>
          <a:ln cap="flat" w="9525">
            <a:noFill/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1" name="">
            <a:extLst>
              <a:ext uri="{A1F24D4C-0A1F-4FA8-BC22-A8C7E72469C7}">
                <a16:creationId xmlns:a16="http://schemas.microsoft.com/office/drawing/2010/main" id="{CB91730B-A630-424B-9D2C-E45C90626B2F}"/>
              </a:ext>
            </a:extLst>
          </p:cNvPr>
          <p:cNvSpPr/>
          <p:nvPr/>
        </p:nvSpPr>
        <p:spPr>
          <a:xfrm flipH="false" flipV="false" rot="0">
            <a:off x="2145639" y="1276720"/>
            <a:ext cx="91574" cy="95878"/>
          </a:xfrm>
          <a:prstGeom prst="ellipse">
            <a:avLst/>
          </a:prstGeom>
          <a:solidFill>
            <a:srgbClr val="92d050"/>
          </a:solidFill>
          <a:ln cap="flat" w="9525">
            <a:noFill/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12" name="">
            <a:extLst>
              <a:ext uri="{F12649D9-3151-4946-861F-E8F1D2160004}">
                <a16:creationId xmlns:a16="http://schemas.microsoft.com/office/drawing/2010/main" id="{6E7BE9EE-5189-4439-89C9-F0FE153CC554}"/>
              </a:ext>
            </a:extLst>
          </p:cNvPr>
          <p:cNvPicPr>
            <a:picLocks noChangeAspect="true"/>
          </p:cNvPicPr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 flipH="false" flipV="false" rot="0">
            <a:off x="7591" y="3977459"/>
            <a:ext cx="7322296" cy="4255217"/>
          </a:xfrm>
          <a:prstGeom prst="rect">
            <a:avLst/>
          </a:prstGeom>
          <a:noFill/>
        </p:spPr>
      </p:pic>
      <p:pic>
        <p:nvPicPr>
          <p:cNvPr id="13" name="">
            <a:extLst>
              <a:ext uri="{9009D37B-BC04-48F1-A64F-EF1514F98ABF}">
                <a16:creationId xmlns:a16="http://schemas.microsoft.com/office/drawing/2010/main" id="{2FB04018-E27F-45A1-80D8-92282E1ECF3F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0">
            <a:off x="1879616" y="1474574"/>
            <a:ext cx="4838004" cy="2884741"/>
          </a:xfrm>
          <a:prstGeom prst="rect">
            <a:avLst/>
          </a:prstGeom>
          <a:noFill/>
        </p:spPr>
      </p:pic>
    </p:spTree>
    <p:extLst>
      <p:ext uri="{387C5487-970A-4AAB-95BC-E26D4B601DD2}">
        <p14:creationId xmlns:p14="http://schemas.microsoft.com/office/powerpoint/2010/main" val="1686219902698"/>
      </p:ext>
    </p:extLst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C58D4D7A-C10F-4BBE-8A34-A3EF8EFAD0D3}">
                <a16:creationId xmlns:a16="http://schemas.microsoft.com/office/drawing/2010/main" id="{A072DE3F-75E8-4D00-8718-AB4D87F3EADD}"/>
              </a:ext>
            </a:extLst>
          </p:cNvPr>
          <p:cNvPicPr>
            <a:picLocks noChangeAspect="true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flipH="false" flipV="false" rot="0">
            <a:off x="15182" y="3977459"/>
            <a:ext cx="7322296" cy="4255217"/>
          </a:xfrm>
          <a:prstGeom prst="rect">
            <a:avLst/>
          </a:prstGeom>
          <a:noFill/>
        </p:spPr>
      </p:pic>
      <p:sp>
        <p:nvSpPr>
          <p:cNvPr id="3" name="Title 7">
            <a:extLst>
              <a:ext uri="{10E44F4E-D1CA-414E-8726-7BDFE763EE6B}">
                <a16:creationId xmlns:a16="http://schemas.microsoft.com/office/drawing/2010/main" id="{A18AE319-C1B7-4417-B98A-7D22435847FB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1564071" y="15192"/>
            <a:ext cx="7391400" cy="629906"/>
          </a:xfrm>
        </p:spPr>
        <p:txBody>
          <a:bodyPr rtlCol="0" vert="horz"/>
          <a:lstStyle/>
          <a:p>
            <a:pPr/>
            <a:r>
              <a:rPr b="1" dirty="0" lang="en-US" sz="2600">
                <a:latin typeface="Open Sans"/>
              </a:rPr>
              <a:t>Explore </a:t>
            </a:r>
            <a:r>
              <a:rPr b="1" dirty="0" err="1" lang="en-US" sz="2600">
                <a:latin typeface="Open Sans"/>
              </a:rPr>
              <a:t>ServiceNow</a:t>
            </a:r>
            <a:r>
              <a:rPr b="1" dirty="0" lang="en-US" sz="2600">
                <a:latin typeface="Open Sans"/>
              </a:rPr>
              <a:t> data with A</a:t>
            </a:r>
            <a:r>
              <a:rPr b="1" dirty="0" lang="en-US" sz="2800">
                <a:latin typeface="Open Sans"/>
              </a:rPr>
              <a:t>I</a:t>
            </a:r>
            <a:endParaRPr b="1" dirty="0" lang="en-US" sz="2800">
              <a:latin typeface="Open Sans"/>
            </a:endParaRPr>
          </a:p>
        </p:txBody>
      </p:sp>
      <p:sp>
        <p:nvSpPr>
          <p:cNvPr id="4" name="Content Placeholder 2">
            <a:extLst>
              <a:ext uri="{2C76BAB8-2BF0-4985-A5DE-CA86EE1821F3}">
                <a16:creationId xmlns:a16="http://schemas.microsoft.com/office/drawing/2010/main" id="{74D218E4-9790-4528-AF5E-1847682EADF1}"/>
              </a:ext>
            </a:extLst>
          </p:cNvPr>
          <p:cNvSpPr>
            <a:spLocks noGrp="true"/>
          </p:cNvSpPr>
          <p:nvPr>
            <p:ph idx="1"/>
          </p:nvPr>
        </p:nvSpPr>
        <p:spPr>
          <a:xfrm rot="0">
            <a:off x="1586846" y="614714"/>
            <a:ext cx="7391400" cy="359225"/>
          </a:xfrm>
        </p:spPr>
        <p:txBody>
          <a:bodyPr rtlCol="0" vert="horz">
            <a:normAutofit fontScale="100000" lnSpcReduction="0"/>
          </a:bodyPr>
          <a:lstStyle/>
          <a:p>
            <a:pPr indent="0">
              <a:buFont typeface="Arial"/>
              <a:buNone/>
            </a:pPr>
            <a:r>
              <a:rPr dirty="0" lang="en-US" sz="1200">
                <a:latin typeface="Open Sans-light"/>
              </a:rPr>
              <a:t>Uncover hidden insights in </a:t>
            </a:r>
            <a:r>
              <a:rPr dirty="0" lang="en-US" sz="1200">
                <a:latin typeface="Open Sans-light"/>
              </a:rPr>
              <a:t>your </a:t>
            </a:r>
            <a:r>
              <a:rPr dirty="0" err="1" lang="en-US" sz="1200">
                <a:latin typeface="Open Sans-demi_bold"/>
              </a:rPr>
              <a:t>ServiceNow</a:t>
            </a:r>
            <a:r>
              <a:rPr dirty="0" lang="en-US" sz="1200">
                <a:latin typeface="Open Sans-demi_bold"/>
              </a:rPr>
              <a:t> data with Zia, an </a:t>
            </a:r>
            <a:r>
              <a:rPr dirty="0" lang="en-US" sz="1200">
                <a:latin typeface="Open Sans-demi_bold"/>
              </a:rPr>
              <a:t>AI-powered</a:t>
            </a:r>
            <a:r>
              <a:rPr dirty="0" lang="en-US" sz="1200">
                <a:latin typeface="Open Sans-demi_bold"/>
              </a:rPr>
              <a:t> </a:t>
            </a:r>
            <a:r>
              <a:rPr dirty="0" lang="en-US" sz="1200">
                <a:latin typeface="Open Sans-demi_bold"/>
              </a:rPr>
              <a:t>analytics</a:t>
            </a:r>
            <a:r>
              <a:rPr dirty="0" lang="en-US" sz="1200">
                <a:latin typeface="Open Sans-demi_bold"/>
              </a:rPr>
              <a:t> assistant</a:t>
            </a:r>
            <a:endParaRPr dirty="0" lang="en-US" sz="1200">
              <a:latin typeface="Open Sans-demi_bold"/>
            </a:endParaRPr>
          </a:p>
        </p:txBody>
      </p:sp>
      <p:sp>
        <p:nvSpPr>
          <p:cNvPr id="5" name="">
            <a:extLst>
              <a:ext uri="{686F1702-C5DD-4541-8D5C-4E14CACDC60A}">
                <a16:creationId xmlns:a16="http://schemas.microsoft.com/office/drawing/2010/main" id="{361B7D9D-F8F4-443F-8258-1D5D06804D43}"/>
              </a:ext>
            </a:extLst>
          </p:cNvPr>
          <p:cNvSpPr/>
          <p:nvPr/>
        </p:nvSpPr>
        <p:spPr>
          <a:xfrm flipH="false" flipV="false" rot="0">
            <a:off x="514159" y="30583"/>
            <a:ext cx="900255" cy="907942"/>
          </a:xfrm>
          <a:prstGeom prst="rect">
            <a:avLst/>
          </a:prstGeom>
          <a:noFill/>
          <a:ln cap="flat" w="9525">
            <a:solidFill>
              <a:srgbClr val="d6d9e5"/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6" name="">
            <a:extLst>
              <a:ext uri="{158B1CC5-9927-4AEB-85DF-7B4CD34F3187}">
                <a16:creationId xmlns:a16="http://schemas.microsoft.com/office/drawing/2010/main" id="{CD1B951E-7861-445E-B8B5-BA355FC3FB8D}"/>
              </a:ext>
            </a:extLst>
          </p:cNvPr>
          <p:cNvSpPr/>
          <p:nvPr/>
        </p:nvSpPr>
        <p:spPr>
          <a:xfrm flipH="false" flipV="false" rot="0">
            <a:off x="468287" y="0"/>
            <a:ext cx="900255" cy="907942"/>
          </a:xfrm>
          <a:prstGeom prst="rect">
            <a:avLst/>
          </a:prstGeom>
          <a:solidFill>
            <a:srgbClr val="efdf9a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7" name="">
            <a:extLst>
              <a:ext uri="{901479A1-0D52-451B-8825-993C57624002}">
                <a16:creationId xmlns:a16="http://schemas.microsoft.com/office/drawing/2010/main" id="{B00D8E84-3F30-4EA1-904C-369A9735DCDA}"/>
              </a:ext>
            </a:extLst>
          </p:cNvPr>
          <p:cNvSpPr txBox="1">
            <a:spLocks noGrp="true"/>
          </p:cNvSpPr>
          <p:nvPr/>
        </p:nvSpPr>
        <p:spPr>
          <a:xfrm rot="0">
            <a:off x="633431" y="190195"/>
            <a:ext cx="612686" cy="560231"/>
          </a:xfrm>
          <a:prstGeom prst="rect">
            <a:avLst/>
          </a:prstGeom>
        </p:spPr>
        <p:txBody>
          <a:bodyPr rtlCol="0" vert="horz"/>
          <a:lstStyle/>
          <a:p>
            <a:pPr/>
            <a:r>
              <a:rPr b="1" dirty="0" lang="en-US" sz="2800">
                <a:latin typeface="Open Sans-heavy"/>
              </a:rPr>
              <a:t>05</a:t>
            </a:r>
            <a:endParaRPr b="1" dirty="0" lang="en-US" sz="2800">
              <a:latin typeface="Open Sans-heavy"/>
            </a:endParaRPr>
          </a:p>
        </p:txBody>
      </p:sp>
      <p:sp>
        <p:nvSpPr>
          <p:cNvPr id="8" name="">
            <a:extLst>
              <a:ext uri="{7D11BCB5-9217-4F44-A12C-1950E8AB96D9}">
                <a16:creationId xmlns:a16="http://schemas.microsoft.com/office/drawing/2010/main" id="{59AE800D-CADF-4AEB-9CBC-4F6E1530BF0E}"/>
              </a:ext>
            </a:extLst>
          </p:cNvPr>
          <p:cNvSpPr/>
          <p:nvPr/>
        </p:nvSpPr>
        <p:spPr>
          <a:xfrm flipH="false" flipV="false" rot="0">
            <a:off x="1707937" y="1215151"/>
            <a:ext cx="5293928" cy="3296088"/>
          </a:xfrm>
          <a:prstGeom prst="rect">
            <a:avLst/>
          </a:prstGeom>
          <a:solidFill>
            <a:srgbClr val="f7f7f7"/>
          </a:solidFill>
          <a:ln cap="flat" w="9525">
            <a:solidFill>
              <a:schemeClr val="bg1">
                <a:lumMod val="85000"/>
              </a:schemeClr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9" name="">
            <a:extLst>
              <a:ext uri="{C36E62B1-B98E-444F-906F-9AB0736D76CE}">
                <a16:creationId xmlns:a16="http://schemas.microsoft.com/office/drawing/2010/main" id="{C254A39C-5ECD-4D61-B02A-A304DCCDFAAE}"/>
              </a:ext>
            </a:extLst>
          </p:cNvPr>
          <p:cNvPicPr>
            <a:picLocks noChangeAspect="true"/>
          </p:cNvPicPr>
          <p:nvPr/>
        </p:nvPicPr>
        <p:blipFill>
          <a:blip r:embed="rId3">
            <a:alphaModFix amt="45000"/>
          </a:blip>
          <a:stretch>
            <a:fillRect/>
          </a:stretch>
        </p:blipFill>
        <p:spPr>
          <a:xfrm flipH="false" flipV="false" rot="0">
            <a:off x="6656860" y="4714227"/>
            <a:ext cx="2639006" cy="434968"/>
          </a:xfrm>
          <a:prstGeom prst="rect">
            <a:avLst/>
          </a:prstGeom>
          <a:noFill/>
        </p:spPr>
      </p:pic>
      <p:sp>
        <p:nvSpPr>
          <p:cNvPr id="10" name="">
            <a:extLst>
              <a:ext uri="{C39EF9C4-F37F-40F9-B23D-FE4229FC39F5}">
                <a16:creationId xmlns:a16="http://schemas.microsoft.com/office/drawing/2010/main" id="{E59E637A-489C-44F3-9A2D-72BA5912D767}"/>
              </a:ext>
            </a:extLst>
          </p:cNvPr>
          <p:cNvSpPr/>
          <p:nvPr/>
        </p:nvSpPr>
        <p:spPr>
          <a:xfrm flipH="false" flipV="false" rot="0">
            <a:off x="1907809" y="1335281"/>
            <a:ext cx="91574" cy="95878"/>
          </a:xfrm>
          <a:prstGeom prst="ellipse">
            <a:avLst/>
          </a:prstGeom>
          <a:solidFill>
            <a:srgbClr val="fa7a56"/>
          </a:solidFill>
          <a:ln cap="flat" w="9525">
            <a:noFill/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1" name="">
            <a:extLst>
              <a:ext uri="{A0B85646-8D3A-4923-813F-629327923756}">
                <a16:creationId xmlns:a16="http://schemas.microsoft.com/office/drawing/2010/main" id="{38564B01-10FE-4F57-BEA9-2E331FE56D41}"/>
              </a:ext>
            </a:extLst>
          </p:cNvPr>
          <p:cNvSpPr/>
          <p:nvPr/>
        </p:nvSpPr>
        <p:spPr>
          <a:xfrm flipH="false" flipV="false" rot="0">
            <a:off x="2045074" y="1335728"/>
            <a:ext cx="91574" cy="95878"/>
          </a:xfrm>
          <a:prstGeom prst="ellipse">
            <a:avLst/>
          </a:prstGeom>
          <a:solidFill>
            <a:srgbClr val="ffc000"/>
          </a:solidFill>
          <a:ln cap="flat" w="9525">
            <a:noFill/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2" name="">
            <a:extLst>
              <a:ext uri="{F9CE6A13-0221-432D-A7AE-306CEDA8D513}">
                <a16:creationId xmlns:a16="http://schemas.microsoft.com/office/drawing/2010/main" id="{CB6E52DC-92A6-4E98-B72E-2AB04BFB73EC}"/>
              </a:ext>
            </a:extLst>
          </p:cNvPr>
          <p:cNvSpPr/>
          <p:nvPr/>
        </p:nvSpPr>
        <p:spPr>
          <a:xfrm flipH="false" flipV="false" rot="0">
            <a:off x="2191207" y="1337472"/>
            <a:ext cx="91574" cy="95878"/>
          </a:xfrm>
          <a:prstGeom prst="ellipse">
            <a:avLst/>
          </a:prstGeom>
          <a:solidFill>
            <a:srgbClr val="92d050"/>
          </a:solidFill>
          <a:ln cap="flat" w="9525">
            <a:noFill/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13" name="">
            <a:extLst>
              <a:ext uri="{2E8D595D-3798-49F8-B1FD-1476FAFE775C}">
                <a16:creationId xmlns:a16="http://schemas.microsoft.com/office/drawing/2010/main" id="{7C316A74-24C6-4B9A-AE36-69CD21A33838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0">
            <a:off x="1936089" y="1556089"/>
            <a:ext cx="4853292" cy="2733350"/>
          </a:xfrm>
          <a:prstGeom prst="rect">
            <a:avLst/>
          </a:prstGeom>
          <a:noFill/>
        </p:spPr>
      </p:pic>
    </p:spTree>
    <p:extLst>
      <p:ext uri="{F139A975-34C4-40F1-9F36-FA0E54B6E727}">
        <p14:creationId xmlns:p14="http://schemas.microsoft.com/office/powerpoint/2010/main" val="1686219902701"/>
      </p:ext>
    </p:extLst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461A90A2-3252-45C3-B793-E738952556E4}">
                <a16:creationId xmlns:a16="http://schemas.microsoft.com/office/drawing/2010/main" id="{48A48CA5-21F5-45AD-AF13-40C238C772F4}"/>
              </a:ext>
            </a:extLst>
          </p:cNvPr>
          <p:cNvPicPr>
            <a:picLocks noChangeAspect="true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flipH="false" flipV="false" rot="0">
            <a:off x="7591" y="3977459"/>
            <a:ext cx="7322296" cy="4255217"/>
          </a:xfrm>
          <a:prstGeom prst="rect">
            <a:avLst/>
          </a:prstGeom>
          <a:noFill/>
        </p:spPr>
      </p:pic>
      <p:sp>
        <p:nvSpPr>
          <p:cNvPr id="3" name="Title 7">
            <a:extLst>
              <a:ext uri="{FD175394-2AB7-468A-B8CA-A665CC9D407E}">
                <a16:creationId xmlns:a16="http://schemas.microsoft.com/office/drawing/2010/main" id="{4DBDDE03-CE2A-4760-B32D-3ECA33E8520F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1541278" y="0"/>
            <a:ext cx="6850846" cy="629906"/>
          </a:xfrm>
        </p:spPr>
        <p:txBody>
          <a:bodyPr rtlCol="0" vert="horz"/>
          <a:lstStyle/>
          <a:p>
            <a:pPr/>
            <a:r>
              <a:rPr b="1" dirty="0" lang="en-US" sz="2600">
                <a:latin typeface="Open Sans"/>
              </a:rPr>
              <a:t>Gain predictive insight into processes</a:t>
            </a:r>
            <a:endParaRPr b="1" dirty="0" lang="en-US" sz="2600">
              <a:latin typeface="Open Sans"/>
            </a:endParaRPr>
          </a:p>
        </p:txBody>
      </p:sp>
      <p:sp>
        <p:nvSpPr>
          <p:cNvPr id="4" name="Content Placeholder 2">
            <a:extLst>
              <a:ext uri="{07B3A9BB-EF5B-46FE-BA23-D21DB0A72D03}">
                <a16:creationId xmlns:a16="http://schemas.microsoft.com/office/drawing/2010/main" id="{F4D7FF50-ACD6-4EE2-BB13-2882F5E6EAD6}"/>
              </a:ext>
            </a:extLst>
          </p:cNvPr>
          <p:cNvSpPr>
            <a:spLocks noGrp="true"/>
          </p:cNvSpPr>
          <p:nvPr>
            <p:ph idx="1"/>
          </p:nvPr>
        </p:nvSpPr>
        <p:spPr>
          <a:xfrm rot="0">
            <a:off x="1579559" y="637498"/>
            <a:ext cx="7564440" cy="308618"/>
          </a:xfrm>
        </p:spPr>
        <p:txBody>
          <a:bodyPr rtlCol="0" vert="horz">
            <a:normAutofit fontScale="100000" lnSpcReduction="10000"/>
          </a:bodyPr>
          <a:lstStyle/>
          <a:p>
            <a:pPr indent="0">
              <a:buFont typeface="Arial"/>
              <a:buNone/>
            </a:pPr>
            <a:r>
              <a:rPr dirty="0" lang="en-US" sz="1200">
                <a:latin typeface="Open Sans-light"/>
              </a:rPr>
              <a:t>Leverage past and current data to accurately </a:t>
            </a:r>
            <a:r>
              <a:rPr dirty="0" lang="en-US" sz="1200">
                <a:latin typeface="Open Sans-light"/>
              </a:rPr>
              <a:t>forecast the future and</a:t>
            </a:r>
            <a:r>
              <a:rPr dirty="0" lang="en-US" sz="1200">
                <a:latin typeface="Open Sans-demi_bold"/>
              </a:rPr>
              <a:t> prepare for problems beforehand</a:t>
            </a:r>
            <a:endParaRPr dirty="0" lang="en-US" sz="1200">
              <a:latin typeface="Open Sans-demi_bold"/>
            </a:endParaRPr>
          </a:p>
        </p:txBody>
      </p:sp>
      <p:sp>
        <p:nvSpPr>
          <p:cNvPr id="5" name="">
            <a:extLst>
              <a:ext uri="{5C8450D5-AD4D-442F-943E-7A11A4F0B95E}">
                <a16:creationId xmlns:a16="http://schemas.microsoft.com/office/drawing/2010/main" id="{303117F7-424C-4BF8-A073-6542258767B8}"/>
              </a:ext>
            </a:extLst>
          </p:cNvPr>
          <p:cNvSpPr/>
          <p:nvPr/>
        </p:nvSpPr>
        <p:spPr>
          <a:xfrm flipH="false" flipV="false" rot="0">
            <a:off x="514159" y="30583"/>
            <a:ext cx="900255" cy="907942"/>
          </a:xfrm>
          <a:prstGeom prst="rect">
            <a:avLst/>
          </a:prstGeom>
          <a:noFill/>
          <a:ln cap="flat" w="9525">
            <a:solidFill>
              <a:srgbClr val="d6d9e5"/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6" name="">
            <a:extLst>
              <a:ext uri="{0686B7F5-4F20-4DAD-94B4-FF2A9C89FFB9}">
                <a16:creationId xmlns:a16="http://schemas.microsoft.com/office/drawing/2010/main" id="{82AE6798-87D8-4A05-8307-E6DD2F733F42}"/>
              </a:ext>
            </a:extLst>
          </p:cNvPr>
          <p:cNvSpPr/>
          <p:nvPr/>
        </p:nvSpPr>
        <p:spPr>
          <a:xfrm flipH="false" flipV="false" rot="0">
            <a:off x="468287" y="0"/>
            <a:ext cx="900255" cy="907942"/>
          </a:xfrm>
          <a:prstGeom prst="rect">
            <a:avLst/>
          </a:prstGeom>
          <a:solidFill>
            <a:srgbClr val="efdf9a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7" name="">
            <a:extLst>
              <a:ext uri="{8FA46CC4-A847-4830-A3C5-B45A864718EF}">
                <a16:creationId xmlns:a16="http://schemas.microsoft.com/office/drawing/2010/main" id="{F150089C-4484-4485-809E-5F4998BF5FFB}"/>
              </a:ext>
            </a:extLst>
          </p:cNvPr>
          <p:cNvSpPr txBox="1">
            <a:spLocks noGrp="true"/>
          </p:cNvSpPr>
          <p:nvPr/>
        </p:nvSpPr>
        <p:spPr>
          <a:xfrm rot="0">
            <a:off x="633431" y="190195"/>
            <a:ext cx="612686" cy="560231"/>
          </a:xfrm>
          <a:prstGeom prst="rect">
            <a:avLst/>
          </a:prstGeom>
        </p:spPr>
        <p:txBody>
          <a:bodyPr rtlCol="0" vert="horz"/>
          <a:lstStyle/>
          <a:p>
            <a:pPr/>
            <a:r>
              <a:rPr b="1" dirty="0" lang="en-US" sz="2800">
                <a:latin typeface="Open Sans-heavy"/>
              </a:rPr>
              <a:t>06</a:t>
            </a:r>
            <a:endParaRPr b="1" dirty="0" lang="en-US" sz="2800">
              <a:latin typeface="Open Sans-heavy"/>
            </a:endParaRPr>
          </a:p>
        </p:txBody>
      </p:sp>
      <p:sp>
        <p:nvSpPr>
          <p:cNvPr id="8" name="">
            <a:extLst>
              <a:ext uri="{1AD12BCE-003E-4B65-A17B-BA3BBBDC1D19}">
                <a16:creationId xmlns:a16="http://schemas.microsoft.com/office/drawing/2010/main" id="{99C06EB2-3B62-46F9-B4FD-5E4CBB543FA2}"/>
              </a:ext>
            </a:extLst>
          </p:cNvPr>
          <p:cNvSpPr/>
          <p:nvPr/>
        </p:nvSpPr>
        <p:spPr>
          <a:xfrm flipH="false" flipV="false" rot="0">
            <a:off x="1699745" y="1233477"/>
            <a:ext cx="5377481" cy="3391443"/>
          </a:xfrm>
          <a:prstGeom prst="rect">
            <a:avLst/>
          </a:prstGeom>
          <a:solidFill>
            <a:schemeClr val="bg1">
              <a:lumMod val="95000"/>
            </a:schemeClr>
          </a:solidFill>
          <a:ln cap="flat" w="9525">
            <a:solidFill>
              <a:schemeClr val="bg1">
                <a:lumMod val="85000"/>
              </a:schemeClr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9" name="">
            <a:extLst>
              <a:ext uri="{3CF86EB2-193A-47BF-90E3-962708CF3FEE}">
                <a16:creationId xmlns:a16="http://schemas.microsoft.com/office/drawing/2010/main" id="{DA227A1A-43E6-41C6-A71A-C2A8956132BB}"/>
              </a:ext>
            </a:extLst>
          </p:cNvPr>
          <p:cNvSpPr/>
          <p:nvPr/>
        </p:nvSpPr>
        <p:spPr>
          <a:xfrm flipH="false" flipV="false" rot="0">
            <a:off x="1900218" y="1350472"/>
            <a:ext cx="91574" cy="95878"/>
          </a:xfrm>
          <a:prstGeom prst="ellipse">
            <a:avLst/>
          </a:prstGeom>
          <a:solidFill>
            <a:srgbClr val="fa7a56"/>
          </a:solidFill>
          <a:ln cap="flat" w="9525">
            <a:noFill/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0" name="">
            <a:extLst>
              <a:ext uri="{F692B47E-4183-4869-AC56-68EEF02448A8}">
                <a16:creationId xmlns:a16="http://schemas.microsoft.com/office/drawing/2010/main" id="{4ACE8D52-3DCB-4226-9263-083601944E17}"/>
              </a:ext>
            </a:extLst>
          </p:cNvPr>
          <p:cNvSpPr/>
          <p:nvPr/>
        </p:nvSpPr>
        <p:spPr>
          <a:xfrm flipH="false" flipV="false" rot="0">
            <a:off x="2037483" y="1350921"/>
            <a:ext cx="91574" cy="95878"/>
          </a:xfrm>
          <a:prstGeom prst="ellipse">
            <a:avLst/>
          </a:prstGeom>
          <a:solidFill>
            <a:srgbClr val="ffc000"/>
          </a:solidFill>
          <a:ln cap="flat" w="9525">
            <a:noFill/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1" name="">
            <a:extLst>
              <a:ext uri="{EF7A5152-D346-49D6-BD45-1D77DE7FA999}">
                <a16:creationId xmlns:a16="http://schemas.microsoft.com/office/drawing/2010/main" id="{069C9F3B-536F-4BF9-BEFC-63AAA9E40334}"/>
              </a:ext>
            </a:extLst>
          </p:cNvPr>
          <p:cNvSpPr/>
          <p:nvPr/>
        </p:nvSpPr>
        <p:spPr>
          <a:xfrm flipH="false" flipV="false" rot="0">
            <a:off x="2183615" y="1352663"/>
            <a:ext cx="91574" cy="95878"/>
          </a:xfrm>
          <a:prstGeom prst="ellipse">
            <a:avLst/>
          </a:prstGeom>
          <a:solidFill>
            <a:srgbClr val="92d050"/>
          </a:solidFill>
          <a:ln cap="flat" w="9525">
            <a:noFill/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12" name="">
            <a:extLst>
              <a:ext uri="{B9641E43-3675-473E-AA53-388772B618AC}">
                <a16:creationId xmlns:a16="http://schemas.microsoft.com/office/drawing/2010/main" id="{4964581F-78BB-469D-8E91-DF6AC6E0BDB8}"/>
              </a:ext>
            </a:extLst>
          </p:cNvPr>
          <p:cNvPicPr>
            <a:picLocks noChangeAspect="true"/>
          </p:cNvPicPr>
          <p:nvPr/>
        </p:nvPicPr>
        <p:blipFill>
          <a:blip r:embed="rId3">
            <a:alphaModFix amt="45000"/>
          </a:blip>
          <a:stretch>
            <a:fillRect/>
          </a:stretch>
        </p:blipFill>
        <p:spPr>
          <a:xfrm flipH="false" flipV="false" rot="0">
            <a:off x="6656860" y="4714227"/>
            <a:ext cx="2639006" cy="434968"/>
          </a:xfrm>
          <a:prstGeom prst="rect">
            <a:avLst/>
          </a:prstGeom>
          <a:noFill/>
        </p:spPr>
      </p:pic>
      <p:pic>
        <p:nvPicPr>
          <p:cNvPr id="13" name="">
            <a:extLst>
              <a:ext uri="{B55906BA-99ED-4F30-AA46-8547C1996D7D}">
                <a16:creationId xmlns:a16="http://schemas.microsoft.com/office/drawing/2010/main" id="{207C7CD4-4054-44C6-8060-946A3CD4DEB7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0">
            <a:off x="1917039" y="1625050"/>
            <a:ext cx="4929730" cy="2776393"/>
          </a:xfrm>
          <a:prstGeom prst="rect">
            <a:avLst/>
          </a:prstGeom>
          <a:noFill/>
        </p:spPr>
      </p:pic>
    </p:spTree>
    <p:extLst>
      <p:ext uri="{BBAA80DF-FC1C-49ED-BD50-8CD3A61C340A}">
        <p14:creationId xmlns:p14="http://schemas.microsoft.com/office/powerpoint/2010/main" val="1686219902704"/>
      </p:ext>
    </p:extLst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24C3A956-965C-4359-90F5-AC466857F32B}">
                <a16:creationId xmlns:a16="http://schemas.microsoft.com/office/drawing/2010/main" id="{7B502FF8-377F-47D9-8D76-71CA97AAB54B}"/>
              </a:ext>
            </a:extLst>
          </p:cNvPr>
          <p:cNvPicPr>
            <a:picLocks noChangeAspect="true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flipH="false" flipV="false" rot="0">
            <a:off x="30375" y="3977459"/>
            <a:ext cx="7322296" cy="4255217"/>
          </a:xfrm>
          <a:prstGeom prst="rect">
            <a:avLst/>
          </a:prstGeom>
          <a:noFill/>
        </p:spPr>
      </p:pic>
      <p:sp>
        <p:nvSpPr>
          <p:cNvPr id="3" name="Title 7">
            <a:extLst>
              <a:ext uri="{24ABE993-B2E1-4F86-AD11-4CC7054016D0}">
                <a16:creationId xmlns:a16="http://schemas.microsoft.com/office/drawing/2010/main" id="{33F8CCE8-044B-4C9E-8846-557311FF8733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1526400" y="-72685"/>
            <a:ext cx="5969546" cy="629906"/>
          </a:xfrm>
        </p:spPr>
        <p:txBody>
          <a:bodyPr rtlCol="0" vert="horz"/>
          <a:lstStyle/>
          <a:p>
            <a:pPr/>
            <a:r>
              <a:rPr b="1" dirty="0" lang="en-US" sz="2600">
                <a:latin typeface="Open Sans"/>
              </a:rPr>
              <a:t>Perform faster </a:t>
            </a:r>
            <a:r>
              <a:rPr b="1" dirty="0" lang="en-US" sz="2600">
                <a:latin typeface="Open Sans"/>
              </a:rPr>
              <a:t>root</a:t>
            </a:r>
            <a:r>
              <a:rPr b="1" dirty="0" err="1" lang="en-US" sz="2600">
                <a:latin typeface="Open Sans"/>
              </a:rPr>
              <a:t> </a:t>
            </a:r>
            <a:r>
              <a:rPr b="1" dirty="0" lang="en-US" sz="2600">
                <a:latin typeface="Open Sans"/>
              </a:rPr>
              <a:t>cause</a:t>
            </a:r>
            <a:r>
              <a:rPr b="1" dirty="0" lang="en-US" sz="2600">
                <a:latin typeface="Open Sans"/>
              </a:rPr>
              <a:t> analysis</a:t>
            </a:r>
            <a:endParaRPr b="1" dirty="0" lang="en-US" sz="2600">
              <a:latin typeface="Open Sans"/>
            </a:endParaRPr>
          </a:p>
        </p:txBody>
      </p:sp>
      <p:sp>
        <p:nvSpPr>
          <p:cNvPr id="4" name="Content Placeholder 2">
            <a:extLst>
              <a:ext uri="{05D37064-D331-412C-B69B-67604E3D08E8}">
                <a16:creationId xmlns:a16="http://schemas.microsoft.com/office/drawing/2010/main" id="{34342E52-926A-4665-8210-585F1CEE0AF6}"/>
              </a:ext>
            </a:extLst>
          </p:cNvPr>
          <p:cNvSpPr>
            <a:spLocks noGrp="true"/>
          </p:cNvSpPr>
          <p:nvPr>
            <p:ph idx="1"/>
          </p:nvPr>
        </p:nvSpPr>
        <p:spPr>
          <a:xfrm rot="0">
            <a:off x="1549498" y="549630"/>
            <a:ext cx="8032260" cy="566785"/>
          </a:xfrm>
        </p:spPr>
        <p:txBody>
          <a:bodyPr rtlCol="0" vert="horz">
            <a:noAutofit/>
          </a:bodyPr>
          <a:lstStyle/>
          <a:p>
            <a:pPr indent="0">
              <a:spcBef>
                <a:spcPts val="300"/>
              </a:spcBef>
              <a:buFont typeface="Arial"/>
              <a:buNone/>
            </a:pPr>
            <a:r>
              <a:rPr dirty="0" lang="en-US" sz="1200">
                <a:latin typeface="Open Sans-demi_bold"/>
              </a:rPr>
              <a:t>Drill down to get a granular view of </a:t>
            </a:r>
            <a:r>
              <a:rPr dirty="0" err="1" lang="en-US" sz="1200">
                <a:latin typeface="Open Sans-demi_bold"/>
              </a:rPr>
              <a:t>ServiceNow</a:t>
            </a:r>
            <a:r>
              <a:rPr dirty="0" lang="en-US" sz="1200">
                <a:latin typeface="Open Sans-demi_bold"/>
              </a:rPr>
              <a:t> data</a:t>
            </a:r>
            <a:r>
              <a:rPr dirty="0" lang="en-US" sz="1200">
                <a:latin typeface="Open Sans-light"/>
              </a:rPr>
              <a:t> and </a:t>
            </a:r>
            <a:r>
              <a:rPr dirty="0" lang="en-US" sz="1200">
                <a:latin typeface="Open Sans-light"/>
              </a:rPr>
              <a:t>analyze</a:t>
            </a:r>
            <a:r>
              <a:rPr dirty="0" lang="en-US" sz="1200">
                <a:latin typeface="Open Sans-light"/>
              </a:rPr>
              <a:t> sections of your report that show </a:t>
            </a:r>
          </a:p>
          <a:p>
            <a:pPr indent="0">
              <a:spcBef>
                <a:spcPts val="300"/>
              </a:spcBef>
              <a:buFont typeface="Arial"/>
              <a:buNone/>
            </a:pPr>
            <a:r>
              <a:rPr dirty="0" lang="en-US" sz="1200">
                <a:latin typeface="Open Sans-light"/>
              </a:rPr>
              <a:t>an anomaly</a:t>
            </a:r>
            <a:endParaRPr dirty="0" lang="en-US" sz="1200">
              <a:latin typeface="Open Sans-light"/>
            </a:endParaRPr>
          </a:p>
        </p:txBody>
      </p:sp>
      <p:sp>
        <p:nvSpPr>
          <p:cNvPr id="5" name="">
            <a:extLst>
              <a:ext uri="{B9B2AF78-E1D2-44C9-8F6A-4D6C4C736F05}">
                <a16:creationId xmlns:a16="http://schemas.microsoft.com/office/drawing/2010/main" id="{9CD15DF6-7C17-4726-8962-8E265D91AA8E}"/>
              </a:ext>
            </a:extLst>
          </p:cNvPr>
          <p:cNvSpPr/>
          <p:nvPr/>
        </p:nvSpPr>
        <p:spPr>
          <a:xfrm flipH="false" flipV="false" rot="0">
            <a:off x="505148" y="30583"/>
            <a:ext cx="900255" cy="907942"/>
          </a:xfrm>
          <a:prstGeom prst="rect">
            <a:avLst/>
          </a:prstGeom>
          <a:noFill/>
          <a:ln cap="flat" w="9525">
            <a:solidFill>
              <a:srgbClr val="d6d9e5"/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6" name="">
            <a:extLst>
              <a:ext uri="{084B9B5D-F681-4599-975A-1E8F35373B61}">
                <a16:creationId xmlns:a16="http://schemas.microsoft.com/office/drawing/2010/main" id="{C0E2A09D-0B3D-4D33-B344-B7BDDCFA6BBF}"/>
              </a:ext>
            </a:extLst>
          </p:cNvPr>
          <p:cNvSpPr/>
          <p:nvPr/>
        </p:nvSpPr>
        <p:spPr>
          <a:xfrm flipH="false" flipV="false" rot="0">
            <a:off x="459266" y="0"/>
            <a:ext cx="900255" cy="907942"/>
          </a:xfrm>
          <a:prstGeom prst="rect">
            <a:avLst/>
          </a:prstGeom>
          <a:solidFill>
            <a:srgbClr val="efdf9a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7" name="">
            <a:extLst>
              <a:ext uri="{D1C55CA3-2459-4475-97CA-275752D6B924}">
                <a16:creationId xmlns:a16="http://schemas.microsoft.com/office/drawing/2010/main" id="{D0637195-9094-4327-A5C1-481069472A90}"/>
              </a:ext>
            </a:extLst>
          </p:cNvPr>
          <p:cNvSpPr txBox="1">
            <a:spLocks noGrp="true"/>
          </p:cNvSpPr>
          <p:nvPr/>
        </p:nvSpPr>
        <p:spPr>
          <a:xfrm rot="0">
            <a:off x="625840" y="190195"/>
            <a:ext cx="612686" cy="560231"/>
          </a:xfrm>
          <a:prstGeom prst="rect">
            <a:avLst/>
          </a:prstGeom>
        </p:spPr>
        <p:txBody>
          <a:bodyPr rtlCol="0" vert="horz"/>
          <a:lstStyle/>
          <a:p>
            <a:pPr/>
            <a:r>
              <a:rPr b="1" dirty="0" lang="en-US" sz="2800">
                <a:latin typeface="Open Sans-heavy"/>
              </a:rPr>
              <a:t>07</a:t>
            </a:r>
            <a:endParaRPr b="1" dirty="0" lang="en-US" sz="2800">
              <a:latin typeface="Open Sans-heavy"/>
            </a:endParaRPr>
          </a:p>
        </p:txBody>
      </p:sp>
      <p:sp>
        <p:nvSpPr>
          <p:cNvPr id="8" name="">
            <a:extLst>
              <a:ext uri="{BD54D76C-214C-4611-A7B4-FC602514D679}">
                <a16:creationId xmlns:a16="http://schemas.microsoft.com/office/drawing/2010/main" id="{55E69F41-5D11-4060-A6FB-D20826756DC5}"/>
              </a:ext>
            </a:extLst>
          </p:cNvPr>
          <p:cNvSpPr/>
          <p:nvPr/>
        </p:nvSpPr>
        <p:spPr>
          <a:xfrm flipH="false" flipV="false" rot="0">
            <a:off x="1662788" y="1289770"/>
            <a:ext cx="5377481" cy="3424456"/>
          </a:xfrm>
          <a:prstGeom prst="rect">
            <a:avLst/>
          </a:prstGeom>
          <a:solidFill>
            <a:schemeClr val="bg1">
              <a:lumMod val="95000"/>
            </a:schemeClr>
          </a:solidFill>
          <a:ln cap="flat" w="9525">
            <a:solidFill>
              <a:schemeClr val="bg1">
                <a:lumMod val="85000"/>
              </a:schemeClr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9" name="">
            <a:extLst>
              <a:ext uri="{E3138C47-F789-4294-B0FD-115E2DE092BE}">
                <a16:creationId xmlns:a16="http://schemas.microsoft.com/office/drawing/2010/main" id="{495B7B04-6352-40CE-8266-F424CAC49E58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1855403" y="1599542"/>
            <a:ext cx="5007435" cy="2820162"/>
          </a:xfrm>
          <a:prstGeom prst="rect">
            <a:avLst/>
          </a:prstGeom>
          <a:noFill/>
          <a:effectLst>
            <a:outerShdw blurRad="50800" dir="2700000" dist="38100">
              <a:srgbClr val="3f3f3f">
                <a:alpha val="12000"/>
              </a:srgbClr>
            </a:outerShdw>
          </a:effectLst>
        </p:spPr>
      </p:pic>
      <p:pic>
        <p:nvPicPr>
          <p:cNvPr id="10" name="">
            <a:extLst>
              <a:ext uri="{F0ECCD05-16B9-4D26-A992-4830F4558016}">
                <a16:creationId xmlns:a16="http://schemas.microsoft.com/office/drawing/2010/main" id="{69E429C4-76D2-45CF-BEB0-B4CA4118FD5D}"/>
              </a:ext>
            </a:extLst>
          </p:cNvPr>
          <p:cNvPicPr>
            <a:picLocks noChangeAspect="true"/>
          </p:cNvPicPr>
          <p:nvPr/>
        </p:nvPicPr>
        <p:blipFill>
          <a:blip r:embed="rId4">
            <a:alphaModFix amt="45000"/>
          </a:blip>
          <a:stretch>
            <a:fillRect/>
          </a:stretch>
        </p:blipFill>
        <p:spPr>
          <a:xfrm flipH="false" flipV="false" rot="0">
            <a:off x="6656860" y="4714227"/>
            <a:ext cx="2639006" cy="434968"/>
          </a:xfrm>
          <a:prstGeom prst="rect">
            <a:avLst/>
          </a:prstGeom>
          <a:noFill/>
        </p:spPr>
      </p:pic>
      <p:sp>
        <p:nvSpPr>
          <p:cNvPr id="11" name="">
            <a:extLst>
              <a:ext uri="{D4C1A766-6CDC-4B23-B814-85F62F5FDEDA}">
                <a16:creationId xmlns:a16="http://schemas.microsoft.com/office/drawing/2010/main" id="{1F649FE7-593A-48C3-A5D5-A4D6C60376E1}"/>
              </a:ext>
            </a:extLst>
          </p:cNvPr>
          <p:cNvSpPr/>
          <p:nvPr/>
        </p:nvSpPr>
        <p:spPr>
          <a:xfrm flipH="false" flipV="false" rot="0">
            <a:off x="1862251" y="1403632"/>
            <a:ext cx="91574" cy="95878"/>
          </a:xfrm>
          <a:prstGeom prst="ellipse">
            <a:avLst/>
          </a:prstGeom>
          <a:solidFill>
            <a:srgbClr val="fa7a56"/>
          </a:solidFill>
          <a:ln cap="flat" w="9525">
            <a:noFill/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2" name="">
            <a:extLst>
              <a:ext uri="{883D120E-C4B3-4ABD-A3FC-F8522E769CCE}">
                <a16:creationId xmlns:a16="http://schemas.microsoft.com/office/drawing/2010/main" id="{7A1B59E0-D030-45B8-A5B6-B3D499B8CF75}"/>
              </a:ext>
            </a:extLst>
          </p:cNvPr>
          <p:cNvSpPr/>
          <p:nvPr/>
        </p:nvSpPr>
        <p:spPr>
          <a:xfrm flipH="false" flipV="false" rot="0">
            <a:off x="1999516" y="1404080"/>
            <a:ext cx="91574" cy="95878"/>
          </a:xfrm>
          <a:prstGeom prst="ellipse">
            <a:avLst/>
          </a:prstGeom>
          <a:solidFill>
            <a:srgbClr val="ffc000"/>
          </a:solidFill>
          <a:ln cap="flat" w="9525">
            <a:noFill/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3" name="">
            <a:extLst>
              <a:ext uri="{2B486945-3CA4-408E-BF88-612396E6B881}">
                <a16:creationId xmlns:a16="http://schemas.microsoft.com/office/drawing/2010/main" id="{E0FBC0B5-F6FE-4A47-9C92-DEBF9971778F}"/>
              </a:ext>
            </a:extLst>
          </p:cNvPr>
          <p:cNvSpPr/>
          <p:nvPr/>
        </p:nvSpPr>
        <p:spPr>
          <a:xfrm flipH="false" flipV="false" rot="0">
            <a:off x="2145649" y="1405822"/>
            <a:ext cx="91574" cy="95878"/>
          </a:xfrm>
          <a:prstGeom prst="ellipse">
            <a:avLst/>
          </a:prstGeom>
          <a:solidFill>
            <a:srgbClr val="92d050"/>
          </a:solidFill>
          <a:ln cap="flat" w="9525">
            <a:noFill/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14" name="">
            <a:extLst>
              <a:ext uri="{604A3980-93BC-4FC7-A7C1-65E25F04824F}">
                <a16:creationId xmlns:a16="http://schemas.microsoft.com/office/drawing/2010/main" id="{5F9F2045-CDB1-4F1E-9F82-A25F21E835E1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flipH="false" flipV="false" rot="0">
            <a:off x="1866204" y="1610934"/>
            <a:ext cx="4987195" cy="2808770"/>
          </a:xfrm>
          <a:prstGeom prst="rect">
            <a:avLst/>
          </a:prstGeom>
          <a:noFill/>
        </p:spPr>
      </p:pic>
    </p:spTree>
    <p:extLst>
      <p:ext uri="{ED506DB2-B71B-44B5-A14E-71A8D2F8B28F}">
        <p14:creationId xmlns:p14="http://schemas.microsoft.com/office/powerpoint/2010/main" val="1686219902707"/>
      </p:ext>
    </p:extLst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28DB4EC9-4D1D-4F99-86AF-8837DDC7DC04}">
                <a16:creationId xmlns:a16="http://schemas.microsoft.com/office/drawing/2010/main" id="{2387BABF-E96E-4B6C-ABFB-6F5E138D68CB}"/>
              </a:ext>
            </a:extLst>
          </p:cNvPr>
          <p:cNvPicPr>
            <a:picLocks noChangeAspect="true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flipH="false" flipV="false" rot="0">
            <a:off x="7591" y="3977459"/>
            <a:ext cx="7322296" cy="4255217"/>
          </a:xfrm>
          <a:prstGeom prst="rect">
            <a:avLst/>
          </a:prstGeom>
          <a:noFill/>
        </p:spPr>
      </p:pic>
      <p:sp>
        <p:nvSpPr>
          <p:cNvPr id="3" name="Title 7">
            <a:extLst>
              <a:ext uri="{CFEEF334-F5FE-4045-9F20-2FA0C32130DC}">
                <a16:creationId xmlns:a16="http://schemas.microsoft.com/office/drawing/2010/main" id="{841D32D9-6B5B-4BD5-A6C8-8BC58F94E52F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1533991" y="-22783"/>
            <a:ext cx="6668270" cy="629906"/>
          </a:xfrm>
        </p:spPr>
        <p:txBody>
          <a:bodyPr rtlCol="0" vert="horz"/>
          <a:lstStyle/>
          <a:p>
            <a:pPr/>
            <a:r>
              <a:rPr b="1" dirty="0" lang="en-US" sz="2600">
                <a:latin typeface="Open Sans"/>
              </a:rPr>
              <a:t>Get notified about threshold violations</a:t>
            </a:r>
            <a:endParaRPr b="1" dirty="0" lang="en-US" sz="2600">
              <a:latin typeface="Open Sans"/>
            </a:endParaRPr>
          </a:p>
        </p:txBody>
      </p:sp>
      <p:sp>
        <p:nvSpPr>
          <p:cNvPr id="4" name="Content Placeholder 2">
            <a:extLst>
              <a:ext uri="{92CC2EFC-F770-4674-B25E-D00451A6B816}">
                <a16:creationId xmlns:a16="http://schemas.microsoft.com/office/drawing/2010/main" id="{D3508C01-527F-4C47-878B-C0E5E1F37C87}"/>
              </a:ext>
            </a:extLst>
          </p:cNvPr>
          <p:cNvSpPr>
            <a:spLocks noGrp="true"/>
          </p:cNvSpPr>
          <p:nvPr>
            <p:ph idx="1"/>
          </p:nvPr>
        </p:nvSpPr>
        <p:spPr>
          <a:xfrm rot="0">
            <a:off x="1571453" y="609284"/>
            <a:ext cx="6232322" cy="321648"/>
          </a:xfrm>
        </p:spPr>
        <p:txBody>
          <a:bodyPr rtlCol="0" vert="horz">
            <a:normAutofit fontScale="92500" lnSpcReduction="10000"/>
          </a:bodyPr>
          <a:lstStyle/>
          <a:p>
            <a:pPr indent="0">
              <a:buFont typeface="Arial"/>
              <a:buNone/>
            </a:pPr>
            <a:r>
              <a:rPr dirty="0" lang="en-US" sz="1200">
                <a:latin typeface="Open Sans-light"/>
              </a:rPr>
              <a:t>Stay on top of threshold violations with data alerts </a:t>
            </a:r>
            <a:r>
              <a:rPr dirty="0" lang="en-US" sz="1200">
                <a:latin typeface="Open Sans-demi_bold"/>
              </a:rPr>
              <a:t>sent via </a:t>
            </a:r>
            <a:r>
              <a:rPr dirty="0" lang="en-US" sz="1200">
                <a:latin typeface="Open Sans-demi_bold"/>
              </a:rPr>
              <a:t>in-app</a:t>
            </a:r>
            <a:r>
              <a:rPr dirty="0" lang="en-US" sz="1200">
                <a:latin typeface="Open Sans-demi_bold"/>
              </a:rPr>
              <a:t> and email notifications</a:t>
            </a:r>
            <a:r>
              <a:rPr dirty="0" lang="en-US" sz="1200">
                <a:latin typeface="Open Sans-light"/>
              </a:rPr>
              <a:t> </a:t>
            </a:r>
            <a:endParaRPr dirty="0" lang="en-US" sz="1200">
              <a:latin typeface="Open Sans-light"/>
            </a:endParaRPr>
          </a:p>
        </p:txBody>
      </p:sp>
      <p:sp>
        <p:nvSpPr>
          <p:cNvPr id="5" name="">
            <a:extLst>
              <a:ext uri="{830F9470-D122-4613-AE24-2B73678BDA93}">
                <a16:creationId xmlns:a16="http://schemas.microsoft.com/office/drawing/2010/main" id="{D00D91F6-4E43-4464-9DAA-E6D849046267}"/>
              </a:ext>
            </a:extLst>
          </p:cNvPr>
          <p:cNvSpPr/>
          <p:nvPr/>
        </p:nvSpPr>
        <p:spPr>
          <a:xfrm flipH="false" flipV="false" rot="0">
            <a:off x="505148" y="30583"/>
            <a:ext cx="900255" cy="907942"/>
          </a:xfrm>
          <a:prstGeom prst="rect">
            <a:avLst/>
          </a:prstGeom>
          <a:noFill/>
          <a:ln cap="flat" w="9525">
            <a:solidFill>
              <a:srgbClr val="d6d9e5"/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6" name="">
            <a:extLst>
              <a:ext uri="{E0A927DA-3BB1-42B4-8C82-60719A5179A1}">
                <a16:creationId xmlns:a16="http://schemas.microsoft.com/office/drawing/2010/main" id="{AADE1444-27AE-4E84-A07D-CBF92C4CA6AE}"/>
              </a:ext>
            </a:extLst>
          </p:cNvPr>
          <p:cNvSpPr/>
          <p:nvPr/>
        </p:nvSpPr>
        <p:spPr>
          <a:xfrm flipH="false" flipV="false" rot="0">
            <a:off x="459266" y="0"/>
            <a:ext cx="900255" cy="907942"/>
          </a:xfrm>
          <a:prstGeom prst="rect">
            <a:avLst/>
          </a:prstGeom>
          <a:solidFill>
            <a:srgbClr val="efdf9a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7" name="">
            <a:extLst>
              <a:ext uri="{1D87BA06-501B-4359-8E20-B884E082DAAA}">
                <a16:creationId xmlns:a16="http://schemas.microsoft.com/office/drawing/2010/main" id="{0943238F-AE33-4D4C-B7CE-002A10CD12AC}"/>
              </a:ext>
            </a:extLst>
          </p:cNvPr>
          <p:cNvSpPr txBox="1">
            <a:spLocks noGrp="true"/>
          </p:cNvSpPr>
          <p:nvPr/>
        </p:nvSpPr>
        <p:spPr>
          <a:xfrm rot="0">
            <a:off x="618239" y="182602"/>
            <a:ext cx="612686" cy="560231"/>
          </a:xfrm>
          <a:prstGeom prst="rect">
            <a:avLst/>
          </a:prstGeom>
        </p:spPr>
        <p:txBody>
          <a:bodyPr rtlCol="0" vert="horz"/>
          <a:lstStyle/>
          <a:p>
            <a:pPr/>
            <a:r>
              <a:rPr b="1" dirty="0" lang="en-US" sz="2800">
                <a:latin typeface="Open Sans-heavy"/>
              </a:rPr>
              <a:t>08</a:t>
            </a:r>
            <a:endParaRPr b="1" dirty="0" lang="en-US" sz="2800">
              <a:latin typeface="Open Sans-heavy"/>
            </a:endParaRPr>
          </a:p>
        </p:txBody>
      </p:sp>
      <p:sp>
        <p:nvSpPr>
          <p:cNvPr id="8" name="">
            <a:extLst>
              <a:ext uri="{06DC8B27-D8F3-4C54-A2AC-2241A07E39BA}">
                <a16:creationId xmlns:a16="http://schemas.microsoft.com/office/drawing/2010/main" id="{F2656CD8-09C7-48A1-AC12-EDB67400EC85}"/>
              </a:ext>
            </a:extLst>
          </p:cNvPr>
          <p:cNvSpPr/>
          <p:nvPr/>
        </p:nvSpPr>
        <p:spPr>
          <a:xfrm flipH="false" flipV="false" rot="0">
            <a:off x="1700755" y="1266986"/>
            <a:ext cx="6228092" cy="3445078"/>
          </a:xfrm>
          <a:prstGeom prst="rect">
            <a:avLst/>
          </a:prstGeom>
          <a:solidFill>
            <a:schemeClr val="bg1">
              <a:lumMod val="95000"/>
            </a:schemeClr>
          </a:solidFill>
          <a:ln cap="flat" w="9525">
            <a:solidFill>
              <a:schemeClr val="bg1">
                <a:lumMod val="85000"/>
              </a:schemeClr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9" name="">
            <a:extLst>
              <a:ext uri="{8B2CE2B6-9089-456A-83F0-B01D56FF29FE}">
                <a16:creationId xmlns:a16="http://schemas.microsoft.com/office/drawing/2010/main" id="{D4831236-4959-40E2-9F48-C5E5D309DD4E}"/>
              </a:ext>
            </a:extLst>
          </p:cNvPr>
          <p:cNvPicPr>
            <a:picLocks noChangeAspect="true"/>
          </p:cNvPicPr>
          <p:nvPr/>
        </p:nvPicPr>
        <p:blipFill>
          <a:blip r:embed="rId3">
            <a:alphaModFix amt="45000"/>
          </a:blip>
          <a:stretch>
            <a:fillRect/>
          </a:stretch>
        </p:blipFill>
        <p:spPr>
          <a:xfrm flipH="false" flipV="false" rot="0">
            <a:off x="6656860" y="4714227"/>
            <a:ext cx="2639006" cy="434968"/>
          </a:xfrm>
          <a:prstGeom prst="rect">
            <a:avLst/>
          </a:prstGeom>
          <a:noFill/>
        </p:spPr>
      </p:pic>
      <p:sp>
        <p:nvSpPr>
          <p:cNvPr id="10" name="">
            <a:extLst>
              <a:ext uri="{D48325CE-EE25-46EB-8B2C-44EB030F271C}">
                <a16:creationId xmlns:a16="http://schemas.microsoft.com/office/drawing/2010/main" id="{6621978A-E41B-4507-A2F1-6FC9CAB29ABD}"/>
              </a:ext>
            </a:extLst>
          </p:cNvPr>
          <p:cNvSpPr/>
          <p:nvPr/>
        </p:nvSpPr>
        <p:spPr>
          <a:xfrm flipH="false" flipV="false" rot="0">
            <a:off x="1955273" y="1413775"/>
            <a:ext cx="91574" cy="95878"/>
          </a:xfrm>
          <a:prstGeom prst="ellipse">
            <a:avLst/>
          </a:prstGeom>
          <a:solidFill>
            <a:srgbClr val="fa7a56"/>
          </a:solidFill>
          <a:ln cap="flat" w="9525">
            <a:noFill/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1" name="">
            <a:extLst>
              <a:ext uri="{23BDAB10-4CBD-4115-BD76-AEC220CFACA0}">
                <a16:creationId xmlns:a16="http://schemas.microsoft.com/office/drawing/2010/main" id="{A4EA16D3-EAAC-4AFD-A766-BCC80D255B6D}"/>
              </a:ext>
            </a:extLst>
          </p:cNvPr>
          <p:cNvSpPr/>
          <p:nvPr/>
        </p:nvSpPr>
        <p:spPr>
          <a:xfrm flipH="false" flipV="false" rot="0">
            <a:off x="2092537" y="1406632"/>
            <a:ext cx="91574" cy="95878"/>
          </a:xfrm>
          <a:prstGeom prst="ellipse">
            <a:avLst/>
          </a:prstGeom>
          <a:solidFill>
            <a:srgbClr val="ffc000"/>
          </a:solidFill>
          <a:ln cap="flat" w="9525">
            <a:noFill/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2" name="">
            <a:extLst>
              <a:ext uri="{C1746734-9D20-4CDF-8E1F-F028FC665AFE}">
                <a16:creationId xmlns:a16="http://schemas.microsoft.com/office/drawing/2010/main" id="{63711DA9-BEA7-4C3D-8722-EB9CE55E7F1C}"/>
              </a:ext>
            </a:extLst>
          </p:cNvPr>
          <p:cNvSpPr/>
          <p:nvPr/>
        </p:nvSpPr>
        <p:spPr>
          <a:xfrm flipH="false" flipV="false" rot="0">
            <a:off x="2238670" y="1400784"/>
            <a:ext cx="91574" cy="95878"/>
          </a:xfrm>
          <a:prstGeom prst="ellipse">
            <a:avLst/>
          </a:prstGeom>
          <a:solidFill>
            <a:srgbClr val="92d050"/>
          </a:solidFill>
          <a:ln cap="flat" w="9525">
            <a:noFill/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13" name="">
            <a:extLst>
              <a:ext uri="{FA787C9D-EA32-477C-B7FA-36EF6E762F54}">
                <a16:creationId xmlns:a16="http://schemas.microsoft.com/office/drawing/2010/main" id="{5D5E6637-4748-4D1F-82F5-972C8D028216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0">
            <a:off x="1994849" y="1654406"/>
            <a:ext cx="5031029" cy="2833459"/>
          </a:xfrm>
          <a:prstGeom prst="rect">
            <a:avLst/>
          </a:prstGeom>
          <a:noFill/>
        </p:spPr>
      </p:pic>
      <p:pic>
        <p:nvPicPr>
          <p:cNvPr id="14" name="">
            <a:extLst>
              <a:ext uri="{688C4586-7EE2-4436-9AAC-5864831A4855}">
                <a16:creationId xmlns:a16="http://schemas.microsoft.com/office/drawing/2010/main" id="{0FF58A74-2F2D-496A-96E2-086632501F19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flipH="false" flipV="false" rot="21300000">
            <a:off x="4274334" y="2072772"/>
            <a:ext cx="1991833" cy="823039"/>
          </a:xfrm>
          <a:prstGeom prst="rect">
            <a:avLst/>
          </a:prstGeom>
          <a:noFill/>
        </p:spPr>
      </p:pic>
      <p:sp>
        <p:nvSpPr>
          <p:cNvPr id="15" name="">
            <a:extLst>
              <a:ext uri="{F2D72039-278E-46E4-89FB-2FF4B9F22FBD}">
                <a16:creationId xmlns:a16="http://schemas.microsoft.com/office/drawing/2010/main" id="{752300B2-37CA-41EE-8A8E-2FE0439C5187}"/>
              </a:ext>
            </a:extLst>
          </p:cNvPr>
          <p:cNvSpPr/>
          <p:nvPr/>
        </p:nvSpPr>
        <p:spPr>
          <a:xfrm flipH="false" flipV="false" rot="0">
            <a:off x="4832317" y="2823133"/>
            <a:ext cx="2788176" cy="1137826"/>
          </a:xfrm>
          <a:prstGeom prst="rect">
            <a:avLst/>
          </a:prstGeom>
          <a:solidFill>
            <a:schemeClr val="bg1"/>
          </a:solidFill>
          <a:ln cap="flat" w="9525">
            <a:solidFill>
              <a:schemeClr val="bg1">
                <a:lumMod val="85000"/>
              </a:schemeClr>
            </a:solidFill>
            <a:prstDash val="solid"/>
            <a:round/>
          </a:ln>
          <a:effectLst>
            <a:outerShdw blurRad="50800" dir="2700000" dist="47625">
              <a:srgbClr val="3f3f3f">
                <a:alpha val="5000"/>
              </a:srgb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6" name="">
            <a:extLst>
              <a:ext uri="{1EF461A7-732F-4244-A7AA-F2EBB3DCF7A6}">
                <a16:creationId xmlns:a16="http://schemas.microsoft.com/office/drawing/2010/main" id="{B11853B5-34FD-49C0-97A3-7F85078CEB16}"/>
              </a:ext>
            </a:extLst>
          </p:cNvPr>
          <p:cNvSpPr txBox="1"/>
          <p:nvPr/>
        </p:nvSpPr>
        <p:spPr>
          <a:xfrm flipH="false" flipV="false" rot="0">
            <a:off x="4922806" y="2955169"/>
            <a:ext cx="2387317" cy="278082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 algn="l" indent="0">
              <a:buClr>
                <a:schemeClr val="accent1"/>
              </a:buClr>
              <a:buNone/>
              <a:defRPr dirty="0" lang="en-US" sz="1400"/>
            </a:pPr>
            <a:r>
              <a:rPr dirty="0" err="1" lang="en-US" sz="1200">
                <a:latin typeface="Open Sans-demi_bold"/>
              </a:rPr>
              <a:t>SLA</a:t>
            </a:r>
            <a:r>
              <a:rPr dirty="0" lang="en-US" sz="1200">
                <a:latin typeface="Open Sans-demi_bold"/>
              </a:rPr>
              <a:t> compliance is below 95%</a:t>
            </a:r>
            <a:endParaRPr dirty="0" lang="en-US" sz="1200">
              <a:latin typeface="Open Sans-demi_bold"/>
            </a:endParaRPr>
          </a:p>
        </p:txBody>
      </p:sp>
      <p:sp>
        <p:nvSpPr>
          <p:cNvPr id="17" name="">
            <a:extLst>
              <a:ext uri="{A0A3310C-A4AB-4B28-B95A-857BD4268552}">
                <a16:creationId xmlns:a16="http://schemas.microsoft.com/office/drawing/2010/main" id="{9E675F76-1AA6-4390-AAC1-2D03117344BD}"/>
              </a:ext>
            </a:extLst>
          </p:cNvPr>
          <p:cNvSpPr txBox="1"/>
          <p:nvPr/>
        </p:nvSpPr>
        <p:spPr>
          <a:xfrm flipH="false" flipV="false" rot="0">
            <a:off x="4915214" y="3225155"/>
            <a:ext cx="2691107" cy="476154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 algn="l" indent="0">
              <a:lnSpc>
                <a:spcPct val="125000"/>
              </a:lnSpc>
              <a:buClr>
                <a:schemeClr val="accent1"/>
              </a:buClr>
              <a:buNone/>
              <a:defRPr dirty="0" lang="en-US" sz="1400"/>
            </a:pPr>
            <a:r>
              <a:rPr dirty="0" lang="en-US" sz="1000">
                <a:latin typeface="Open Sans-light"/>
              </a:rPr>
              <a:t>The percentage of incidents resolved within </a:t>
            </a:r>
            <a:r>
              <a:rPr dirty="0" err="1" lang="en-US" sz="1000">
                <a:latin typeface="Open Sans-light"/>
              </a:rPr>
              <a:t>SLA</a:t>
            </a:r>
            <a:r>
              <a:rPr dirty="0" lang="en-US" sz="1000">
                <a:latin typeface="Open Sans-light"/>
              </a:rPr>
              <a:t> is  below 95%.</a:t>
            </a:r>
            <a:endParaRPr dirty="0" lang="en-US" sz="1000">
              <a:latin typeface="Open Sans-light"/>
            </a:endParaRPr>
          </a:p>
        </p:txBody>
      </p:sp>
      <p:sp>
        <p:nvSpPr>
          <p:cNvPr id="18" name="">
            <a:extLst>
              <a:ext uri="{E8FA5A55-3C1E-40EC-B864-A6B3ECE6CC2A}">
                <a16:creationId xmlns:a16="http://schemas.microsoft.com/office/drawing/2010/main" id="{B2C26B98-A76B-4517-BAC0-F33EB2001964}"/>
              </a:ext>
            </a:extLst>
          </p:cNvPr>
          <p:cNvSpPr txBox="1"/>
          <p:nvPr/>
        </p:nvSpPr>
        <p:spPr>
          <a:xfrm flipH="false" flipV="false" rot="0">
            <a:off x="4915214" y="3694338"/>
            <a:ext cx="2691107" cy="247611"/>
          </a:xfrm>
          <a:prstGeom prst="rect">
            <a:avLst/>
          </a:prstGeom>
        </p:spPr>
        <p:txBody>
          <a:bodyPr anchor="t" bIns="47625" lIns="95250" rIns="95250" rtlCol="0" tIns="47625" vert="horz">
            <a:spAutoFit/>
          </a:bodyPr>
          <a:lstStyle/>
          <a:p>
            <a:pPr algn="l" indent="0">
              <a:lnSpc>
                <a:spcPct val="125000"/>
              </a:lnSpc>
              <a:buClr>
                <a:schemeClr val="accent1"/>
              </a:buClr>
              <a:buNone/>
              <a:defRPr dirty="0" lang="en-US" sz="1400"/>
            </a:pPr>
            <a:r>
              <a:rPr dirty="0"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Open Sans-light"/>
              </a:rPr>
              <a:t>Today at 10:30 am</a:t>
            </a:r>
            <a:endParaRPr dirty="0" lang="en-US" sz="800">
              <a:solidFill>
                <a:schemeClr val="tx1">
                  <a:lumMod val="65000"/>
                  <a:lumOff val="35000"/>
                </a:schemeClr>
              </a:solidFill>
              <a:latin typeface="Open Sans-light"/>
            </a:endParaRPr>
          </a:p>
        </p:txBody>
      </p:sp>
      <p:sp>
        <p:nvSpPr>
          <p:cNvPr id="19" name="">
            <a:extLst>
              <a:ext uri="{9B3D6CD3-F758-4504-BA9B-4F0553054600}">
                <a16:creationId xmlns:a16="http://schemas.microsoft.com/office/drawing/2010/main" id="{ED232C2D-BD26-45BF-BBBE-03752FCC21BE}"/>
              </a:ext>
            </a:extLst>
          </p:cNvPr>
          <p:cNvSpPr/>
          <p:nvPr/>
        </p:nvSpPr>
        <p:spPr>
          <a:xfrm flipH="false" flipV="false" rot="0">
            <a:off x="7317714" y="2670638"/>
            <a:ext cx="437845" cy="419452"/>
          </a:xfrm>
          <a:prstGeom prst="ellipse">
            <a:avLst/>
          </a:prstGeom>
          <a:solidFill>
            <a:schemeClr val="bg1"/>
          </a:solidFill>
          <a:ln cap="flat" w="9525">
            <a:solidFill>
              <a:schemeClr val="bg1">
                <a:lumMod val="85000"/>
              </a:schemeClr>
            </a:solidFill>
            <a:prstDash val="solid"/>
            <a:round/>
          </a:ln>
          <a:effectLst>
            <a:outerShdw blurRad="469900" dir="2700000" dist="19050">
              <a:srgbClr val="3f3f3f">
                <a:alpha val="12000"/>
              </a:srgbClr>
            </a:outerShdw>
          </a:effectLst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20" name="">
            <a:extLst>
              <a:ext uri="{236E7476-307D-4C14-BC6E-72773A34F6A4}">
                <a16:creationId xmlns:a16="http://schemas.microsoft.com/office/drawing/2010/main" id="{D5002865-7812-4773-A698-E23FDB997E1D}"/>
              </a:ext>
            </a:extLst>
          </p:cNvPr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flipH="false" flipV="false" rot="0">
            <a:off x="7414784" y="2766707"/>
            <a:ext cx="227076" cy="227076"/>
          </a:xfrm>
          <a:prstGeom prst="rect">
            <a:avLst/>
          </a:prstGeom>
          <a:noFill/>
        </p:spPr>
      </p:pic>
    </p:spTree>
    <p:extLst>
      <p:ext uri="{791FF412-3C10-46D5-BBB1-D6A7F6392AA8}">
        <p14:creationId xmlns:p14="http://schemas.microsoft.com/office/powerpoint/2010/main" val="1686219902711"/>
      </p:ext>
    </p:extLst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0B8402CF-BE01-4CDE-AA99-B9B8124F34DB}">
                <a16:creationId xmlns:a16="http://schemas.microsoft.com/office/drawing/2010/main" id="{1E8FC9E4-B5B0-4493-B6D1-19B0C88E655A}"/>
              </a:ext>
            </a:extLst>
          </p:cNvPr>
          <p:cNvPicPr>
            <a:picLocks noChangeAspect="true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flipH="false" flipV="false" rot="0">
            <a:off x="7591" y="3977459"/>
            <a:ext cx="7322296" cy="4255217"/>
          </a:xfrm>
          <a:prstGeom prst="rect">
            <a:avLst/>
          </a:prstGeom>
          <a:noFill/>
        </p:spPr>
      </p:pic>
      <p:sp>
        <p:nvSpPr>
          <p:cNvPr id="3" name="Title 7">
            <a:extLst>
              <a:ext uri="{5DE607EA-E73E-4D23-A37A-B8C5B437CAA3}">
                <a16:creationId xmlns:a16="http://schemas.microsoft.com/office/drawing/2010/main" id="{C87A7A92-D060-483E-816F-EF97874C05DE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1549193" y="-4324"/>
            <a:ext cx="7391400" cy="629906"/>
          </a:xfrm>
        </p:spPr>
        <p:txBody>
          <a:bodyPr rtlCol="0" vert="horz"/>
          <a:lstStyle/>
          <a:p>
            <a:pPr/>
            <a:r>
              <a:rPr b="1" dirty="0" lang="en-US" sz="2600">
                <a:latin typeface="Open Sans"/>
              </a:rPr>
              <a:t>Share and collaborate in </a:t>
            </a:r>
            <a:r>
              <a:rPr b="1" dirty="0" lang="en-US" sz="2600">
                <a:latin typeface="Open Sans"/>
              </a:rPr>
              <a:t>real</a:t>
            </a:r>
            <a:r>
              <a:rPr b="1" dirty="0" err="1" lang="en-US" sz="2600">
                <a:latin typeface="Open Sans"/>
              </a:rPr>
              <a:t> </a:t>
            </a:r>
            <a:r>
              <a:rPr b="1" dirty="0" lang="en-US" sz="2600">
                <a:latin typeface="Open Sans"/>
              </a:rPr>
              <a:t>time</a:t>
            </a:r>
            <a:endParaRPr b="1" dirty="0" lang="en-US" sz="2600">
              <a:latin typeface="Open Sans"/>
            </a:endParaRPr>
          </a:p>
        </p:txBody>
      </p:sp>
      <p:sp>
        <p:nvSpPr>
          <p:cNvPr id="4" name="Content Placeholder 2">
            <a:extLst>
              <a:ext uri="{338A955C-8E23-4E5C-93EB-F3968E2C0128}">
                <a16:creationId xmlns:a16="http://schemas.microsoft.com/office/drawing/2010/main" id="{3BD0157B-23AE-4B87-AFD7-A5CFE6413437}"/>
              </a:ext>
            </a:extLst>
          </p:cNvPr>
          <p:cNvSpPr>
            <a:spLocks noGrp="true"/>
          </p:cNvSpPr>
          <p:nvPr>
            <p:ph idx="1"/>
          </p:nvPr>
        </p:nvSpPr>
        <p:spPr>
          <a:xfrm rot="0">
            <a:off x="1548679" y="533333"/>
            <a:ext cx="6721935" cy="427977"/>
          </a:xfrm>
        </p:spPr>
        <p:txBody>
          <a:bodyPr rtlCol="0" vert="horz">
            <a:normAutofit fontScale="100000" lnSpcReduction="0"/>
          </a:bodyPr>
          <a:lstStyle/>
          <a:p>
            <a:pPr indent="0">
              <a:buFont typeface="Arial"/>
              <a:buNone/>
            </a:pPr>
            <a:r>
              <a:rPr dirty="0" lang="en-US" sz="1200">
                <a:latin typeface="Open Sans-light"/>
              </a:rPr>
              <a:t>Export, email, and publish reports, or engage with users in </a:t>
            </a:r>
            <a:r>
              <a:rPr dirty="0" lang="en-US" sz="1200">
                <a:latin typeface="Open Sans-demi_bold"/>
              </a:rPr>
              <a:t>real</a:t>
            </a:r>
            <a:r>
              <a:rPr dirty="0" err="1" lang="en-US" sz="1200">
                <a:latin typeface="Open Sans-demi_bold"/>
              </a:rPr>
              <a:t> </a:t>
            </a:r>
            <a:r>
              <a:rPr dirty="0" lang="en-US" sz="1200">
                <a:latin typeface="Open Sans-demi_bold"/>
              </a:rPr>
              <a:t>time</a:t>
            </a:r>
            <a:r>
              <a:rPr dirty="0" lang="en-US" sz="1200">
                <a:latin typeface="Open Sans-demi_bold"/>
              </a:rPr>
              <a:t> with report comments</a:t>
            </a:r>
            <a:r>
              <a:rPr b="0" dirty="0" lang="en-US" sz="1600">
                <a:latin typeface="Open Sans"/>
              </a:rPr>
              <a:t> </a:t>
            </a:r>
            <a:endParaRPr b="0" dirty="0" lang="en-US" sz="1600">
              <a:latin typeface="Open Sans"/>
            </a:endParaRPr>
          </a:p>
        </p:txBody>
      </p:sp>
      <p:sp>
        <p:nvSpPr>
          <p:cNvPr id="5" name="">
            <a:extLst>
              <a:ext uri="{304792CA-FDC9-4259-AE04-9BF3E684CF80}">
                <a16:creationId xmlns:a16="http://schemas.microsoft.com/office/drawing/2010/main" id="{FBE46CEC-CE1F-4F0B-8086-E2B179F52FBD}"/>
              </a:ext>
            </a:extLst>
          </p:cNvPr>
          <p:cNvSpPr/>
          <p:nvPr/>
        </p:nvSpPr>
        <p:spPr>
          <a:xfrm flipH="false" flipV="false" rot="0">
            <a:off x="505148" y="30583"/>
            <a:ext cx="900255" cy="907942"/>
          </a:xfrm>
          <a:prstGeom prst="rect">
            <a:avLst/>
          </a:prstGeom>
          <a:noFill/>
          <a:ln cap="flat" w="9525">
            <a:solidFill>
              <a:srgbClr val="d6d9e5"/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6" name="">
            <a:extLst>
              <a:ext uri="{DDA22BDD-CC0E-4550-A6A1-DF23A70FA830}">
                <a16:creationId xmlns:a16="http://schemas.microsoft.com/office/drawing/2010/main" id="{09BA42BB-026F-483B-A43F-78CA55A13454}"/>
              </a:ext>
            </a:extLst>
          </p:cNvPr>
          <p:cNvSpPr/>
          <p:nvPr/>
        </p:nvSpPr>
        <p:spPr>
          <a:xfrm flipH="false" flipV="false" rot="0">
            <a:off x="459266" y="0"/>
            <a:ext cx="900255" cy="907942"/>
          </a:xfrm>
          <a:prstGeom prst="rect">
            <a:avLst/>
          </a:prstGeom>
          <a:solidFill>
            <a:srgbClr val="efdf9a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7" name="">
            <a:extLst>
              <a:ext uri="{29EC961B-C163-42F2-8BEE-4CEA454ABC08}">
                <a16:creationId xmlns:a16="http://schemas.microsoft.com/office/drawing/2010/main" id="{D8A4CD7B-4170-4FBC-9BFB-F0E0942DAD51}"/>
              </a:ext>
            </a:extLst>
          </p:cNvPr>
          <p:cNvSpPr txBox="1">
            <a:spLocks noGrp="true"/>
          </p:cNvSpPr>
          <p:nvPr/>
        </p:nvSpPr>
        <p:spPr>
          <a:xfrm rot="0">
            <a:off x="603045" y="190195"/>
            <a:ext cx="612686" cy="560231"/>
          </a:xfrm>
          <a:prstGeom prst="rect">
            <a:avLst/>
          </a:prstGeom>
        </p:spPr>
        <p:txBody>
          <a:bodyPr rtlCol="0" vert="horz"/>
          <a:lstStyle/>
          <a:p>
            <a:pPr/>
            <a:r>
              <a:rPr b="1" dirty="0" lang="en-US" sz="2800">
                <a:latin typeface="Open Sans-heavy"/>
              </a:rPr>
              <a:t>09</a:t>
            </a:r>
            <a:endParaRPr b="1" dirty="0" lang="en-US" sz="2800">
              <a:latin typeface="Open Sans-heavy"/>
            </a:endParaRPr>
          </a:p>
        </p:txBody>
      </p:sp>
      <p:sp>
        <p:nvSpPr>
          <p:cNvPr id="8" name="">
            <a:extLst>
              <a:ext uri="{53290489-EDD9-4EDB-82AC-A580AEC04505}">
                <a16:creationId xmlns:a16="http://schemas.microsoft.com/office/drawing/2010/main" id="{8FEC7891-99ED-42ED-BF79-683FF95F817F}"/>
              </a:ext>
            </a:extLst>
          </p:cNvPr>
          <p:cNvSpPr/>
          <p:nvPr/>
        </p:nvSpPr>
        <p:spPr>
          <a:xfrm flipH="false" flipV="false" rot="0">
            <a:off x="1662788" y="1199959"/>
            <a:ext cx="5483809" cy="3410016"/>
          </a:xfrm>
          <a:prstGeom prst="rect">
            <a:avLst/>
          </a:prstGeom>
          <a:solidFill>
            <a:schemeClr val="bg1">
              <a:lumMod val="95000"/>
            </a:schemeClr>
          </a:solidFill>
          <a:ln cap="flat" w="9525">
            <a:solidFill>
              <a:schemeClr val="bg1">
                <a:lumMod val="85000"/>
              </a:schemeClr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9" name="">
            <a:extLst>
              <a:ext uri="{00A6D10A-F322-4B1E-A718-F515274A52A6}">
                <a16:creationId xmlns:a16="http://schemas.microsoft.com/office/drawing/2010/main" id="{16980835-724A-4202-B261-91A0A84B286E}"/>
              </a:ext>
            </a:extLst>
          </p:cNvPr>
          <p:cNvSpPr/>
          <p:nvPr/>
        </p:nvSpPr>
        <p:spPr>
          <a:xfrm flipH="false" flipV="false" rot="0">
            <a:off x="1960978" y="1357569"/>
            <a:ext cx="91574" cy="95878"/>
          </a:xfrm>
          <a:prstGeom prst="ellipse">
            <a:avLst/>
          </a:prstGeom>
          <a:solidFill>
            <a:srgbClr val="fa7a56"/>
          </a:solidFill>
          <a:ln cap="flat" w="9525">
            <a:noFill/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0" name="">
            <a:extLst>
              <a:ext uri="{EA5517E4-2412-424F-9A2B-0BD4FFA1B1F3}">
                <a16:creationId xmlns:a16="http://schemas.microsoft.com/office/drawing/2010/main" id="{B616B1BD-5AD1-4EEA-9AFC-6900A1D10648}"/>
              </a:ext>
            </a:extLst>
          </p:cNvPr>
          <p:cNvSpPr/>
          <p:nvPr/>
        </p:nvSpPr>
        <p:spPr>
          <a:xfrm flipH="false" flipV="false" rot="0">
            <a:off x="2098243" y="1358017"/>
            <a:ext cx="91574" cy="95878"/>
          </a:xfrm>
          <a:prstGeom prst="ellipse">
            <a:avLst/>
          </a:prstGeom>
          <a:solidFill>
            <a:srgbClr val="ffc000"/>
          </a:solidFill>
          <a:ln cap="flat" w="9525">
            <a:noFill/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1" name="">
            <a:extLst>
              <a:ext uri="{6E89ECF2-4A9E-4458-A693-52F507EFC3F0}">
                <a16:creationId xmlns:a16="http://schemas.microsoft.com/office/drawing/2010/main" id="{110AD676-1093-4506-ACA3-A9AE5DE218C8}"/>
              </a:ext>
            </a:extLst>
          </p:cNvPr>
          <p:cNvSpPr/>
          <p:nvPr/>
        </p:nvSpPr>
        <p:spPr>
          <a:xfrm flipH="false" flipV="false" rot="0">
            <a:off x="2244375" y="1359760"/>
            <a:ext cx="91574" cy="95878"/>
          </a:xfrm>
          <a:prstGeom prst="ellipse">
            <a:avLst/>
          </a:prstGeom>
          <a:solidFill>
            <a:srgbClr val="92d050"/>
          </a:solidFill>
          <a:ln cap="flat" w="9525">
            <a:noFill/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 vert="horz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12" name="">
            <a:extLst>
              <a:ext uri="{F1B85793-B10D-498F-9899-57E31C4052C6}">
                <a16:creationId xmlns:a16="http://schemas.microsoft.com/office/drawing/2010/main" id="{3D05F246-6BD2-4B9D-86BF-09349F498254}"/>
              </a:ext>
            </a:extLst>
          </p:cNvPr>
          <p:cNvPicPr>
            <a:picLocks noChangeAspect="true"/>
          </p:cNvPicPr>
          <p:nvPr/>
        </p:nvPicPr>
        <p:blipFill>
          <a:blip r:embed="rId3">
            <a:alphaModFix amt="45000"/>
          </a:blip>
          <a:stretch>
            <a:fillRect/>
          </a:stretch>
        </p:blipFill>
        <p:spPr>
          <a:xfrm flipH="false" flipV="false" rot="0">
            <a:off x="6656860" y="4714227"/>
            <a:ext cx="2639006" cy="434968"/>
          </a:xfrm>
          <a:prstGeom prst="rect">
            <a:avLst/>
          </a:prstGeom>
          <a:noFill/>
        </p:spPr>
      </p:pic>
      <p:pic>
        <p:nvPicPr>
          <p:cNvPr id="13" name="">
            <a:extLst>
              <a:ext uri="{EC186F0D-1FDA-460B-8366-0916C568E2B3}">
                <a16:creationId xmlns:a16="http://schemas.microsoft.com/office/drawing/2010/main" id="{607EFB8B-082E-4662-9ACB-D7E449A25CA9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0">
            <a:off x="1928250" y="1562100"/>
            <a:ext cx="4882001" cy="2749515"/>
          </a:xfrm>
          <a:prstGeom prst="rect">
            <a:avLst/>
          </a:prstGeom>
          <a:noFill/>
        </p:spPr>
      </p:pic>
    </p:spTree>
    <p:extLst>
      <p:ext uri="{476CD105-7A3B-4938-B3EC-DCB543DA16DD}">
        <p14:creationId xmlns:p14="http://schemas.microsoft.com/office/powerpoint/2010/main" val="1686219902714"/>
      </p:ext>
    </p:extLst>
  </p:cSld>
  <p:clrMapOvr>
    <a:masterClrMapping/>
  </p:clrMapOvr>
</p:sld>
</file>

<file path=ppt/tags/tag1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AYOUT" val="threePicAndTx"/>
</p:tagLst>
</file>

<file path=ppt/tags/tag2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AYOUT" val="fourPic"/>
</p:tagLst>
</file>

<file path=ppt/tags/tag3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webfont10" val="Open Sans-heavy"/>
  <p:tag name="webfont8" val="Open Sans-demi_bold"/>
  <p:tag name="webfont6" val="Open Sans-light"/>
</p:tagLst>
</file>

<file path=ppt/theme/_rels/theme1.xml.rels><?xml version="1.0" encoding="UTF-8" standalone="no"?><Relationships xmlns="http://schemas.openxmlformats.org/package/2006/relationships"><Relationship Id="rId1" Target="../media/image1.jpeg" Type="http://schemas.openxmlformats.org/officeDocument/2006/relationships/image"/></Relationships>
</file>

<file path=ppt/theme/_rels/theme2.xml.rels><?xml version="1.0" encoding="UTF-8" standalone="no"?><Relationships xmlns="http://schemas.openxmlformats.org/package/2006/relationships"><Relationship Id="rId1" Target="../media/image1.jpeg" Type="http://schemas.openxmlformats.org/officeDocument/2006/relationships/image"/></Relationships>
</file>

<file path=ppt/theme/theme1.xml><?xml version="1.0" encoding="utf-8"?>
<a:theme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name="Monochrome">
  <a:themeElements>
    <a:clrScheme name="Monochrome">
      <a:dk1>
        <a:srgbClr val="000000"/>
      </a:dk1>
      <a:lt1>
        <a:srgbClr val="ffffff"/>
      </a:lt1>
      <a:dk2>
        <a:srgbClr val="212b35"/>
      </a:dk2>
      <a:lt2>
        <a:srgbClr val="f9fcfe"/>
      </a:lt2>
      <a:accent1>
        <a:srgbClr val="414e59"/>
      </a:accent1>
      <a:accent2>
        <a:srgbClr val="616f79"/>
      </a:accent2>
      <a:accent3>
        <a:srgbClr val="7c8690"/>
      </a:accent3>
      <a:accent4>
        <a:srgbClr val="9ca4ac"/>
      </a:accent4>
      <a:accent5>
        <a:srgbClr val="b4bcc6"/>
      </a:accent5>
      <a:accent6>
        <a:srgbClr val="c4d1d9"/>
      </a:accent6>
      <a:hlink>
        <a:srgbClr val="0070c0"/>
      </a:hlink>
      <a:folHlink>
        <a:srgbClr val="ed4f39"/>
      </a:folHlink>
    </a:clrScheme>
    <a:fontScheme name="Monochrome">
      <a:majorFont>
        <a:latin typeface="Abel"/>
        <a:ea typeface=""/>
        <a:cs typeface=""/>
      </a:majorFont>
      <a:minorFont>
        <a:latin typeface="Open Sans"/>
        <a:ea typeface=""/>
        <a:cs typeface=""/>
      </a:minorFont>
    </a:fontScheme>
    <a:fmtScheme name="Monochro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cap="flat" w="9525">
          <a:noFill/>
          <a:prstDash val="solid"/>
          <a:round/>
        </a:ln>
        <a:ln cap="flat" w="25400">
          <a:solidFill>
            <a:schemeClr val="phClr"/>
          </a:solidFill>
          <a:prstDash val="solid"/>
        </a:ln>
        <a:ln cap="flat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blipFill dpi="0" rotWithShape="1">
          <a:blip r:embed="rId1">
            <a:duotone>
              <a:schemeClr val="phClr">
                <a:shade val="10000"/>
                <a:satMod val="400000"/>
              </a:schemeClr>
              <a:schemeClr val="phClr">
                <a:tint val="90000"/>
                <a:satMod val="200000"/>
              </a:schemeClr>
            </a:duotone>
          </a:blip>
          <a:tile algn="tl" sx="100000" sy="100000" tx="0" ty="0"/>
        </a:blip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6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 anchor="ctr" rtlCol="0" vert="horz"/>
      <a:lstStyle>
        <a:lvl1pPr algn="ctr" lvl="0"/>
      </a:lstStyle>
      <a:style>
        <a:lnRef idx="0">
          <a:schemeClr val="accent1"/>
        </a:lnRef>
        <a:fillRef idx="1">
          <a:schemeClr val="accent1"/>
        </a:fillRef>
        <a:effectRef idx="0">
          <a:schemeClr val="accent1"/>
        </a:effectRef>
        <a:fontRef idx="none"/>
      </a:style>
    </a:spDef>
    <a:lnDef>
      <a:spPr>
        <a:ln cap="flat" w="19050">
          <a:solidFill>
            <a:schemeClr val="accent1">
              <a:lumMod val="60000"/>
              <a:lumOff val="40000"/>
            </a:schemeClr>
          </a:solidFill>
          <a:prstDash val="solid"/>
          <a:round/>
        </a:ln>
      </a:spPr>
      <a:bodyPr anchor="ctr" rtlCol="0" vert="horz"/>
      <a:lstStyle>
        <a:lvl1pPr algn="ctr" lvl="0"/>
      </a:lstStyle>
    </a:lnDef>
  </a:objectDefaults>
  <a:extraClrSchemeLst/>
</a:theme>
</file>

<file path=ppt/theme/theme2.xml><?xml version="1.0" encoding="utf-8"?>
<a:theme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name="Monochrome">
  <a:themeElements>
    <a:clrScheme name="Monochrome">
      <a:dk1>
        <a:srgbClr val="000000"/>
      </a:dk1>
      <a:lt1>
        <a:srgbClr val="ffffff"/>
      </a:lt1>
      <a:dk2>
        <a:srgbClr val="212b35"/>
      </a:dk2>
      <a:lt2>
        <a:srgbClr val="f9fcfe"/>
      </a:lt2>
      <a:accent1>
        <a:srgbClr val="414e59"/>
      </a:accent1>
      <a:accent2>
        <a:srgbClr val="616f79"/>
      </a:accent2>
      <a:accent3>
        <a:srgbClr val="7c8690"/>
      </a:accent3>
      <a:accent4>
        <a:srgbClr val="9ca4ac"/>
      </a:accent4>
      <a:accent5>
        <a:srgbClr val="b4bcc6"/>
      </a:accent5>
      <a:accent6>
        <a:srgbClr val="c4d1d9"/>
      </a:accent6>
      <a:hlink>
        <a:srgbClr val="0070c0"/>
      </a:hlink>
      <a:folHlink>
        <a:srgbClr val="ed4f39"/>
      </a:folHlink>
    </a:clrScheme>
    <a:fontScheme name="Monochrome">
      <a:majorFont>
        <a:latin typeface="Abel"/>
        <a:ea typeface=""/>
        <a:cs typeface=""/>
      </a:majorFont>
      <a:minorFont>
        <a:latin typeface="Open Sans"/>
        <a:ea typeface=""/>
        <a:cs typeface=""/>
      </a:minorFont>
    </a:fontScheme>
    <a:fmtScheme name="Monochro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cap="flat" w="9525">
          <a:noFill/>
          <a:prstDash val="solid"/>
          <a:round/>
        </a:ln>
        <a:ln cap="flat" w="25400">
          <a:solidFill>
            <a:schemeClr val="phClr"/>
          </a:solidFill>
          <a:prstDash val="solid"/>
        </a:ln>
        <a:ln cap="flat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blipFill dpi="0" rotWithShape="1">
          <a:blip r:embed="rId1">
            <a:duotone>
              <a:schemeClr val="phClr">
                <a:shade val="10000"/>
                <a:satMod val="400000"/>
              </a:schemeClr>
              <a:schemeClr val="phClr">
                <a:tint val="90000"/>
                <a:satMod val="200000"/>
              </a:schemeClr>
            </a:duotone>
          </a:blip>
          <a:tile algn="tl" sx="100000" sy="100000" tx="0" ty="0"/>
        </a:blip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6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 anchor="ctr" rtlCol="0" vert="horz"/>
      <a:lstStyle>
        <a:lvl1pPr algn="ctr" lvl="0"/>
      </a:lstStyle>
      <a:style>
        <a:lnRef idx="0">
          <a:schemeClr val="accent1"/>
        </a:lnRef>
        <a:fillRef idx="1">
          <a:schemeClr val="accent1"/>
        </a:fillRef>
        <a:effectRef idx="0">
          <a:schemeClr val="accent1"/>
        </a:effectRef>
        <a:fontRef idx="none"/>
      </a:style>
    </a:spDef>
    <a:lnDef>
      <a:spPr>
        <a:ln cap="flat" w="19050">
          <a:solidFill>
            <a:schemeClr val="accent1">
              <a:lumMod val="60000"/>
              <a:lumOff val="40000"/>
            </a:schemeClr>
          </a:solidFill>
          <a:prstDash val="solid"/>
          <a:round/>
        </a:ln>
      </a:spPr>
      <a:bodyPr anchor="ctr" rtlCol="0" vert="horz"/>
      <a:lstStyle>
        <a:lvl1pPr algn="ctr" lvl="0"/>
      </a:lstStyle>
    </a:lnDef>
  </a:objectDefaults>
  <a:extraClrSchemeLst/>
</a:theme>
</file>

<file path=docProps/app.xml><?xml version="1.0" encoding="utf-8"?>
<properties:Properties xmlns:properties="http://schemas.openxmlformats.org/officeDocument/2006/extended-properties" xmlns:vt="http://schemas.openxmlformats.org/officeDocument/2006/docPropsVTypes">
  <properties:AppVersion>3.0000</properties:AppVersion>
  <properties:ScaleCrop>false</properties:ScaleCrop>
  <properties:Company>Company</properties:Company>
  <properties:LinksUpToDate>false</properties:LinksUpToDate>
  <properties:HyperlinksChanged>false</properties:HyperlinksChanged>
  <properties:PresentationFormat>On-Screen Show (4:3)</properties:PresentationFormat>
  <properties:Application>Zoho Show</properties:Application>
  <properties:SharedDoc>false</properties:SharedDoc>
</properties: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dc:title>Slide 1</dc:title>
  <cp:revision>1</cp:revision>
  <dc:creator/>
  <cp:lastModifiedBy/>
  <dcterms:created xsi:type="dcterms:W3CDTF">2020-07-15T03:40:04Z</dcterms:created>
  <dcterms:modified xsi:type="dcterms:W3CDTF">2023-06-08T03:19:52Z</dcterms:modified>
</cp:coreProperties>
</file>