
<file path=[Content_Types].xml><?xml version="1.0" encoding="utf-8"?>
<Types xmlns="http://schemas.openxmlformats.org/package/2006/content-types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theme+xml" PartName="/ppt/theme/theme1.xml"/>
  <Override ContentType="application/vnd.openxmlformats-officedocument.presentationml.notesMaster+xml" PartName="/ppt/notesMasters/notesMaster1.xml"/>
  <Override ContentType="application/vnd.openxmlformats-officedocument.theme+xml" PartName="/ppt/theme/theme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tableStyles+xml" PartName="/ppt/tableStyles.xml"/>
  <Default ContentType="image/png" Extension="png"/>
  <Override ContentType="application/x-fontdata" PartName="/ppt/fonts/font1.fntdata"/>
  <Override ContentType="application/x-fontdata" PartName="/ppt/fonts/font2.fntdata"/>
  <Override ContentType="application/x-fontdata" PartName="/ppt/fonts/font3.fntdata"/>
  <Override ContentType="application/x-fontdata" PartName="/ppt/fonts/font4.fntdata"/>
  <Override ContentType="application/x-fontdata" PartName="/ppt/fonts/font5.fntdata"/>
  <Override ContentType="application/x-fontdata" PartName="/ppt/fonts/font6.fntdata"/>
  <Override ContentType="application/vnd.openxmlformats-officedocument.presentationml.tags+xml" PartName="/ppt/tags/tag1.xml"/>
  <Override ContentType="application/vnd.openxmlformats-officedocument.presentationml.presentation.main+xml" PartName="/ppt/presentation.xml"/>
  <Default ContentType="application/xml" Extension="xml"/>
  <Default ContentType="application/vnd.openxmlformats-package.relationships+xml" Extension="rels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/ppt/media/image1.png" Type="http://schemas.openxmlformats.org/officeDocument/2006/relationships/image"/><Relationship Id="rId2" Target="/ppt/media/image2.png" Type="http://schemas.openxmlformats.org/officeDocument/2006/relationships/image"/><Relationship Id="rId3" Target="/ppt/media/image3.png" Type="http://schemas.openxmlformats.org/officeDocument/2006/relationships/image"/><Relationship Id="rId4" Target="/ppt/media/image4.png" Type="http://schemas.openxmlformats.org/officeDocument/2006/relationships/image"/><Relationship Id="rId5" Target="/ppt/media/image5.png" Type="http://schemas.openxmlformats.org/officeDocument/2006/relationships/image"/><Relationship Id="rId6" Target="/ppt/media/image6.png" Type="http://schemas.openxmlformats.org/officeDocument/2006/relationships/image"/><Relationship Id="rId7" Target="/ppt/media/image7.png" Type="http://schemas.openxmlformats.org/officeDocument/2006/relationships/image"/><Relationship Id="rId8" Target="/ppt/media/image8.png" Type="http://schemas.openxmlformats.org/officeDocument/2006/relationships/image"/><Relationship Id="rId9" Target="/ppt/media/image9.png" Type="http://schemas.openxmlformats.org/officeDocument/2006/relationships/image"/><Relationship Id="rId10" Target="/ppt/media/image10.png" Type="http://schemas.openxmlformats.org/officeDocument/2006/relationships/image"/><Relationship Id="rId11" Target="/ppt/media/image11.png" Type="http://schemas.openxmlformats.org/officeDocument/2006/relationships/image"/><Relationship Id="rId12" Target="/ppt/media/image12.png" Type="http://schemas.openxmlformats.org/officeDocument/2006/relationships/image"/><Relationship Id="rId13" Target="/ppt/media/image13.png" Type="http://schemas.openxmlformats.org/officeDocument/2006/relationships/image"/><Relationship Id="rId14" Target="/ppt/media/image14.png" Type="http://schemas.openxmlformats.org/officeDocument/2006/relationships/image"/><Relationship Id="rId15" Target="/ppt/media/image15.png" Type="http://schemas.openxmlformats.org/officeDocument/2006/relationships/image"/><Relationship Id="rId16" Target="/ppt/media/image16.png" Type="http://schemas.openxmlformats.org/officeDocument/2006/relationships/image"/><Relationship Id="rId17" Target="/ppt/media/image17.png" Type="http://schemas.openxmlformats.org/officeDocument/2006/relationships/image"/><Relationship Id="rId18" Target="/ppt/media/image18.png" Type="http://schemas.openxmlformats.org/officeDocument/2006/relationships/image"/><Relationship Id="rId19" Target="/ppt/media/image19.png" Type="http://schemas.openxmlformats.org/officeDocument/2006/relationships/image"/><Relationship Id="rId20" Target="/ppt/media/image20.png" Type="http://schemas.openxmlformats.org/officeDocument/2006/relationships/image"/><Relationship Id="rId21" Target="/ppt/media/image21.png" Type="http://schemas.openxmlformats.org/officeDocument/2006/relationships/image"/><Relationship Id="rId22" Target="/ppt/media/image22.png" Type="http://schemas.openxmlformats.org/officeDocument/2006/relationships/image"/><Relationship Id="rId23" Target="/ppt/media/image23.png" Type="http://schemas.openxmlformats.org/officeDocument/2006/relationships/image"/><Relationship Id="rId24" Target="/ppt/media/image24.png" Type="http://schemas.openxmlformats.org/officeDocument/2006/relationships/image"/><Relationship Id="rId25" Target="/ppt/media/image25.png" Type="http://schemas.openxmlformats.org/officeDocument/2006/relationships/image"/><Relationship Id="rId26" Target="ppt/media/img_cc_black.png" Type="http://schemas.openxmlformats.org/officeDocument/2006/relationships/image"/><Relationship Id="rId27" Target="ppt/presentation.xml" Type="http://schemas.openxmlformats.org/officeDocument/2006/relationships/officeDocument"/><Relationship Id="rId28" Target="docProps/core.xml" Type="http://schemas.openxmlformats.org/package/2006/relationships/metadata/core-properties"/><Relationship Id="rId29" Target="docProps/app.xml" Type="http://schemas.openxmlformats.org/officeDocument/2006/relationships/extended-properties"/></Relationships>
</file>

<file path=ppt/presentation.xml><?xml version="1.0" encoding="utf-8"?>
<p:presentation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embedTrueTypeFonts="1" saveSubsetFonts="1">
  <p:sldMasterIdLst>
    <p:sldMasterId id="2147483648" r:id="rId1"/>
  </p:sldMasterIdLst>
  <p:notesMasterIdLst>
    <p:notesMasterId r:id="rId3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</p:sldIdLst>
  <p:sldSz cx="9144000" cy="5143500" type="screen16x9"/>
  <p:notesSz cx="9144000" cy="5143500"/>
  <p:embeddedFontLst>
    <p:embeddedFont>
      <p:font typeface="Zoho Puvi-light"/>
      <p:regular r:id="rId34"/>
    </p:embeddedFont>
    <p:embeddedFont>
      <p:font typeface="Zoho Puvi"/>
      <p:regular r:id="rId39"/>
      <p:bold r:id="rId38"/>
    </p:embeddedFont>
    <p:embeddedFont>
      <p:font typeface="Zoho Puvi-demi_bold"/>
      <p:regular r:id="rId37"/>
    </p:embeddedFont>
    <p:embeddedFont>
      <p:font typeface="Zoho Puvi-medium"/>
      <p:regular r:id="rId36"/>
    </p:embeddedFont>
  </p:embeddedFontLst>
  <p:custDataLst>
    <p:tags r:id="rId40"/>
  </p:custDataLst>
  <p:defaultTextStyle>
    <a:defPPr>
      <a:defRPr lang="en-US"/>
    </a:defPPr>
    <a:lvl1pPr algn="l" lvl="0" marL="0" rtl="false">
      <a:defRPr dirty="0" lang="en-US" sz="1700">
        <a:solidFill>
          <a:schemeClr val="tx1"/>
        </a:solidFill>
        <a:latin typeface="+mn-lt"/>
      </a:defRPr>
    </a:lvl1pPr>
    <a:lvl2pPr algn="l" lvl="1" marL="436345" rtl="false">
      <a:defRPr dirty="0" lang="en-US" sz="1700">
        <a:solidFill>
          <a:schemeClr val="tx1"/>
        </a:solidFill>
        <a:latin typeface="+mn-lt"/>
      </a:defRPr>
    </a:lvl2pPr>
    <a:lvl3pPr algn="l" lvl="2" marL="872690" rtl="false">
      <a:defRPr dirty="0" lang="en-US" sz="1700">
        <a:solidFill>
          <a:schemeClr val="tx1"/>
        </a:solidFill>
        <a:latin typeface="+mn-lt"/>
      </a:defRPr>
    </a:lvl3pPr>
    <a:lvl4pPr algn="l" lvl="3" marL="1309034" rtl="false">
      <a:defRPr dirty="0" lang="en-US" sz="1700">
        <a:solidFill>
          <a:schemeClr val="tx1"/>
        </a:solidFill>
        <a:latin typeface="+mn-lt"/>
      </a:defRPr>
    </a:lvl4pPr>
    <a:lvl5pPr algn="l" lvl="4" marL="1745380" rtl="false">
      <a:defRPr dirty="0" lang="en-US" sz="1700">
        <a:solidFill>
          <a:schemeClr val="tx1"/>
        </a:solidFill>
        <a:latin typeface="+mn-lt"/>
      </a:defRPr>
    </a:lvl5pPr>
    <a:lvl6pPr algn="l" lvl="5" marL="2181725" rtl="false">
      <a:defRPr dirty="0" lang="en-US" sz="1700">
        <a:solidFill>
          <a:schemeClr val="tx1"/>
        </a:solidFill>
        <a:latin typeface="+mn-lt"/>
      </a:defRPr>
    </a:lvl6pPr>
    <a:lvl7pPr algn="l" lvl="6" marL="2618069" rtl="false">
      <a:defRPr dirty="0" lang="en-US" sz="1700">
        <a:solidFill>
          <a:schemeClr val="tx1"/>
        </a:solidFill>
        <a:latin typeface="+mn-lt"/>
      </a:defRPr>
    </a:lvl7pPr>
    <a:lvl8pPr algn="l" lvl="7" marL="3054416" rtl="false">
      <a:defRPr dirty="0" lang="en-US" sz="1700">
        <a:solidFill>
          <a:schemeClr val="tx1"/>
        </a:solidFill>
        <a:latin typeface="+mn-lt"/>
      </a:defRPr>
    </a:lvl8pPr>
    <a:lvl9pPr algn="l" lvl="8" marL="3490760" rtl="false">
      <a:defRPr dirty="0" lang="en-US" sz="1700">
        <a:solidFill>
          <a:schemeClr val="tx1"/>
        </a:solidFill>
        <a:latin typeface="+mn-lt"/>
      </a:defRPr>
    </a:lvl9pPr>
  </p:defaultTextStyle>
</p:presentation>
</file>

<file path=ppt/presProps.xml><?xml version="1.0" encoding="utf-8"?>
<p:presentationPr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showPr showNarration="1">
    <p:sldAll/>
  </p:showPr>
</p:presentationPr>
</file>

<file path=ppt/tableStyles.xml><?xml version="1.0" encoding="utf-8"?>
<a:tblStyleLst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def="{5C22544A-7EE6-4342-B048-85BDC9FD1C3A}"/>
</file>

<file path=ppt/viewProps.xml><?xml version="1.0" encoding="utf-8"?>
<p:viewPr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normalViewPr showOutlineIcons="false">
    <p:restoredLeft sz="15620"/>
    <p:restoredTop sz="94660"/>
  </p:normalViewPr>
  <p:slideViewPr>
    <p:cSldViewPr>
      <p:cViewPr varScale="true">
        <p:scale>
          <a:sx d="100" n="73"/>
          <a:sy d="100" n="73"/>
        </p:scale>
        <p:origin x="-1110" y="-102"/>
      </p:cViewPr>
      <p:guideLst>
        <p:guide orient="horz" pos="2160"/>
        <p:guide pos="2880"/>
      </p:guideLst>
    </p:cSldViewPr>
  </p:slideViewPr>
  <p:notesTextViewPr>
    <p:cViewPr>
      <p:scale>
        <a:sx d="100" n="100"/>
        <a:sy d="100" n="100"/>
      </p:scale>
      <p:origin x="0" y="0"/>
    </p:cViewPr>
  </p:notesTextViewPr>
  <p:gridSpacing cx="78028800" cy="780288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2" Target="theme/theme1.xml" Type="http://schemas.openxmlformats.org/officeDocument/2006/relationships/theme"/><Relationship Id="rId3" Target="notesMasters/notesMaster1.xml" Type="http://schemas.openxmlformats.org/officeDocument/2006/relationships/notesMaster"/><Relationship Id="rId4" Target="theme/theme2.xml" Type="http://schemas.openxmlformats.org/officeDocument/2006/relationships/theme"/><Relationship Id="rId5" Target="slides/slide1.xml" Type="http://schemas.openxmlformats.org/officeDocument/2006/relationships/slide"/><Relationship Id="rId6" Target="slides/slide2.xml" Type="http://schemas.openxmlformats.org/officeDocument/2006/relationships/slide"/><Relationship Id="rId7" Target="slides/slide3.xml" Type="http://schemas.openxmlformats.org/officeDocument/2006/relationships/slide"/><Relationship Id="rId8" Target="slides/slide4.xml" Type="http://schemas.openxmlformats.org/officeDocument/2006/relationships/slide"/><Relationship Id="rId9" Target="slides/slide5.xml" Type="http://schemas.openxmlformats.org/officeDocument/2006/relationships/slide"/><Relationship Id="rId10" Target="slides/slide6.xml" Type="http://schemas.openxmlformats.org/officeDocument/2006/relationships/slide"/><Relationship Id="rId11" Target="slides/slide7.xml" Type="http://schemas.openxmlformats.org/officeDocument/2006/relationships/slide"/><Relationship Id="rId12" Target="slides/slide8.xml" Type="http://schemas.openxmlformats.org/officeDocument/2006/relationships/slide"/><Relationship Id="rId13" Target="slides/slide9.xml" Type="http://schemas.openxmlformats.org/officeDocument/2006/relationships/slide"/><Relationship Id="rId14" Target="slides/slide10.xml" Type="http://schemas.openxmlformats.org/officeDocument/2006/relationships/slide"/><Relationship Id="rId15" Target="slides/slide11.xml" Type="http://schemas.openxmlformats.org/officeDocument/2006/relationships/slide"/><Relationship Id="rId16" Target="slides/slide12.xml" Type="http://schemas.openxmlformats.org/officeDocument/2006/relationships/slide"/><Relationship Id="rId17" Target="slides/slide13.xml" Type="http://schemas.openxmlformats.org/officeDocument/2006/relationships/slide"/><Relationship Id="rId18" Target="slides/slide14.xml" Type="http://schemas.openxmlformats.org/officeDocument/2006/relationships/slide"/><Relationship Id="rId19" Target="slides/slide15.xml" Type="http://schemas.openxmlformats.org/officeDocument/2006/relationships/slide"/><Relationship Id="rId20" Target="slides/slide16.xml" Type="http://schemas.openxmlformats.org/officeDocument/2006/relationships/slide"/><Relationship Id="rId21" Target="slides/slide17.xml" Type="http://schemas.openxmlformats.org/officeDocument/2006/relationships/slide"/><Relationship Id="rId22" Target="slides/slide18.xml" Type="http://schemas.openxmlformats.org/officeDocument/2006/relationships/slide"/><Relationship Id="rId23" Target="slides/slide19.xml" Type="http://schemas.openxmlformats.org/officeDocument/2006/relationships/slide"/><Relationship Id="rId24" Target="slides/slide20.xml" Type="http://schemas.openxmlformats.org/officeDocument/2006/relationships/slide"/><Relationship Id="rId25" Target="slides/slide21.xml" Type="http://schemas.openxmlformats.org/officeDocument/2006/relationships/slide"/><Relationship Id="rId26" Target="slides/slide22.xml" Type="http://schemas.openxmlformats.org/officeDocument/2006/relationships/slide"/><Relationship Id="rId27" Target="slides/slide23.xml" Type="http://schemas.openxmlformats.org/officeDocument/2006/relationships/slide"/><Relationship Id="rId28" Target="slides/slide24.xml" Type="http://schemas.openxmlformats.org/officeDocument/2006/relationships/slide"/><Relationship Id="rId29" Target="slides/slide25.xml" Type="http://schemas.openxmlformats.org/officeDocument/2006/relationships/slide"/><Relationship Id="rId30" Target="slides/slide26.xml" Type="http://schemas.openxmlformats.org/officeDocument/2006/relationships/slide"/><Relationship Id="rId31" Target="slides/slide27.xml" Type="http://schemas.openxmlformats.org/officeDocument/2006/relationships/slide"/><Relationship Id="rId32" Target="slides/slide28.xml" Type="http://schemas.openxmlformats.org/officeDocument/2006/relationships/slide"/><Relationship Id="rId33" Target="tableStyles.xml" Type="http://schemas.openxmlformats.org/officeDocument/2006/relationships/tableStyles"/><Relationship Id="rId34" Target="fonts/font1.fntdata" Type="http://schemas.openxmlformats.org/officeDocument/2006/relationships/font"/><Relationship Id="rId35" Target="fonts/font2.fntdata" Type="http://schemas.openxmlformats.org/officeDocument/2006/relationships/font"/><Relationship Id="rId36" Target="fonts/font3.fntdata" Type="http://schemas.openxmlformats.org/officeDocument/2006/relationships/font"/><Relationship Id="rId37" Target="fonts/font4.fntdata" Type="http://schemas.openxmlformats.org/officeDocument/2006/relationships/font"/><Relationship Id="rId38" Target="fonts/font5.fntdata" Type="http://schemas.openxmlformats.org/officeDocument/2006/relationships/font"/><Relationship Id="rId39" Target="fonts/font6.fntdata" Type="http://schemas.openxmlformats.org/officeDocument/2006/relationships/font"/><Relationship Id="rId40" Target="tags/tag1.xml" Type="http://schemas.openxmlformats.org/officeDocument/2006/relationships/tags"/><Relationship Id="rId41" Target="presProps.xml" Type="http://schemas.openxmlformats.org/officeDocument/2006/relationships/presProps"/><Relationship Id="rId42" Target="viewProps.xml" Type="http://schemas.openxmlformats.org/officeDocument/2006/relationships/viewProps"/></Relationships>
</file>

<file path=ppt/notesMasters/_rels/notesMaster1.xml.rels><?xml version="1.0" encoding="UTF-8" standalone="no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p="http://schemas.openxmlformats.org/presentationml/2006/main" xmlns:a="http://schemas.openxmlformats.org/drawing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sz="quarter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idx="1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44B65459-4C01-9248-BDAA-F28591FAF6F5}" type="datetimeFigureOut">
              <a:rPr lang="en-US" smtClean="0"/>
              <a:t>4/4/17</a:t>
            </a:fld>
            <a:endParaRPr lang="en-US"/>
          </a:p>
        </p:txBody>
      </p:sp>
      <p:sp>
        <p:nvSpPr>
          <p:cNvPr id="4" name="Slide Image Placeholder 3"/>
          <p:cNvSpPr>
            <a:spLocks noChangeAspect="1" noGrp="1" noRot="1"/>
          </p:cNvSpPr>
          <p:nvPr>
            <p:ph idx="2"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anchor="ctr" bIns="45720" lIns="91440" rIns="91440" rtlCol="0" tIns="45720" vert="horz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idx="3" sz="quarter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bIns="45720" lIns="91440" rIns="91440" rtlCol="0" tIns="45720"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idx="4" sz="quarter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idx="5" sz="quarter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69327042-6B61-B148-8485-8BBBFAA13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321138"/>
      </p:ext>
    </p:extLst>
  </p:cSld>
  <p:clrMap accent1="accent1" accent2="accent2" accent3="accent3" accent4="accent4" accent5="accent5" accent6="accent6" bg1="lt1" bg2="lt2" folHlink="folHlink" hlink="hlink" tx1="dk1" tx2="dk2"/>
  <p:notesStyle>
    <a:lvl1pPr algn="l" defTabSz="914400" eaLnBrk="1" hangingPunct="1" latinLnBrk="0" marL="0" rtl="0">
      <a:defRPr kern="1200" sz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200">
        <a:solidFill>
          <a:schemeClr val="tx1"/>
        </a:solidFill>
        <a:latin typeface="+mn-lt"/>
        <a:ea typeface="+mn-ea"/>
        <a:cs typeface="+mn-cs"/>
      </a:defRPr>
    </a:lvl9pPr>
  </p:notesStyle>
</p:notesMaster>
<!-- $Id$ --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2" Target="../media/image16.png" Type="http://schemas.openxmlformats.org/officeDocument/2006/relationships/image"/><Relationship Id="rId3" Target="../media/image17.pn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8E012D02-1354-4DF6-AA60-8F8BE572EB28}">
                <a16:creationId xmlns:a16="http://schemas.microsoft.com/office/drawing/2010/main" id="{547023A9-35DD-4C16-AF27-6B4857B36216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 rot="0">
            <a:off x="685800" y="1597818"/>
            <a:ext cx="7772400" cy="1102519"/>
          </a:xfrm>
        </p:spPr>
        <p:txBody>
          <a:bodyPr rtlCol="0"/>
          <a:lstStyle>
            <a:lvl1pPr algn="ctr" lvl="0"/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3" name="Subtitle 2">
            <a:extLst>
              <a:ext uri="{5B25A008-01A4-42EB-947A-D88530D9485E}">
                <a16:creationId xmlns:a16="http://schemas.microsoft.com/office/drawing/2010/main" id="{574E1FF2-D281-4BB2-A5E2-92B259E84F66}"/>
              </a:ext>
            </a:extLst>
          </p:cNvPr>
          <p:cNvSpPr>
            <a:spLocks noGrp="true"/>
          </p:cNvSpPr>
          <p:nvPr>
            <p:ph idx="1" type="subTitle"/>
          </p:nvPr>
        </p:nvSpPr>
        <p:spPr>
          <a:xfrm rot="0">
            <a:off x="1371600" y="2914650"/>
            <a:ext cx="6400800" cy="1314450"/>
          </a:xfrm>
        </p:spPr>
        <p:txBody>
          <a:bodyPr rtlCol="0"/>
          <a:lstStyle>
            <a:lvl1pPr algn="ctr" indent="0" lvl="0" marL="0">
              <a:buNone/>
              <a:defRPr dirty="0" lang="en-US">
                <a:solidFill>
                  <a:schemeClr val="tx1">
                    <a:tint val="75000"/>
                  </a:schemeClr>
                </a:solidFill>
              </a:defRPr>
            </a:lvl1pPr>
            <a:lvl2pPr algn="ctr" indent="0" lvl="1" marL="436345">
              <a:buNone/>
              <a:defRPr dirty="0" lang="en-US">
                <a:solidFill>
                  <a:schemeClr val="tx1">
                    <a:tint val="75000"/>
                  </a:schemeClr>
                </a:solidFill>
              </a:defRPr>
            </a:lvl2pPr>
            <a:lvl3pPr algn="ctr" indent="0" lvl="2" marL="872690">
              <a:buNone/>
              <a:defRPr dirty="0" lang="en-US">
                <a:solidFill>
                  <a:schemeClr val="tx1">
                    <a:tint val="75000"/>
                  </a:schemeClr>
                </a:solidFill>
              </a:defRPr>
            </a:lvl3pPr>
            <a:lvl4pPr algn="ctr" indent="0" lvl="3" marL="1309034">
              <a:buNone/>
              <a:defRPr dirty="0" lang="en-US">
                <a:solidFill>
                  <a:schemeClr val="tx1">
                    <a:tint val="75000"/>
                  </a:schemeClr>
                </a:solidFill>
              </a:defRPr>
            </a:lvl4pPr>
            <a:lvl5pPr algn="ctr" indent="0" lvl="4" marL="1745380">
              <a:buNone/>
              <a:defRPr dirty="0" lang="en-US">
                <a:solidFill>
                  <a:schemeClr val="tx1">
                    <a:tint val="75000"/>
                  </a:schemeClr>
                </a:solidFill>
              </a:defRPr>
            </a:lvl5pPr>
            <a:lvl6pPr algn="ctr" indent="0" lvl="5" marL="2181725">
              <a:buNone/>
              <a:defRPr dirty="0" lang="en-US">
                <a:solidFill>
                  <a:schemeClr val="tx1">
                    <a:tint val="75000"/>
                  </a:schemeClr>
                </a:solidFill>
              </a:defRPr>
            </a:lvl6pPr>
            <a:lvl7pPr algn="ctr" indent="0" lvl="6" marL="2618069">
              <a:buNone/>
              <a:defRPr dirty="0" lang="en-US">
                <a:solidFill>
                  <a:schemeClr val="tx1">
                    <a:tint val="75000"/>
                  </a:schemeClr>
                </a:solidFill>
              </a:defRPr>
            </a:lvl7pPr>
            <a:lvl8pPr algn="ctr" indent="0" lvl="7" marL="3054416">
              <a:buNone/>
              <a:defRPr dirty="0" lang="en-US">
                <a:solidFill>
                  <a:schemeClr val="tx1">
                    <a:tint val="75000"/>
                  </a:schemeClr>
                </a:solidFill>
              </a:defRPr>
            </a:lvl8pPr>
            <a:lvl9pPr algn="ctr" indent="0" lvl="8" marL="3490760">
              <a:buNone/>
              <a:defRPr dirty="0" lang="en-US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/>
            <a:r>
              <a:rPr dirty="0" lang="en-US"/>
              <a:t>Click to edit Master subtitle style</a:t>
            </a:r>
            <a:endParaRPr dirty="0" lang="en-US"/>
          </a:p>
        </p:txBody>
      </p:sp>
      <p:sp>
        <p:nvSpPr>
          <p:cNvPr id="4" name="Date Placeholder 3">
            <a:extLst>
              <a:ext uri="{122E7CAA-9EA6-4901-B71D-B37F4D07A6D2}">
                <a16:creationId xmlns:a16="http://schemas.microsoft.com/office/drawing/2010/main" id="{8B71B821-A2A3-4F1C-9BA1-1036E3772C36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/>
          <a:p>
            <a:pPr/>
            <a:r>
              <a:rPr dirty="0" lang="en-US"/>
              <a:t>Date</a:t>
            </a:r>
            <a:endParaRPr dirty="0" lang="en-US"/>
          </a:p>
        </p:txBody>
      </p:sp>
      <p:sp>
        <p:nvSpPr>
          <p:cNvPr id="5" name="Footer Placeholder 4">
            <a:extLst>
              <a:ext uri="{0015134A-2F65-4E1D-8210-F65903ABEC2A}">
                <a16:creationId xmlns:a16="http://schemas.microsoft.com/office/drawing/2010/main" id="{20B62541-B9D6-48E1-8D6E-5099E2935DFB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/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6" name="Slide Number Placeholder 5">
            <a:extLst>
              <a:ext uri="{2DFEAC04-5944-49C1-B147-CD62AE127E1E}">
                <a16:creationId xmlns:a16="http://schemas.microsoft.com/office/drawing/2010/main" id="{12C474C9-71A0-4B8E-806A-8DEA8191D17D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>
          <a:xfrm rot="0">
            <a:off x="8458200" y="4729162"/>
            <a:ext cx="495300" cy="273843"/>
          </a:xfrm>
        </p:spPr>
        <p:txBody>
          <a:bodyPr rtlCol="0"/>
          <a:lstStyle/>
          <a:p>
            <a:pPr/>
            <a:fld id="{CB324C6C-2CDB-47C5-858C-0DA12D2EC8DF}" type="slidenum"/>
            <a:endParaRPr dirty="0" lang="en-US"/>
          </a:p>
        </p:txBody>
      </p:sp>
    </p:spTree>
    <p:extLst>
      <p:ext uri="{83812B53-B39C-483D-B139-D58415EF7519}">
        <p14:creationId xmlns:p14="http://schemas.microsoft.com/office/powerpoint/2010/main" val="1720784295722"/>
      </p:ext>
    </p:extLst>
  </p:cSld>
  <p:clrMapOvr>
    <a:masterClrMapping/>
  </p:clrMapOvr>
</p:sldLayout>
</file>

<file path=ppt/slideLayouts/slideLayout10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B87484D9-083B-434A-A4A0-5FC60810B84A}">
                <a16:creationId xmlns:a16="http://schemas.microsoft.com/office/drawing/2010/main" id="{8DAB15C9-711F-4AFF-A914-2845CD3729A7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 rtlCol="0"/>
          <a:lstStyle/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3" name="Vertical Text Placeholder 2">
            <a:extLst>
              <a:ext uri="{38F1269E-DF6D-4748-8CC9-05B955AF66BA}">
                <a16:creationId xmlns:a16="http://schemas.microsoft.com/office/drawing/2010/main" id="{FD531A93-32B1-46D7-8AA3-5596DC656DBA}"/>
              </a:ext>
            </a:extLst>
          </p:cNvPr>
          <p:cNvSpPr>
            <a:spLocks noGrp="true"/>
          </p:cNvSpPr>
          <p:nvPr>
            <p:ph idx="1" type="body"/>
          </p:nvPr>
        </p:nvSpPr>
        <p:spPr/>
        <p:txBody>
          <a:bodyPr rtlCol="0"/>
          <a:lstStyle/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4" name="Date Placeholder 3">
            <a:extLst>
              <a:ext uri="{07FF9782-11D0-4BC9-B956-B4986CC1B955}">
                <a16:creationId xmlns:a16="http://schemas.microsoft.com/office/drawing/2010/main" id="{E09D5AC1-7816-43FA-8CF2-0674F7FBFB5E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/>
          <a:p>
            <a:pPr/>
            <a:r>
              <a:rPr dirty="0" lang="en-US"/>
              <a:t>Date</a:t>
            </a:r>
            <a:endParaRPr dirty="0" lang="en-US"/>
          </a:p>
        </p:txBody>
      </p:sp>
      <p:sp>
        <p:nvSpPr>
          <p:cNvPr id="5" name="Footer Placeholder 4">
            <a:extLst>
              <a:ext uri="{261CC5A2-6A87-4277-892D-79C995F4722B}">
                <a16:creationId xmlns:a16="http://schemas.microsoft.com/office/drawing/2010/main" id="{32F3722C-4523-482A-BC4B-A36D85C2B4B7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/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6" name="Slide Number Placeholder 5">
            <a:extLst>
              <a:ext uri="{9F850542-C9C7-4A7D-A953-CE668115EC1D}">
                <a16:creationId xmlns:a16="http://schemas.microsoft.com/office/drawing/2010/main" id="{6AB3CD82-A333-409E-AAE9-478638F58CB1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/>
          <a:p>
            <a:pPr/>
            <a:fld id="{AABA5D82-24A2-411C-9FC9-14C29092AE07}" type="slidenum"/>
            <a:endParaRPr dirty="0" lang="en-US"/>
          </a:p>
        </p:txBody>
      </p:sp>
    </p:spTree>
    <p:extLst>
      <p:ext uri="{5C91582F-5B87-458C-B7F5-A25ED4B19103}">
        <p14:creationId xmlns:p14="http://schemas.microsoft.com/office/powerpoint/2010/main" val="1720784295732"/>
      </p:ext>
    </p:extLst>
  </p:cSld>
  <p:clrMapOvr>
    <a:masterClrMapping/>
  </p:clrMapOvr>
</p:sldLayout>
</file>

<file path=ppt/slideLayouts/slideLayout11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C218092D-06EB-462C-91D7-3F61A26E3CA6}">
                <a16:creationId xmlns:a16="http://schemas.microsoft.com/office/drawing/2010/main" id="{B4E563E3-AFCB-4274-A153-C9C34E110428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 rot="0">
            <a:off x="6629400" y="205980"/>
            <a:ext cx="2057400" cy="4388644"/>
          </a:xfrm>
        </p:spPr>
        <p:txBody>
          <a:bodyPr rtlCol="0"/>
          <a:lstStyle/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3" name="Vertical Text Placeholder 2">
            <a:extLst>
              <a:ext uri="{E5EACCD4-8294-439F-AADD-B3EDC3616E27}">
                <a16:creationId xmlns:a16="http://schemas.microsoft.com/office/drawing/2010/main" id="{36D1881E-C943-4443-880D-FAD5575CDC8B}"/>
              </a:ext>
            </a:extLst>
          </p:cNvPr>
          <p:cNvSpPr>
            <a:spLocks noGrp="true"/>
          </p:cNvSpPr>
          <p:nvPr>
            <p:ph idx="1" type="body"/>
          </p:nvPr>
        </p:nvSpPr>
        <p:spPr>
          <a:xfrm rot="0">
            <a:off x="457200" y="205980"/>
            <a:ext cx="6019800" cy="4388644"/>
          </a:xfrm>
        </p:spPr>
        <p:txBody>
          <a:bodyPr rtlCol="0"/>
          <a:lstStyle/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4" name="Date Placeholder 3">
            <a:extLst>
              <a:ext uri="{77CE1A03-2B68-4468-8DB8-54CD50190492}">
                <a16:creationId xmlns:a16="http://schemas.microsoft.com/office/drawing/2010/main" id="{9234CFD2-61B3-4BE4-B49D-CFE01C83278C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/>
          <a:p>
            <a:pPr/>
            <a:r>
              <a:rPr dirty="0" lang="en-US"/>
              <a:t>Date</a:t>
            </a:r>
            <a:endParaRPr dirty="0" lang="en-US"/>
          </a:p>
        </p:txBody>
      </p:sp>
      <p:sp>
        <p:nvSpPr>
          <p:cNvPr id="5" name="Footer Placeholder 4">
            <a:extLst>
              <a:ext uri="{55191C2B-C43C-430D-A275-503F32A559F9}">
                <a16:creationId xmlns:a16="http://schemas.microsoft.com/office/drawing/2010/main" id="{E5198DDB-88F3-4985-92FA-35380395FAAC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/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6" name="Slide Number Placeholder 5">
            <a:extLst>
              <a:ext uri="{F158949E-4B7D-4F56-9B69-E9CBA2825B23}">
                <a16:creationId xmlns:a16="http://schemas.microsoft.com/office/drawing/2010/main" id="{243BB377-E568-48BA-A02C-2D19F9DDCC59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/>
          <a:p>
            <a:pPr/>
            <a:fld id="{82E54107-F561-45FD-9801-89B1352AD765}" type="slidenum"/>
            <a:endParaRPr dirty="0" lang="en-US"/>
          </a:p>
        </p:txBody>
      </p:sp>
    </p:spTree>
    <p:extLst>
      <p:ext uri="{EE685F10-B754-4739-ABE3-C8B46510E0E2}">
        <p14:creationId xmlns:p14="http://schemas.microsoft.com/office/powerpoint/2010/main" val="1720784295732"/>
      </p:ext>
    </p:extLst>
  </p:cSld>
  <p:clrMapOvr>
    <a:masterClrMapping/>
  </p:clrMapOvr>
</p:sldLayout>
</file>

<file path=ppt/slideLayouts/slideLayout2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8420C872-E599-44B4-81FD-2039D8A69E1C}">
                <a16:creationId xmlns:a16="http://schemas.microsoft.com/office/drawing/2010/main" id="{D198B227-3969-4B8B-BC50-AA8F0501DC60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 rtlCol="0"/>
          <a:lstStyle/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3" name="Content Placeholder 2">
            <a:extLst>
              <a:ext uri="{26545521-5637-4A0B-AE45-18D7E146DC91}">
                <a16:creationId xmlns:a16="http://schemas.microsoft.com/office/drawing/2010/main" id="{9ABB4710-8B89-4DD4-B4DA-C09A79C26117}"/>
              </a:ext>
            </a:extLst>
          </p:cNvPr>
          <p:cNvSpPr>
            <a:spLocks noGrp="true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4" name="Date Placeholder 3">
            <a:extLst>
              <a:ext uri="{C3B59EB0-04AB-45C4-B246-38BFC3D680B6}">
                <a16:creationId xmlns:a16="http://schemas.microsoft.com/office/drawing/2010/main" id="{51E1E6C2-75ED-42E6-AC8A-390C147201B6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/>
          <a:p>
            <a:pPr/>
            <a:r>
              <a:rPr dirty="0" lang="en-US"/>
              <a:t>Date</a:t>
            </a:r>
            <a:endParaRPr dirty="0" lang="en-US"/>
          </a:p>
        </p:txBody>
      </p:sp>
      <p:sp>
        <p:nvSpPr>
          <p:cNvPr id="5" name="Footer Placeholder 4">
            <a:extLst>
              <a:ext uri="{5648F338-C751-45C8-BC0D-E744E450B438}">
                <a16:creationId xmlns:a16="http://schemas.microsoft.com/office/drawing/2010/main" id="{F43282D5-D89B-4B7F-94E5-E738BCE308A0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/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6" name="Slide Number Placeholder 5">
            <a:extLst>
              <a:ext uri="{CD6FE4E3-5C51-444F-B2C4-70DD40D0960C}">
                <a16:creationId xmlns:a16="http://schemas.microsoft.com/office/drawing/2010/main" id="{7996EFB8-42BD-4422-B5DC-67BEE7FAA210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/>
          <a:p>
            <a:pPr/>
            <a:fld id="{F4A4D0A1-3316-405E-A3D2-C25C41392759}" type="slidenum"/>
            <a:endParaRPr dirty="0" lang="en-US"/>
          </a:p>
        </p:txBody>
      </p:sp>
    </p:spTree>
    <p:extLst>
      <p:ext uri="{45E53022-76C8-499A-8B4A-1520874B4A80}">
        <p14:creationId xmlns:p14="http://schemas.microsoft.com/office/powerpoint/2010/main" val="1720784295723"/>
      </p:ext>
    </p:extLst>
  </p:cSld>
  <p:clrMapOvr>
    <a:masterClrMapping/>
  </p:clrMapOvr>
</p:sldLayout>
</file>

<file path=ppt/slideLayouts/slideLayout3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5505EE02-3551-4AAC-97D6-461C9F67664F}">
                <a16:creationId xmlns:a16="http://schemas.microsoft.com/office/drawing/2010/main" id="{87ED689F-1025-4739-85F0-7E78CD3D47A3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 rot="0">
            <a:off x="722314" y="3305177"/>
            <a:ext cx="7772400" cy="1021556"/>
          </a:xfrm>
        </p:spPr>
        <p:txBody>
          <a:bodyPr anchor="t" rtlCol="0"/>
          <a:lstStyle>
            <a:lvl1pPr algn="l" lvl="0">
              <a:defRPr b="1" cap="all" dirty="0" lang="en-US" sz="3800">
                <a:latin typeface="+mj-lt"/>
              </a:defRPr>
            </a:lvl1pPr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3" name="Text Placeholder 2">
            <a:extLst>
              <a:ext uri="{B8007CEB-AB39-444F-BD7F-E6F13F27F854}">
                <a16:creationId xmlns:a16="http://schemas.microsoft.com/office/drawing/2010/main" id="{BF7D1A4E-D0C7-45F4-A304-73EFEEA2B0E5}"/>
              </a:ext>
            </a:extLst>
          </p:cNvPr>
          <p:cNvSpPr>
            <a:spLocks noGrp="true"/>
          </p:cNvSpPr>
          <p:nvPr>
            <p:ph idx="1" type="body"/>
          </p:nvPr>
        </p:nvSpPr>
        <p:spPr>
          <a:xfrm rot="0">
            <a:off x="722314" y="2180036"/>
            <a:ext cx="7772400" cy="1125140"/>
          </a:xfrm>
        </p:spPr>
        <p:txBody>
          <a:bodyPr anchor="b" rtlCol="0"/>
          <a:lstStyle>
            <a:lvl1pPr indent="0" lvl="0" marL="0">
              <a:buNone/>
              <a:defRPr dirty="0" lang="en-US" sz="1900">
                <a:solidFill>
                  <a:schemeClr val="tx1">
                    <a:tint val="75000"/>
                  </a:schemeClr>
                </a:solidFill>
              </a:defRPr>
            </a:lvl1pPr>
            <a:lvl2pPr indent="0" lvl="1" marL="436345">
              <a:buNone/>
              <a:defRPr dirty="0" lang="en-US" sz="1700">
                <a:solidFill>
                  <a:schemeClr val="tx1">
                    <a:tint val="75000"/>
                  </a:schemeClr>
                </a:solidFill>
              </a:defRPr>
            </a:lvl2pPr>
            <a:lvl3pPr indent="0" lvl="2" marL="872690">
              <a:buNone/>
              <a:defRPr dirty="0" lang="en-US" sz="1500">
                <a:solidFill>
                  <a:schemeClr val="tx1">
                    <a:tint val="75000"/>
                  </a:schemeClr>
                </a:solidFill>
              </a:defRPr>
            </a:lvl3pPr>
            <a:lvl4pPr indent="0" lvl="3" marL="1309034">
              <a:buNone/>
              <a:defRPr dirty="0" lang="en-US" sz="1400">
                <a:solidFill>
                  <a:schemeClr val="tx1">
                    <a:tint val="75000"/>
                  </a:schemeClr>
                </a:solidFill>
              </a:defRPr>
            </a:lvl4pPr>
            <a:lvl5pPr indent="0" lvl="4" marL="1745380">
              <a:buNone/>
              <a:defRPr dirty="0" lang="en-US" sz="1400">
                <a:solidFill>
                  <a:schemeClr val="tx1">
                    <a:tint val="75000"/>
                  </a:schemeClr>
                </a:solidFill>
              </a:defRPr>
            </a:lvl5pPr>
            <a:lvl6pPr indent="0" lvl="5" marL="2181725">
              <a:buNone/>
              <a:defRPr dirty="0" lang="en-US" sz="1400">
                <a:solidFill>
                  <a:schemeClr val="tx1">
                    <a:tint val="75000"/>
                  </a:schemeClr>
                </a:solidFill>
              </a:defRPr>
            </a:lvl6pPr>
            <a:lvl7pPr indent="0" lvl="6" marL="2618069">
              <a:buNone/>
              <a:defRPr dirty="0" lang="en-US" sz="1400">
                <a:solidFill>
                  <a:schemeClr val="tx1">
                    <a:tint val="75000"/>
                  </a:schemeClr>
                </a:solidFill>
              </a:defRPr>
            </a:lvl7pPr>
            <a:lvl8pPr indent="0" lvl="7" marL="3054416">
              <a:buNone/>
              <a:defRPr dirty="0" lang="en-US" sz="1400">
                <a:solidFill>
                  <a:schemeClr val="tx1">
                    <a:tint val="75000"/>
                  </a:schemeClr>
                </a:solidFill>
              </a:defRPr>
            </a:lvl8pPr>
            <a:lvl9pPr indent="0" lvl="8" marL="3490760">
              <a:buNone/>
              <a:defRPr dirty="0" lang="en-US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dirty="0" lang="en-US"/>
              <a:t>Click to edit Master text styles</a:t>
            </a:r>
            <a:endParaRPr dirty="0" lang="en-US"/>
          </a:p>
        </p:txBody>
      </p:sp>
      <p:sp>
        <p:nvSpPr>
          <p:cNvPr id="4" name="Date Placeholder 3">
            <a:extLst>
              <a:ext uri="{AE95E4F4-70D7-44ED-B44D-1C2E6E138B07}">
                <a16:creationId xmlns:a16="http://schemas.microsoft.com/office/drawing/2010/main" id="{ACF8EB3A-D265-48EB-AC30-98B85179B81E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/>
          <a:p>
            <a:pPr/>
            <a:r>
              <a:rPr dirty="0" lang="en-US"/>
              <a:t>Date</a:t>
            </a:r>
            <a:endParaRPr dirty="0" lang="en-US"/>
          </a:p>
        </p:txBody>
      </p:sp>
      <p:sp>
        <p:nvSpPr>
          <p:cNvPr id="5" name="Footer Placeholder 4">
            <a:extLst>
              <a:ext uri="{DC5043DC-6869-45F6-BCE9-0D52890DFE83}">
                <a16:creationId xmlns:a16="http://schemas.microsoft.com/office/drawing/2010/main" id="{5ABAF157-67FB-496F-A17D-0F8ABB5D0C14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/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6" name="Slide Number Placeholder 5">
            <a:extLst>
              <a:ext uri="{3596070E-B84E-44BD-92CB-869A89BEA21D}">
                <a16:creationId xmlns:a16="http://schemas.microsoft.com/office/drawing/2010/main" id="{098EE3D0-FDD1-47FA-8035-30200319E055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/>
          <a:p>
            <a:pPr/>
            <a:fld id="{2CDB4B71-E1B0-40D7-B1C0-DB801B99B0CB}" type="slidenum"/>
            <a:endParaRPr dirty="0" lang="en-US"/>
          </a:p>
        </p:txBody>
      </p:sp>
    </p:spTree>
    <p:extLst>
      <p:ext uri="{58A8E79D-0E34-406D-87C5-2BE8F8E167DC}">
        <p14:creationId xmlns:p14="http://schemas.microsoft.com/office/powerpoint/2010/main" val="1720784295724"/>
      </p:ext>
    </p:extLst>
  </p:cSld>
  <p:clrMapOvr>
    <a:masterClrMapping/>
  </p:clrMapOvr>
</p:sldLayout>
</file>

<file path=ppt/slideLayouts/slideLayout4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6BA42D82-6F4D-49C8-9C03-48E0DC42B566}">
                <a16:creationId xmlns:a16="http://schemas.microsoft.com/office/drawing/2010/main" id="{C2D0EFC3-5D35-4A78-A7C4-0FE0978AA225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 rtlCol="0"/>
          <a:lstStyle/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3" name="Content Placeholder 2">
            <a:extLst>
              <a:ext uri="{AC772D17-8910-4127-B5E9-A0EA9DC7A45A}">
                <a16:creationId xmlns:a16="http://schemas.microsoft.com/office/drawing/2010/main" id="{A154FB78-E124-4B5F-A46A-2D04EA0D0B17}"/>
              </a:ext>
            </a:extLst>
          </p:cNvPr>
          <p:cNvSpPr>
            <a:spLocks noGrp="true"/>
          </p:cNvSpPr>
          <p:nvPr>
            <p:ph idx="1"/>
          </p:nvPr>
        </p:nvSpPr>
        <p:spPr>
          <a:xfrm rot="0">
            <a:off x="457200" y="1200151"/>
            <a:ext cx="4038600" cy="3394472"/>
          </a:xfrm>
        </p:spPr>
        <p:txBody>
          <a:bodyPr rtlCol="0"/>
          <a:lstStyle>
            <a:lvl1pPr lvl="0">
              <a:defRPr dirty="0" lang="en-US" sz="2600"/>
            </a:lvl1pPr>
            <a:lvl2pPr lvl="1">
              <a:defRPr dirty="0" lang="en-US" sz="2300"/>
            </a:lvl2pPr>
            <a:lvl3pPr lvl="2">
              <a:defRPr dirty="0" lang="en-US" sz="1900"/>
            </a:lvl3pPr>
            <a:lvl4pPr lvl="3">
              <a:defRPr dirty="0" lang="en-US" sz="1700"/>
            </a:lvl4pPr>
            <a:lvl5pPr lvl="4">
              <a:defRPr dirty="0" lang="en-US" sz="1700"/>
            </a:lvl5pPr>
            <a:lvl6pPr lvl="5">
              <a:defRPr dirty="0" lang="en-US" sz="1700"/>
            </a:lvl6pPr>
            <a:lvl7pPr lvl="6">
              <a:defRPr dirty="0" lang="en-US" sz="1700"/>
            </a:lvl7pPr>
            <a:lvl8pPr lvl="7">
              <a:defRPr dirty="0" lang="en-US" sz="1700"/>
            </a:lvl8pPr>
            <a:lvl9pPr lvl="8">
              <a:defRPr dirty="0" lang="en-US" sz="1700"/>
            </a:lvl9pPr>
          </a:lstStyle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4" name="Content Placeholder 3">
            <a:extLst>
              <a:ext uri="{AFCC8B1C-CFD9-47C3-A28F-B6FAD9C5B3DE}">
                <a16:creationId xmlns:a16="http://schemas.microsoft.com/office/drawing/2010/main" id="{7EE01C76-7114-47F7-89E6-680866379F80}"/>
              </a:ext>
            </a:extLst>
          </p:cNvPr>
          <p:cNvSpPr>
            <a:spLocks noGrp="true"/>
          </p:cNvSpPr>
          <p:nvPr>
            <p:ph idx="2"/>
          </p:nvPr>
        </p:nvSpPr>
        <p:spPr>
          <a:xfrm rot="0">
            <a:off x="4648200" y="1200151"/>
            <a:ext cx="4038600" cy="3394472"/>
          </a:xfrm>
        </p:spPr>
        <p:txBody>
          <a:bodyPr rtlCol="0"/>
          <a:lstStyle>
            <a:lvl1pPr lvl="0">
              <a:defRPr dirty="0" lang="en-US" sz="2600"/>
            </a:lvl1pPr>
            <a:lvl2pPr lvl="1">
              <a:defRPr dirty="0" lang="en-US" sz="2300"/>
            </a:lvl2pPr>
            <a:lvl3pPr lvl="2">
              <a:defRPr dirty="0" lang="en-US" sz="1900"/>
            </a:lvl3pPr>
            <a:lvl4pPr lvl="3">
              <a:defRPr dirty="0" lang="en-US" sz="1700"/>
            </a:lvl4pPr>
            <a:lvl5pPr lvl="4">
              <a:defRPr dirty="0" lang="en-US" sz="1700"/>
            </a:lvl5pPr>
            <a:lvl6pPr lvl="5">
              <a:defRPr dirty="0" lang="en-US" sz="1700"/>
            </a:lvl6pPr>
            <a:lvl7pPr lvl="6">
              <a:defRPr dirty="0" lang="en-US" sz="1700"/>
            </a:lvl7pPr>
            <a:lvl8pPr lvl="7">
              <a:defRPr dirty="0" lang="en-US" sz="1700"/>
            </a:lvl8pPr>
            <a:lvl9pPr lvl="8">
              <a:defRPr dirty="0" lang="en-US" sz="1700"/>
            </a:lvl9pPr>
          </a:lstStyle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5" name="Date Placeholder 4">
            <a:extLst>
              <a:ext uri="{4D55208B-77FE-4514-8A3A-53816A85D99E}">
                <a16:creationId xmlns:a16="http://schemas.microsoft.com/office/drawing/2010/main" id="{4333FBD6-E57D-4C53-91CD-EBDF738BEAC2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/>
          <a:p>
            <a:pPr/>
            <a:r>
              <a:rPr dirty="0" lang="en-US"/>
              <a:t>Date</a:t>
            </a:r>
            <a:endParaRPr dirty="0" lang="en-US"/>
          </a:p>
        </p:txBody>
      </p:sp>
      <p:sp>
        <p:nvSpPr>
          <p:cNvPr id="6" name="Footer Placeholder 5">
            <a:extLst>
              <a:ext uri="{0C30D29A-8FC7-4230-BBAA-32360E705298}">
                <a16:creationId xmlns:a16="http://schemas.microsoft.com/office/drawing/2010/main" id="{49D50D7D-2DBA-40E9-8CC7-52817F8D7FC3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/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7" name="Slide Number Placeholder 6">
            <a:extLst>
              <a:ext uri="{4BCC9AC6-BB6B-483A-BC05-D01ECB208E3D}">
                <a16:creationId xmlns:a16="http://schemas.microsoft.com/office/drawing/2010/main" id="{BD69E2E2-3E37-4F75-B819-13C687977487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/>
          <a:p>
            <a:pPr/>
            <a:fld id="{123BD5EF-2F0F-461C-A4C3-26571F79F116}" type="slidenum"/>
            <a:endParaRPr dirty="0" lang="en-US"/>
          </a:p>
        </p:txBody>
      </p:sp>
    </p:spTree>
    <p:extLst>
      <p:ext uri="{DC6A891D-A616-4F96-9678-68C3F35C5512}">
        <p14:creationId xmlns:p14="http://schemas.microsoft.com/office/powerpoint/2010/main" val="1720784295725"/>
      </p:ext>
    </p:extLst>
  </p:cSld>
  <p:clrMapOvr>
    <a:masterClrMapping/>
  </p:clrMapOvr>
</p:sldLayout>
</file>

<file path=ppt/slideLayouts/slideLayout5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1C6139F9-FE6F-4FB6-AF94-42CB7A931DB2}">
                <a16:creationId xmlns:a16="http://schemas.microsoft.com/office/drawing/2010/main" id="{64E7259A-D16D-4820-874E-530CA57A3F5D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3" name="Text Placeholder 2">
            <a:extLst>
              <a:ext uri="{2DEFBC5B-D156-45BE-A262-26234A4FEC07}">
                <a16:creationId xmlns:a16="http://schemas.microsoft.com/office/drawing/2010/main" id="{B3CEC513-D02F-4C76-92AF-86BB0E173F02}"/>
              </a:ext>
            </a:extLst>
          </p:cNvPr>
          <p:cNvSpPr>
            <a:spLocks noGrp="true"/>
          </p:cNvSpPr>
          <p:nvPr>
            <p:ph idx="1" type="body"/>
          </p:nvPr>
        </p:nvSpPr>
        <p:spPr>
          <a:xfrm rot="0">
            <a:off x="457200" y="1151334"/>
            <a:ext cx="4040187" cy="479822"/>
          </a:xfrm>
        </p:spPr>
        <p:txBody>
          <a:bodyPr anchor="b" rtlCol="0"/>
          <a:lstStyle>
            <a:lvl1pPr indent="0" lvl="0" marL="0">
              <a:buNone/>
              <a:defRPr b="1" dirty="0" lang="en-US" sz="2300">
                <a:latin typeface="+mn-lt"/>
              </a:defRPr>
            </a:lvl1pPr>
            <a:lvl2pPr indent="0" lvl="1" marL="436345">
              <a:buNone/>
              <a:defRPr b="1" dirty="0" lang="en-US" sz="1900">
                <a:latin typeface="+mn-lt"/>
              </a:defRPr>
            </a:lvl2pPr>
            <a:lvl3pPr indent="0" lvl="2" marL="872690">
              <a:buNone/>
              <a:defRPr b="1" dirty="0" lang="en-US" sz="1700">
                <a:latin typeface="+mn-lt"/>
              </a:defRPr>
            </a:lvl3pPr>
            <a:lvl4pPr indent="0" lvl="3" marL="1309034">
              <a:buNone/>
              <a:defRPr b="1" dirty="0" lang="en-US" sz="1500">
                <a:latin typeface="+mn-lt"/>
              </a:defRPr>
            </a:lvl4pPr>
            <a:lvl5pPr indent="0" lvl="4" marL="1745380">
              <a:buNone/>
              <a:defRPr b="1" dirty="0" lang="en-US" sz="1500">
                <a:latin typeface="+mn-lt"/>
              </a:defRPr>
            </a:lvl5pPr>
            <a:lvl6pPr indent="0" lvl="5" marL="2181725">
              <a:buNone/>
              <a:defRPr b="1" dirty="0" lang="en-US" sz="1500">
                <a:latin typeface="+mn-lt"/>
              </a:defRPr>
            </a:lvl6pPr>
            <a:lvl7pPr indent="0" lvl="6" marL="2618069">
              <a:buNone/>
              <a:defRPr b="1" dirty="0" lang="en-US" sz="1500">
                <a:latin typeface="+mn-lt"/>
              </a:defRPr>
            </a:lvl7pPr>
            <a:lvl8pPr indent="0" lvl="7" marL="3054416">
              <a:buNone/>
              <a:defRPr b="1" dirty="0" lang="en-US" sz="1500">
                <a:latin typeface="+mn-lt"/>
              </a:defRPr>
            </a:lvl8pPr>
            <a:lvl9pPr indent="0" lvl="8" marL="3490760">
              <a:buNone/>
              <a:defRPr b="1" dirty="0" lang="en-US" sz="1500">
                <a:latin typeface="+mn-lt"/>
              </a:defRPr>
            </a:lvl9pPr>
          </a:lstStyle>
          <a:p>
            <a:pPr lvl="0"/>
            <a:r>
              <a:rPr dirty="0" lang="en-US"/>
              <a:t>Click to edit Master text styles</a:t>
            </a:r>
            <a:endParaRPr dirty="0" lang="en-US"/>
          </a:p>
        </p:txBody>
      </p:sp>
      <p:sp>
        <p:nvSpPr>
          <p:cNvPr id="4" name="Content Placeholder 3">
            <a:extLst>
              <a:ext uri="{655476F5-47B5-452C-B7C6-F281588CC450}">
                <a16:creationId xmlns:a16="http://schemas.microsoft.com/office/drawing/2010/main" id="{2BF14143-C288-4AC6-A46C-921F1FB8AC5C}"/>
              </a:ext>
            </a:extLst>
          </p:cNvPr>
          <p:cNvSpPr>
            <a:spLocks noGrp="true"/>
          </p:cNvSpPr>
          <p:nvPr>
            <p:ph idx="2"/>
          </p:nvPr>
        </p:nvSpPr>
        <p:spPr>
          <a:xfrm rot="0">
            <a:off x="457200" y="1631156"/>
            <a:ext cx="4040187" cy="2963466"/>
          </a:xfrm>
        </p:spPr>
        <p:txBody>
          <a:bodyPr rtlCol="0"/>
          <a:lstStyle>
            <a:lvl1pPr lvl="0">
              <a:defRPr dirty="0" lang="en-US" sz="2300"/>
            </a:lvl1pPr>
            <a:lvl2pPr lvl="1">
              <a:defRPr dirty="0" lang="en-US" sz="1900"/>
            </a:lvl2pPr>
            <a:lvl3pPr lvl="2">
              <a:defRPr dirty="0" lang="en-US" sz="1700"/>
            </a:lvl3pPr>
            <a:lvl4pPr lvl="3">
              <a:defRPr dirty="0" lang="en-US" sz="1500"/>
            </a:lvl4pPr>
            <a:lvl5pPr lvl="4">
              <a:defRPr dirty="0" lang="en-US" sz="1500"/>
            </a:lvl5pPr>
            <a:lvl6pPr lvl="5">
              <a:defRPr dirty="0" lang="en-US" sz="1500"/>
            </a:lvl6pPr>
            <a:lvl7pPr lvl="6">
              <a:defRPr dirty="0" lang="en-US" sz="1500"/>
            </a:lvl7pPr>
            <a:lvl8pPr lvl="7">
              <a:defRPr dirty="0" lang="en-US" sz="1500"/>
            </a:lvl8pPr>
            <a:lvl9pPr lvl="8">
              <a:defRPr dirty="0" lang="en-US" sz="1500"/>
            </a:lvl9pPr>
          </a:lstStyle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5" name="Text Placeholder 4">
            <a:extLst>
              <a:ext uri="{4C2148F0-EFBA-4378-9527-38A3C8BE9C5E}">
                <a16:creationId xmlns:a16="http://schemas.microsoft.com/office/drawing/2010/main" id="{A108BCD8-AE3B-437C-A0BF-E920ABDD4188}"/>
              </a:ext>
            </a:extLst>
          </p:cNvPr>
          <p:cNvSpPr>
            <a:spLocks noGrp="true"/>
          </p:cNvSpPr>
          <p:nvPr>
            <p:ph idx="3" type="body"/>
          </p:nvPr>
        </p:nvSpPr>
        <p:spPr>
          <a:xfrm rot="0">
            <a:off x="4645025" y="1151334"/>
            <a:ext cx="4041776" cy="479822"/>
          </a:xfrm>
        </p:spPr>
        <p:txBody>
          <a:bodyPr anchor="b" rtlCol="0"/>
          <a:lstStyle>
            <a:lvl1pPr indent="0" lvl="0" marL="0">
              <a:buNone/>
              <a:defRPr b="1" dirty="0" lang="en-US" sz="2300">
                <a:latin typeface="+mn-lt"/>
              </a:defRPr>
            </a:lvl1pPr>
            <a:lvl2pPr indent="0" lvl="1" marL="436345">
              <a:buNone/>
              <a:defRPr b="1" dirty="0" lang="en-US" sz="1900">
                <a:latin typeface="+mn-lt"/>
              </a:defRPr>
            </a:lvl2pPr>
            <a:lvl3pPr indent="0" lvl="2" marL="872690">
              <a:buNone/>
              <a:defRPr b="1" dirty="0" lang="en-US" sz="1700">
                <a:latin typeface="+mn-lt"/>
              </a:defRPr>
            </a:lvl3pPr>
            <a:lvl4pPr indent="0" lvl="3" marL="1309034">
              <a:buNone/>
              <a:defRPr b="1" dirty="0" lang="en-US" sz="1500">
                <a:latin typeface="+mn-lt"/>
              </a:defRPr>
            </a:lvl4pPr>
            <a:lvl5pPr indent="0" lvl="4" marL="1745380">
              <a:buNone/>
              <a:defRPr b="1" dirty="0" lang="en-US" sz="1500">
                <a:latin typeface="+mn-lt"/>
              </a:defRPr>
            </a:lvl5pPr>
            <a:lvl6pPr indent="0" lvl="5" marL="2181725">
              <a:buNone/>
              <a:defRPr b="1" dirty="0" lang="en-US" sz="1500">
                <a:latin typeface="+mn-lt"/>
              </a:defRPr>
            </a:lvl6pPr>
            <a:lvl7pPr indent="0" lvl="6" marL="2618069">
              <a:buNone/>
              <a:defRPr b="1" dirty="0" lang="en-US" sz="1500">
                <a:latin typeface="+mn-lt"/>
              </a:defRPr>
            </a:lvl7pPr>
            <a:lvl8pPr indent="0" lvl="7" marL="3054416">
              <a:buNone/>
              <a:defRPr b="1" dirty="0" lang="en-US" sz="1500">
                <a:latin typeface="+mn-lt"/>
              </a:defRPr>
            </a:lvl8pPr>
            <a:lvl9pPr indent="0" lvl="8" marL="3490760">
              <a:buNone/>
              <a:defRPr b="1" dirty="0" lang="en-US" sz="1500">
                <a:latin typeface="+mn-lt"/>
              </a:defRPr>
            </a:lvl9pPr>
          </a:lstStyle>
          <a:p>
            <a:pPr lvl="0"/>
            <a:r>
              <a:rPr dirty="0" lang="en-US"/>
              <a:t>Click to edit Master text styles</a:t>
            </a:r>
            <a:endParaRPr dirty="0" lang="en-US"/>
          </a:p>
        </p:txBody>
      </p:sp>
      <p:sp>
        <p:nvSpPr>
          <p:cNvPr id="6" name="Content Placeholder 5">
            <a:extLst>
              <a:ext uri="{7794CE37-8A1D-40A5-A5C9-75761DB46B2B}">
                <a16:creationId xmlns:a16="http://schemas.microsoft.com/office/drawing/2010/main" id="{B27E0E21-0EFF-4780-945D-8F6C41928647}"/>
              </a:ext>
            </a:extLst>
          </p:cNvPr>
          <p:cNvSpPr>
            <a:spLocks noGrp="true"/>
          </p:cNvSpPr>
          <p:nvPr>
            <p:ph idx="4"/>
          </p:nvPr>
        </p:nvSpPr>
        <p:spPr>
          <a:xfrm rot="0">
            <a:off x="4645025" y="1631156"/>
            <a:ext cx="4041776" cy="2963466"/>
          </a:xfrm>
        </p:spPr>
        <p:txBody>
          <a:bodyPr rtlCol="0"/>
          <a:lstStyle>
            <a:lvl1pPr lvl="0">
              <a:defRPr dirty="0" lang="en-US" sz="2300"/>
            </a:lvl1pPr>
            <a:lvl2pPr lvl="1">
              <a:defRPr dirty="0" lang="en-US" sz="1900"/>
            </a:lvl2pPr>
            <a:lvl3pPr lvl="2">
              <a:defRPr dirty="0" lang="en-US" sz="1700"/>
            </a:lvl3pPr>
            <a:lvl4pPr lvl="3">
              <a:defRPr dirty="0" lang="en-US" sz="1500"/>
            </a:lvl4pPr>
            <a:lvl5pPr lvl="4">
              <a:defRPr dirty="0" lang="en-US" sz="1500"/>
            </a:lvl5pPr>
            <a:lvl6pPr lvl="5">
              <a:defRPr dirty="0" lang="en-US" sz="1500"/>
            </a:lvl6pPr>
            <a:lvl7pPr lvl="6">
              <a:defRPr dirty="0" lang="en-US" sz="1500"/>
            </a:lvl7pPr>
            <a:lvl8pPr lvl="7">
              <a:defRPr dirty="0" lang="en-US" sz="1500"/>
            </a:lvl8pPr>
            <a:lvl9pPr lvl="8">
              <a:defRPr dirty="0" lang="en-US" sz="1500"/>
            </a:lvl9pPr>
          </a:lstStyle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7" name="Date Placeholder 6">
            <a:extLst>
              <a:ext uri="{3290C85E-1120-4B45-B58C-2A18E439B8CA}">
                <a16:creationId xmlns:a16="http://schemas.microsoft.com/office/drawing/2010/main" id="{7A22F222-CFF5-4C22-BB63-DE4F9779C4AA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/>
          <a:p>
            <a:pPr/>
            <a:r>
              <a:rPr dirty="0" lang="en-US"/>
              <a:t>Date</a:t>
            </a:r>
            <a:endParaRPr dirty="0" lang="en-US"/>
          </a:p>
        </p:txBody>
      </p:sp>
      <p:sp>
        <p:nvSpPr>
          <p:cNvPr id="8" name="Footer Placeholder 7">
            <a:extLst>
              <a:ext uri="{696E6F4E-E8B7-4D6A-A000-8ACCB5474BB9}">
                <a16:creationId xmlns:a16="http://schemas.microsoft.com/office/drawing/2010/main" id="{05DE4764-ECD5-43CB-8F8D-ADA8E8969C5E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/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9" name="Slide Number Placeholder 8">
            <a:extLst>
              <a:ext uri="{36A89829-FAE1-4957-BAA2-E2D66C4D3B97}">
                <a16:creationId xmlns:a16="http://schemas.microsoft.com/office/drawing/2010/main" id="{6E38AA4D-7D02-4D0C-9F54-63D62C927AAD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/>
          <a:p>
            <a:pPr/>
            <a:fld id="{AC6224EC-4105-4E7B-A1C7-C34EA7F534C8}" type="slidenum"/>
            <a:endParaRPr dirty="0" lang="en-US"/>
          </a:p>
        </p:txBody>
      </p:sp>
    </p:spTree>
    <p:extLst>
      <p:ext uri="{4154D99B-6F42-42CD-8064-D8C285465413}">
        <p14:creationId xmlns:p14="http://schemas.microsoft.com/office/powerpoint/2010/main" val="1720784295727"/>
      </p:ext>
    </p:extLst>
  </p:cSld>
  <p:clrMapOvr>
    <a:masterClrMapping/>
  </p:clrMapOvr>
</p:sldLayout>
</file>

<file path=ppt/slideLayouts/slideLayout6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928DC4FA-87B8-4B12-9AA8-ED27BC92C5B8}">
                <a16:creationId xmlns:a16="http://schemas.microsoft.com/office/drawing/2010/main" id="{DDBF5623-5C13-4D42-9586-E08215925C63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 rtlCol="0"/>
          <a:lstStyle/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3" name="Date Placeholder 2">
            <a:extLst>
              <a:ext uri="{7974F375-F88B-4608-867A-88FEC250E257}">
                <a16:creationId xmlns:a16="http://schemas.microsoft.com/office/drawing/2010/main" id="{E54D072B-6EB9-4C7B-9020-73BE791CAB2E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/>
          <a:p>
            <a:pPr/>
            <a:r>
              <a:rPr dirty="0" lang="en-US"/>
              <a:t>Date</a:t>
            </a:r>
            <a:endParaRPr dirty="0" lang="en-US"/>
          </a:p>
        </p:txBody>
      </p:sp>
      <p:sp>
        <p:nvSpPr>
          <p:cNvPr id="4" name="Footer Placeholder 3">
            <a:extLst>
              <a:ext uri="{E108C906-31E2-4CEB-B8B1-65AAE2B75864}">
                <a16:creationId xmlns:a16="http://schemas.microsoft.com/office/drawing/2010/main" id="{D60C2D90-60C9-45D6-B4AC-E4FF1740A5E5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/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5" name="Slide Number Placeholder 4">
            <a:extLst>
              <a:ext uri="{0E1A794F-2C7B-4EE6-9253-3A858464D370}">
                <a16:creationId xmlns:a16="http://schemas.microsoft.com/office/drawing/2010/main" id="{0A9C7F02-15D1-49EF-AFCB-476B441C87E9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/>
          <a:p>
            <a:pPr/>
            <a:fld id="{8BEED155-FA9E-4EBD-95DE-7ECCF90D0734}" type="slidenum"/>
            <a:endParaRPr dirty="0" lang="en-US"/>
          </a:p>
        </p:txBody>
      </p:sp>
    </p:spTree>
    <p:extLst>
      <p:ext uri="{3CBD369B-2C72-47D3-9CB3-73AAAFBBE086}">
        <p14:creationId xmlns:p14="http://schemas.microsoft.com/office/powerpoint/2010/main" val="1720784295728"/>
      </p:ext>
    </p:extLst>
  </p:cSld>
  <p:clrMapOvr>
    <a:masterClrMapping/>
  </p:clrMapOvr>
</p:sldLayout>
</file>

<file path=ppt/slideLayouts/slideLayout7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755C779D-225E-4D2E-9615-92C8AEA9BE74}">
                <a16:creationId xmlns:a16="http://schemas.microsoft.com/office/drawing/2010/main" id="{1EC57E52-5510-4581-A46E-B74A47A5689B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/>
          <a:p>
            <a:pPr/>
            <a:r>
              <a:rPr dirty="0" lang="en-US"/>
              <a:t>Date</a:t>
            </a:r>
            <a:endParaRPr dirty="0" lang="en-US"/>
          </a:p>
        </p:txBody>
      </p:sp>
      <p:sp>
        <p:nvSpPr>
          <p:cNvPr id="3" name="Footer Placeholder 2">
            <a:extLst>
              <a:ext uri="{44825A36-51C8-4D0F-AD7F-48D85D16936D}">
                <a16:creationId xmlns:a16="http://schemas.microsoft.com/office/drawing/2010/main" id="{1D097B13-31F3-46F5-8C68-A4ED8C866142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/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4" name="Slide Number Placeholder 3">
            <a:extLst>
              <a:ext uri="{841FD49F-3459-410C-A9BC-CD62DC0218B3}">
                <a16:creationId xmlns:a16="http://schemas.microsoft.com/office/drawing/2010/main" id="{8057164A-A721-472D-BCC1-5F8D7158F067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/>
          <a:p>
            <a:pPr/>
            <a:fld id="{9C66F608-0778-4047-A540-476B32C52657}" type="slidenum"/>
            <a:endParaRPr dirty="0" lang="en-US"/>
          </a:p>
        </p:txBody>
      </p:sp>
      <p:sp>
        <p:nvSpPr>
          <p:cNvPr id="5" name="">
            <a:extLst>
              <a:ext uri="{32D7B8E5-6782-4085-87E4-B2AB0FD355D6}">
                <a16:creationId xmlns:a16="http://schemas.microsoft.com/office/drawing/2010/main" id="{358751C7-E328-403D-A7FC-2A0EC4956E97}"/>
              </a:ext>
            </a:extLst>
          </p:cNvPr>
          <p:cNvSpPr/>
          <p:nvPr userDrawn="1"/>
        </p:nvSpPr>
        <p:spPr>
          <a:xfrm flipH="false" flipV="false" rot="0">
            <a:off x="0" y="0"/>
            <a:ext cx="9144000" cy="5141766"/>
          </a:xfrm>
          <a:prstGeom prst="rect">
            <a:avLst/>
          </a:prstGeom>
          <a:solidFill>
            <a:srgbClr val="102b6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6" name="">
            <a:extLst>
              <a:ext uri="{2CC12EC8-4994-4D6F-BC6E-80C4E1EEE8A5}">
                <a16:creationId xmlns:a16="http://schemas.microsoft.com/office/drawing/2010/main" id="{531F0297-B102-41BA-A51C-53795CEEC3F8}"/>
              </a:ext>
            </a:extLst>
          </p:cNvPr>
          <p:cNvPicPr>
            <a:picLocks noChangeAspect="true"/>
          </p:cNvPicPr>
          <p:nvPr userDrawn="1"/>
        </p:nvPicPr>
        <p:blipFill>
          <a:blip r:embed="rId2">
            <a:alphaModFix amt="6999"/>
          </a:blip>
          <a:stretch>
            <a:fillRect/>
          </a:stretch>
        </p:blipFill>
        <p:spPr>
          <a:xfrm flipH="false" flipV="false">
            <a:off x="2381" y="0"/>
            <a:ext cx="9139237" cy="5143500"/>
          </a:xfrm>
          <a:prstGeom prst="rect">
            <a:avLst/>
          </a:prstGeom>
          <a:noFill/>
        </p:spPr>
      </p:pic>
      <p:pic>
        <p:nvPicPr>
          <p:cNvPr id="7" name="">
            <a:extLst>
              <a:ext uri="{7A5559A6-B560-445F-8431-73E162D3DDAF}">
                <a16:creationId xmlns:a16="http://schemas.microsoft.com/office/drawing/2010/main" id="{1059ED29-85B3-4884-A731-D772FED170A6}"/>
              </a:ext>
            </a:extLst>
          </p:cNvPr>
          <p:cNvPicPr>
            <a:picLocks noChangeAspect="true"/>
          </p:cNvPicPr>
          <p:nvPr userDrawn="1"/>
        </p:nvPicPr>
        <p:blipFill>
          <a:blip r:embed="rId3"/>
          <a:stretch>
            <a:fillRect/>
          </a:stretch>
        </p:blipFill>
        <p:spPr>
          <a:xfrm flipH="false" flipV="false" rot="0">
            <a:off x="7566036" y="340949"/>
            <a:ext cx="1251622" cy="313218"/>
          </a:xfrm>
          <a:prstGeom prst="rect">
            <a:avLst/>
          </a:prstGeom>
          <a:noFill/>
        </p:spPr>
      </p:pic>
    </p:spTree>
    <p:extLst>
      <p:ext uri="{7E8D960C-9DFF-4C38-82AD-B1C811D651D4}">
        <p14:creationId xmlns:p14="http://schemas.microsoft.com/office/powerpoint/2010/main" val="1720784295729"/>
      </p:ext>
    </p:extLst>
  </p:cSld>
  <p:clrMapOvr>
    <a:masterClrMapping/>
  </p:clrMapOvr>
</p:sldLayout>
</file>

<file path=ppt/slideLayouts/slideLayout8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6D3C6EE8-A401-412C-BC13-DD55B52392EF}">
                <a16:creationId xmlns:a16="http://schemas.microsoft.com/office/drawing/2010/main" id="{CD149BD4-9FF8-4B6B-ADE3-48976D6B2A74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 rot="0">
            <a:off x="457200" y="204787"/>
            <a:ext cx="3008314" cy="871538"/>
          </a:xfrm>
        </p:spPr>
        <p:txBody>
          <a:bodyPr anchor="b" rtlCol="0"/>
          <a:lstStyle>
            <a:lvl1pPr algn="l" lvl="0">
              <a:defRPr b="1" dirty="0" lang="en-US" sz="1900">
                <a:latin typeface="+mj-lt"/>
              </a:defRPr>
            </a:lvl1pPr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3" name="Content Placeholder 2">
            <a:extLst>
              <a:ext uri="{BC564D4A-BFDE-45D4-8402-6F08CDC80EE3}">
                <a16:creationId xmlns:a16="http://schemas.microsoft.com/office/drawing/2010/main" id="{ED05F7DF-1921-4EAC-9844-3DA6DE2EF75A}"/>
              </a:ext>
            </a:extLst>
          </p:cNvPr>
          <p:cNvSpPr>
            <a:spLocks noGrp="true"/>
          </p:cNvSpPr>
          <p:nvPr>
            <p:ph idx="1"/>
          </p:nvPr>
        </p:nvSpPr>
        <p:spPr>
          <a:xfrm rot="0">
            <a:off x="3575051" y="204789"/>
            <a:ext cx="5111749" cy="4389835"/>
          </a:xfrm>
        </p:spPr>
        <p:txBody>
          <a:bodyPr rtlCol="0"/>
          <a:lstStyle>
            <a:lvl1pPr lvl="0">
              <a:defRPr dirty="0" lang="en-US" sz="3100"/>
            </a:lvl1pPr>
            <a:lvl2pPr lvl="1">
              <a:defRPr dirty="0" lang="en-US" sz="2600"/>
            </a:lvl2pPr>
            <a:lvl3pPr lvl="2">
              <a:defRPr dirty="0" lang="en-US" sz="2300"/>
            </a:lvl3pPr>
            <a:lvl4pPr lvl="3">
              <a:defRPr dirty="0" lang="en-US" sz="1900"/>
            </a:lvl4pPr>
            <a:lvl5pPr lvl="4">
              <a:defRPr dirty="0" lang="en-US" sz="1900"/>
            </a:lvl5pPr>
            <a:lvl6pPr lvl="5">
              <a:defRPr dirty="0" lang="en-US" sz="1900"/>
            </a:lvl6pPr>
            <a:lvl7pPr lvl="6">
              <a:defRPr dirty="0" lang="en-US" sz="1900"/>
            </a:lvl7pPr>
            <a:lvl8pPr lvl="7">
              <a:defRPr dirty="0" lang="en-US" sz="1900"/>
            </a:lvl8pPr>
            <a:lvl9pPr lvl="8">
              <a:defRPr dirty="0" lang="en-US" sz="1900"/>
            </a:lvl9pPr>
          </a:lstStyle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4" name="Text Placeholder 3">
            <a:extLst>
              <a:ext uri="{391C4B6D-A84B-47B9-BDDD-D66E610540F4}">
                <a16:creationId xmlns:a16="http://schemas.microsoft.com/office/drawing/2010/main" id="{455DECB9-3148-4708-8C3C-728A350CEB69}"/>
              </a:ext>
            </a:extLst>
          </p:cNvPr>
          <p:cNvSpPr>
            <a:spLocks noGrp="true"/>
          </p:cNvSpPr>
          <p:nvPr>
            <p:ph idx="2" type="body"/>
          </p:nvPr>
        </p:nvSpPr>
        <p:spPr>
          <a:xfrm rot="0">
            <a:off x="457200" y="1076326"/>
            <a:ext cx="3008314" cy="3518297"/>
          </a:xfrm>
        </p:spPr>
        <p:txBody>
          <a:bodyPr rtlCol="0"/>
          <a:lstStyle>
            <a:lvl1pPr indent="0" lvl="0" marL="0">
              <a:buNone/>
              <a:defRPr dirty="0" lang="en-US" sz="1400"/>
            </a:lvl1pPr>
            <a:lvl2pPr indent="0" lvl="1" marL="436345">
              <a:buNone/>
              <a:defRPr dirty="0" lang="en-US" sz="1100"/>
            </a:lvl2pPr>
            <a:lvl3pPr indent="0" lvl="2" marL="872690">
              <a:buNone/>
              <a:defRPr dirty="0" lang="en-US" sz="900"/>
            </a:lvl3pPr>
            <a:lvl4pPr indent="0" lvl="3" marL="1309034">
              <a:buNone/>
              <a:defRPr dirty="0" lang="en-US" sz="900"/>
            </a:lvl4pPr>
            <a:lvl5pPr indent="0" lvl="4" marL="1745380">
              <a:buNone/>
              <a:defRPr dirty="0" lang="en-US" sz="900"/>
            </a:lvl5pPr>
            <a:lvl6pPr indent="0" lvl="5" marL="2181725">
              <a:buNone/>
              <a:defRPr dirty="0" lang="en-US" sz="900"/>
            </a:lvl6pPr>
            <a:lvl7pPr indent="0" lvl="6" marL="2618069">
              <a:buNone/>
              <a:defRPr dirty="0" lang="en-US" sz="900"/>
            </a:lvl7pPr>
            <a:lvl8pPr indent="0" lvl="7" marL="3054416">
              <a:buNone/>
              <a:defRPr dirty="0" lang="en-US" sz="900"/>
            </a:lvl8pPr>
            <a:lvl9pPr indent="0" lvl="8" marL="3490760">
              <a:buNone/>
              <a:defRPr dirty="0" lang="en-US" sz="900"/>
            </a:lvl9pPr>
          </a:lstStyle>
          <a:p>
            <a:pPr lvl="0"/>
            <a:r>
              <a:rPr dirty="0" lang="en-US"/>
              <a:t>Click to edit Master text styles</a:t>
            </a:r>
            <a:endParaRPr dirty="0" lang="en-US"/>
          </a:p>
        </p:txBody>
      </p:sp>
      <p:sp>
        <p:nvSpPr>
          <p:cNvPr id="5" name="Date Placeholder 4">
            <a:extLst>
              <a:ext uri="{DCA87B2A-A0DF-45B3-8111-6C2CCA9C32BB}">
                <a16:creationId xmlns:a16="http://schemas.microsoft.com/office/drawing/2010/main" id="{620DB079-1362-40F2-8C3E-C71AD66E1BA6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/>
          <a:p>
            <a:pPr/>
            <a:r>
              <a:rPr dirty="0" lang="en-US"/>
              <a:t>Date</a:t>
            </a:r>
            <a:endParaRPr dirty="0" lang="en-US"/>
          </a:p>
        </p:txBody>
      </p:sp>
      <p:sp>
        <p:nvSpPr>
          <p:cNvPr id="6" name="Footer Placeholder 5">
            <a:extLst>
              <a:ext uri="{F6C5BDCA-292D-48F9-AC20-F117D16F3813}">
                <a16:creationId xmlns:a16="http://schemas.microsoft.com/office/drawing/2010/main" id="{A220783F-34E1-4EE6-889E-FE860C5AC3FC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/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7" name="Slide Number Placeholder 6">
            <a:extLst>
              <a:ext uri="{7D3DE6DB-8C03-4BF8-8781-0B6AB0524A04}">
                <a16:creationId xmlns:a16="http://schemas.microsoft.com/office/drawing/2010/main" id="{83EDCE6F-D651-42C5-8EAB-EF5563363D0C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/>
          <a:p>
            <a:pPr/>
            <a:fld id="{F5089994-3BA2-4835-A4C9-F325FF5F7F46}" type="slidenum"/>
            <a:endParaRPr dirty="0" lang="en-US"/>
          </a:p>
        </p:txBody>
      </p:sp>
    </p:spTree>
    <p:extLst>
      <p:ext uri="{641B323C-A668-4523-BEFE-E31CB4F3FF6A}">
        <p14:creationId xmlns:p14="http://schemas.microsoft.com/office/powerpoint/2010/main" val="1720784295730"/>
      </p:ext>
    </p:extLst>
  </p:cSld>
  <p:clrMapOvr>
    <a:masterClrMapping/>
  </p:clrMapOvr>
</p:sldLayout>
</file>

<file path=ppt/slideLayouts/slideLayout9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7295E47D-EA0D-4D95-A310-1D66E35FB9F2}">
                <a16:creationId xmlns:a16="http://schemas.microsoft.com/office/drawing/2010/main" id="{41CEA206-E505-4AE0-8825-39C8894EF895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 rot="0">
            <a:off x="1792288" y="3600450"/>
            <a:ext cx="5486400" cy="425054"/>
          </a:xfrm>
        </p:spPr>
        <p:txBody>
          <a:bodyPr anchor="b" rtlCol="0"/>
          <a:lstStyle>
            <a:lvl1pPr algn="l" lvl="0">
              <a:defRPr b="1" dirty="0" lang="en-US" sz="1900">
                <a:latin typeface="+mj-lt"/>
              </a:defRPr>
            </a:lvl1pPr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3" name="Picture Placeholder 2">
            <a:extLst>
              <a:ext uri="{2BF9A6F4-AA11-4A12-A986-6156399C9BFE}">
                <a16:creationId xmlns:a16="http://schemas.microsoft.com/office/drawing/2010/main" id="{174A2895-9A97-4737-99B2-1C3369EC1A88}"/>
              </a:ext>
            </a:extLst>
          </p:cNvPr>
          <p:cNvSpPr>
            <a:spLocks noGrp="true"/>
          </p:cNvSpPr>
          <p:nvPr>
            <p:ph idx="1" type="pic"/>
          </p:nvPr>
        </p:nvSpPr>
        <p:spPr>
          <a:xfrm rot="0">
            <a:off x="1792288" y="459581"/>
            <a:ext cx="5486400" cy="3086100"/>
          </a:xfrm>
        </p:spPr>
        <p:txBody>
          <a:bodyPr rtlCol="0"/>
          <a:lstStyle>
            <a:lvl1pPr indent="0" lvl="0" marL="0">
              <a:buNone/>
              <a:defRPr dirty="0" lang="en-US" sz="3100"/>
            </a:lvl1pPr>
            <a:lvl2pPr indent="0" lvl="1" marL="436345">
              <a:buNone/>
              <a:defRPr dirty="0" lang="en-US" sz="2600"/>
            </a:lvl2pPr>
            <a:lvl3pPr indent="0" lvl="2" marL="872690">
              <a:buNone/>
              <a:defRPr dirty="0" lang="en-US" sz="2300"/>
            </a:lvl3pPr>
            <a:lvl4pPr indent="0" lvl="3" marL="1309034">
              <a:buNone/>
              <a:defRPr dirty="0" lang="en-US" sz="1900"/>
            </a:lvl4pPr>
            <a:lvl5pPr indent="0" lvl="4" marL="1745380">
              <a:buNone/>
              <a:defRPr dirty="0" lang="en-US" sz="1900"/>
            </a:lvl5pPr>
            <a:lvl6pPr indent="0" lvl="5" marL="2181725">
              <a:buNone/>
              <a:defRPr dirty="0" lang="en-US" sz="1900"/>
            </a:lvl6pPr>
            <a:lvl7pPr indent="0" lvl="6" marL="2618069">
              <a:buNone/>
              <a:defRPr dirty="0" lang="en-US" sz="1900"/>
            </a:lvl7pPr>
            <a:lvl8pPr indent="0" lvl="7" marL="3054416">
              <a:buNone/>
              <a:defRPr dirty="0" lang="en-US" sz="1900"/>
            </a:lvl8pPr>
            <a:lvl9pPr indent="0" lvl="8" marL="3490760">
              <a:buNone/>
              <a:defRPr dirty="0" lang="en-US" sz="1900"/>
            </a:lvl9pPr>
          </a:lstStyle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4" name="Text Placeholder 3">
            <a:extLst>
              <a:ext uri="{1F127BFF-E3BF-4C37-9327-0483D03AA63C}">
                <a16:creationId xmlns:a16="http://schemas.microsoft.com/office/drawing/2010/main" id="{DADC5423-071B-4986-8345-4AD8AFC08928}"/>
              </a:ext>
            </a:extLst>
          </p:cNvPr>
          <p:cNvSpPr>
            <a:spLocks noGrp="true"/>
          </p:cNvSpPr>
          <p:nvPr>
            <p:ph idx="2" type="body"/>
          </p:nvPr>
        </p:nvSpPr>
        <p:spPr>
          <a:xfrm rot="0">
            <a:off x="1792288" y="4025503"/>
            <a:ext cx="5486400" cy="603647"/>
          </a:xfrm>
        </p:spPr>
        <p:txBody>
          <a:bodyPr rtlCol="0"/>
          <a:lstStyle>
            <a:lvl1pPr indent="0" lvl="0" marL="0">
              <a:buNone/>
              <a:defRPr dirty="0" lang="en-US" sz="1400"/>
            </a:lvl1pPr>
            <a:lvl2pPr indent="0" lvl="1" marL="436345">
              <a:buNone/>
              <a:defRPr dirty="0" lang="en-US" sz="1100"/>
            </a:lvl2pPr>
            <a:lvl3pPr indent="0" lvl="2" marL="872690">
              <a:buNone/>
              <a:defRPr dirty="0" lang="en-US" sz="900"/>
            </a:lvl3pPr>
            <a:lvl4pPr indent="0" lvl="3" marL="1309034">
              <a:buNone/>
              <a:defRPr dirty="0" lang="en-US" sz="900"/>
            </a:lvl4pPr>
            <a:lvl5pPr indent="0" lvl="4" marL="1745380">
              <a:buNone/>
              <a:defRPr dirty="0" lang="en-US" sz="900"/>
            </a:lvl5pPr>
            <a:lvl6pPr indent="0" lvl="5" marL="2181725">
              <a:buNone/>
              <a:defRPr dirty="0" lang="en-US" sz="900"/>
            </a:lvl6pPr>
            <a:lvl7pPr indent="0" lvl="6" marL="2618069">
              <a:buNone/>
              <a:defRPr dirty="0" lang="en-US" sz="900"/>
            </a:lvl7pPr>
            <a:lvl8pPr indent="0" lvl="7" marL="3054416">
              <a:buNone/>
              <a:defRPr dirty="0" lang="en-US" sz="900"/>
            </a:lvl8pPr>
            <a:lvl9pPr indent="0" lvl="8" marL="3490760">
              <a:buNone/>
              <a:defRPr dirty="0" lang="en-US" sz="900"/>
            </a:lvl9pPr>
          </a:lstStyle>
          <a:p>
            <a:pPr lvl="0"/>
            <a:r>
              <a:rPr dirty="0" lang="en-US"/>
              <a:t>Click to edit Master text styles</a:t>
            </a:r>
            <a:endParaRPr dirty="0" lang="en-US"/>
          </a:p>
        </p:txBody>
      </p:sp>
      <p:sp>
        <p:nvSpPr>
          <p:cNvPr id="5" name="Date Placeholder 4">
            <a:extLst>
              <a:ext uri="{14F9899A-4E5B-4F47-B432-E43643AE84EA}">
                <a16:creationId xmlns:a16="http://schemas.microsoft.com/office/drawing/2010/main" id="{C70E6922-4D93-40C7-AB32-BFA9E1A08C06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/>
          <a:p>
            <a:pPr/>
            <a:r>
              <a:rPr dirty="0" lang="en-US"/>
              <a:t>Date</a:t>
            </a:r>
            <a:endParaRPr dirty="0" lang="en-US"/>
          </a:p>
        </p:txBody>
      </p:sp>
      <p:sp>
        <p:nvSpPr>
          <p:cNvPr id="6" name="Footer Placeholder 5">
            <a:extLst>
              <a:ext uri="{DF67B0B8-28B1-4BC0-ADAD-FE6F85CFE140}">
                <a16:creationId xmlns:a16="http://schemas.microsoft.com/office/drawing/2010/main" id="{23152E42-0307-4135-8B45-44433B6A9546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/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7" name="Slide Number Placeholder 6">
            <a:extLst>
              <a:ext uri="{FA166E14-2F25-4CE8-B54B-01204BC18824}">
                <a16:creationId xmlns:a16="http://schemas.microsoft.com/office/drawing/2010/main" id="{A4AC40F7-06D2-45E0-B80A-B0461235A21B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/>
          <a:p>
            <a:pPr/>
            <a:fld id="{BEBB2F18-4678-4156-AE96-017538B23A93}" type="slidenum"/>
            <a:endParaRPr dirty="0" lang="en-US"/>
          </a:p>
        </p:txBody>
      </p:sp>
    </p:spTree>
    <p:extLst>
      <p:ext uri="{74854747-3BF7-4B69-9525-20FEEDE780F9}">
        <p14:creationId xmlns:p14="http://schemas.microsoft.com/office/powerpoint/2010/main" val="1720784295731"/>
      </p:ext>
    </p:extLst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13" Target="../media/image15.png" Type="http://schemas.openxmlformats.org/officeDocument/2006/relationships/image"/><Relationship Id="rId14" Target="../media/image12.png" Type="http://schemas.openxmlformats.org/officeDocument/2006/relationships/image"/></Relationships>
</file>

<file path=ppt/slideMasters/slideMaster1.xml><?xml version="1.0" encoding="utf-8"?>
<p:sldMaster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 name="slideMaster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94BA8CA0-9B38-437A-A06B-32B6AC9604CC}">
                <a16:creationId xmlns:a16="http://schemas.microsoft.com/office/drawing/2010/main" id="{ECE97FD1-CB21-404A-A7B0-F9771B993FA9}"/>
              </a:ext>
            </a:extLst>
          </p:cNvPr>
          <p:cNvPicPr>
            <a:picLocks noChangeAspect="true"/>
          </p:cNvPicPr>
          <p:nvPr userDrawn="1"/>
        </p:nvPicPr>
        <p:blipFill>
          <a:blip r:embed="rId13"/>
          <a:stretch>
            <a:fillRect/>
          </a:stretch>
        </p:blipFill>
        <p:spPr>
          <a:xfrm flipH="false" flipV="false" rot="0"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3" name="Title Placeholder 1">
            <a:extLst>
              <a:ext uri="{8E6A7839-FF77-4DBC-ABF6-A7C142B9E59A}">
                <a16:creationId xmlns:a16="http://schemas.microsoft.com/office/drawing/2010/main" id="{9A867997-BAA2-437D-934D-D5E06E7383D7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 rot="0">
            <a:off x="457200" y="205979"/>
            <a:ext cx="8229600" cy="857250"/>
          </a:xfrm>
          <a:prstGeom prst="rect">
            <a:avLst/>
          </a:prstGeom>
        </p:spPr>
        <p:txBody>
          <a:bodyPr anchor="ctr" bIns="43635" lIns="87269" rIns="87269" rtlCol="0" tIns="43635" vert="horz">
            <a:normAutofit/>
          </a:bodyPr>
          <a:lstStyle/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4" name="Text Placeholder 2">
            <a:extLst>
              <a:ext uri="{72DB45CD-9DC1-444D-BBC2-1D5AFE428B97}">
                <a16:creationId xmlns:a16="http://schemas.microsoft.com/office/drawing/2010/main" id="{5ABCEB77-C567-4962-B3F1-55DE95194D1B}"/>
              </a:ext>
            </a:extLst>
          </p:cNvPr>
          <p:cNvSpPr>
            <a:spLocks noGrp="true"/>
          </p:cNvSpPr>
          <p:nvPr>
            <p:ph idx="1" type="body"/>
          </p:nvPr>
        </p:nvSpPr>
        <p:spPr>
          <a:xfrm rot="0">
            <a:off x="457200" y="1200151"/>
            <a:ext cx="8229600" cy="3394472"/>
          </a:xfrm>
          <a:prstGeom prst="rect">
            <a:avLst/>
          </a:prstGeom>
        </p:spPr>
        <p:txBody>
          <a:bodyPr bIns="43635" lIns="87269" rIns="87269" rtlCol="0" tIns="43635" vert="horz">
            <a:normAutofit/>
          </a:bodyPr>
          <a:lstStyle/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5" name="Date Placeholder 3">
            <a:extLst>
              <a:ext uri="{B464E2E5-7254-41A0-A058-150EFA784928}">
                <a16:creationId xmlns:a16="http://schemas.microsoft.com/office/drawing/2010/main" id="{B2B1E994-FB07-4E88-B190-1B045C269978}"/>
              </a:ext>
            </a:extLst>
          </p:cNvPr>
          <p:cNvSpPr>
            <a:spLocks noGrp="true"/>
          </p:cNvSpPr>
          <p:nvPr>
            <p:ph idx="2" sz="half" type="dt"/>
          </p:nvPr>
        </p:nvSpPr>
        <p:spPr>
          <a:xfrm rot="0">
            <a:off x="457200" y="4767264"/>
            <a:ext cx="2133600" cy="273844"/>
          </a:xfrm>
          <a:prstGeom prst="rect">
            <a:avLst/>
          </a:prstGeom>
        </p:spPr>
        <p:txBody>
          <a:bodyPr anchor="ctr" bIns="43635" lIns="87269" rIns="87269" rtlCol="0" tIns="43635" vert="horz"/>
          <a:lstStyle>
            <a:lvl1pPr algn="l" lvl="0">
              <a:defRPr dirty="0" lang="en-US"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r>
              <a:rPr dirty="0" lang="en-US"/>
              <a:t>Date</a:t>
            </a:r>
            <a:endParaRPr dirty="0" lang="en-US"/>
          </a:p>
        </p:txBody>
      </p:sp>
      <p:sp>
        <p:nvSpPr>
          <p:cNvPr id="6" name="Footer Placeholder 4">
            <a:extLst>
              <a:ext uri="{37A6102D-10AC-4986-A070-D7DC4B53EB1B}">
                <a16:creationId xmlns:a16="http://schemas.microsoft.com/office/drawing/2010/main" id="{2711F292-6DB2-4D31-A751-DBD7637C9FAD}"/>
              </a:ext>
            </a:extLst>
          </p:cNvPr>
          <p:cNvSpPr>
            <a:spLocks noGrp="true"/>
          </p:cNvSpPr>
          <p:nvPr>
            <p:ph idx="3" sz="quarter" type="ftr"/>
          </p:nvPr>
        </p:nvSpPr>
        <p:spPr>
          <a:xfrm rot="0">
            <a:off x="3124200" y="4767264"/>
            <a:ext cx="2895600" cy="273844"/>
          </a:xfrm>
          <a:prstGeom prst="rect">
            <a:avLst/>
          </a:prstGeom>
        </p:spPr>
        <p:txBody>
          <a:bodyPr anchor="ctr" bIns="43635" lIns="87269" rIns="87269" rtlCol="0" tIns="43635" vert="horz"/>
          <a:lstStyle>
            <a:lvl1pPr algn="ctr" lvl="0">
              <a:defRPr dirty="0" lang="en-US"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7" name="Slide Number Placeholder 5">
            <a:extLst>
              <a:ext uri="{365F86BE-6884-4112-AE31-82637FF61508}">
                <a16:creationId xmlns:a16="http://schemas.microsoft.com/office/drawing/2010/main" id="{EFFFB5C4-325D-45A0-A091-FCE59E22216E}"/>
              </a:ext>
            </a:extLst>
          </p:cNvPr>
          <p:cNvSpPr>
            <a:spLocks noGrp="true"/>
          </p:cNvSpPr>
          <p:nvPr>
            <p:ph idx="4" sz="quarter" type="sldNum"/>
          </p:nvPr>
        </p:nvSpPr>
        <p:spPr>
          <a:xfrm rot="0">
            <a:off x="6781800" y="4767264"/>
            <a:ext cx="2133600" cy="273844"/>
          </a:xfrm>
          <a:prstGeom prst="rect">
            <a:avLst/>
          </a:prstGeom>
        </p:spPr>
        <p:txBody>
          <a:bodyPr anchor="ctr" bIns="43635" lIns="87269" rIns="87269" rtlCol="0" tIns="43635" vert="horz"/>
          <a:lstStyle>
            <a:lvl1pPr algn="r" lvl="0">
              <a:defRPr b="0" dirty="0" lang="en-US" sz="1100">
                <a:solidFill>
                  <a:schemeClr val="tx1"/>
                </a:solidFill>
                <a:latin typeface="Zoho Puvi"/>
              </a:defRPr>
            </a:lvl1pPr>
          </a:lstStyle>
          <a:p>
            <a:pPr/>
            <a:fld id="{22AB84FA-C3CF-4A3D-B39D-5574C53884E9}" type="slidenum"/>
            <a:endParaRPr dirty="0" lang="en-US"/>
          </a:p>
        </p:txBody>
      </p:sp>
      <p:pic>
        <p:nvPicPr>
          <p:cNvPr id="8" name="">
            <a:extLst>
              <a:ext uri="{21DAFF3E-AB1C-488A-AE00-32D16652DF7C}">
                <a16:creationId xmlns:a16="http://schemas.microsoft.com/office/drawing/2010/main" id="{1E3F1553-7B0D-4556-A7C6-32FD39C4D577}"/>
              </a:ext>
            </a:extLst>
          </p:cNvPr>
          <p:cNvPicPr>
            <a:picLocks noChangeAspect="true"/>
          </p:cNvPicPr>
          <p:nvPr userDrawn="1"/>
        </p:nvPicPr>
        <p:blipFill>
          <a:blip r:embed="rId14"/>
          <a:stretch>
            <a:fillRect/>
          </a:stretch>
        </p:blipFill>
        <p:spPr>
          <a:xfrm flipH="false" flipV="false" rot="0">
            <a:off x="7577547" y="342900"/>
            <a:ext cx="1261843" cy="315776"/>
          </a:xfrm>
          <a:prstGeom prst="rect">
            <a:avLst/>
          </a:prstGeom>
          <a:noFill/>
        </p:spPr>
      </p:pic>
      <p:sp>
        <p:nvSpPr>
          <p:cNvPr id="9" name="">
            <a:extLst>
              <a:ext uri="{968C9C70-AD10-4A70-AB68-DF37AABAAB02}">
                <a16:creationId xmlns:a16="http://schemas.microsoft.com/office/drawing/2010/main" id="{D912B334-90B8-4756-AE86-B3E4226FA091}"/>
              </a:ext>
            </a:extLst>
          </p:cNvPr>
          <p:cNvSpPr/>
          <p:nvPr userDrawn="1"/>
        </p:nvSpPr>
        <p:spPr>
          <a:xfrm flipH="false" flipV="false" rot="0">
            <a:off x="0" y="5067300"/>
            <a:ext cx="9144000" cy="7458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/>
  <p:txStyles>
    <p:titleStyle>
      <a:lvl1pPr algn="l" lvl="0" rtl="false">
        <a:spcBef>
          <a:spcPct val="0"/>
        </a:spcBef>
        <a:buNone/>
        <a:defRPr b="1" dirty="0" lang="en-US" sz="3200">
          <a:solidFill>
            <a:schemeClr val="tx1"/>
          </a:solidFill>
          <a:latin typeface="Zoho Puvi"/>
        </a:defRPr>
      </a:lvl1pPr>
    </p:titleStyle>
    <p:bodyStyle>
      <a:lvl1pPr algn="l" indent="-327259" lvl="0" marL="327259" rtl="false">
        <a:spcBef>
          <a:spcPct val="20000"/>
        </a:spcBef>
        <a:buFont typeface="Arial"/>
        <a:buChar char="•"/>
        <a:defRPr b="0" dirty="0" lang="en-US" sz="1600">
          <a:solidFill>
            <a:schemeClr val="tx1"/>
          </a:solidFill>
          <a:latin typeface="Zoho Puvi"/>
        </a:defRPr>
      </a:lvl1pPr>
      <a:lvl2pPr algn="l" indent="-272716" lvl="1" marL="709061" rtl="false">
        <a:spcBef>
          <a:spcPct val="20000"/>
        </a:spcBef>
        <a:buFont typeface="Arial"/>
        <a:buChar char="–"/>
        <a:defRPr b="0" dirty="0" lang="en-US" sz="1600">
          <a:solidFill>
            <a:schemeClr val="tx1"/>
          </a:solidFill>
          <a:latin typeface="Zoho Puvi"/>
        </a:defRPr>
      </a:lvl2pPr>
      <a:lvl3pPr algn="l" indent="-218172" lvl="2" marL="1090863" rtl="false">
        <a:spcBef>
          <a:spcPct val="20000"/>
        </a:spcBef>
        <a:buFont typeface="Arial"/>
        <a:buChar char="•"/>
        <a:defRPr b="0" dirty="0" lang="en-US" sz="1600">
          <a:solidFill>
            <a:schemeClr val="tx1"/>
          </a:solidFill>
          <a:latin typeface="Zoho Puvi"/>
        </a:defRPr>
      </a:lvl3pPr>
      <a:lvl4pPr algn="l" indent="-218172" lvl="3" marL="1527207" rtl="false">
        <a:spcBef>
          <a:spcPct val="20000"/>
        </a:spcBef>
        <a:buFont typeface="Arial"/>
        <a:buChar char="–"/>
        <a:defRPr b="0" dirty="0" lang="en-US" sz="1600">
          <a:solidFill>
            <a:schemeClr val="tx1"/>
          </a:solidFill>
          <a:latin typeface="Zoho Puvi"/>
        </a:defRPr>
      </a:lvl4pPr>
      <a:lvl5pPr algn="l" indent="-218172" lvl="4" marL="1963553" rtl="false">
        <a:spcBef>
          <a:spcPct val="20000"/>
        </a:spcBef>
        <a:buFont typeface="Arial"/>
        <a:buChar char="»"/>
        <a:defRPr b="0" dirty="0" lang="en-US" sz="1600">
          <a:solidFill>
            <a:schemeClr val="tx1"/>
          </a:solidFill>
          <a:latin typeface="Zoho Puvi"/>
        </a:defRPr>
      </a:lvl5pPr>
      <a:lvl6pPr algn="l" indent="-218172" lvl="5" marL="2399898" rtl="false">
        <a:spcBef>
          <a:spcPct val="20000"/>
        </a:spcBef>
        <a:buFont typeface="Arial"/>
        <a:buChar char="•"/>
        <a:defRPr dirty="0" lang="en-US" sz="1900">
          <a:solidFill>
            <a:schemeClr val="tx1"/>
          </a:solidFill>
          <a:latin typeface="+mn-lt"/>
        </a:defRPr>
      </a:lvl6pPr>
      <a:lvl7pPr algn="l" indent="-218172" lvl="6" marL="2836242" rtl="false">
        <a:spcBef>
          <a:spcPct val="20000"/>
        </a:spcBef>
        <a:buFont typeface="Arial"/>
        <a:buChar char="•"/>
        <a:defRPr dirty="0" lang="en-US" sz="1900">
          <a:solidFill>
            <a:schemeClr val="tx1"/>
          </a:solidFill>
          <a:latin typeface="+mn-lt"/>
        </a:defRPr>
      </a:lvl7pPr>
      <a:lvl8pPr algn="l" indent="-218172" lvl="7" marL="3272588" rtl="false">
        <a:spcBef>
          <a:spcPct val="20000"/>
        </a:spcBef>
        <a:buFont typeface="Arial"/>
        <a:buChar char="•"/>
        <a:defRPr dirty="0" lang="en-US" sz="1900">
          <a:solidFill>
            <a:schemeClr val="tx1"/>
          </a:solidFill>
          <a:latin typeface="+mn-lt"/>
        </a:defRPr>
      </a:lvl8pPr>
      <a:lvl9pPr algn="l" indent="-218172" lvl="8" marL="3708933" rtl="false">
        <a:spcBef>
          <a:spcPct val="20000"/>
        </a:spcBef>
        <a:buFont typeface="Arial"/>
        <a:buChar char="•"/>
        <a:defRPr dirty="0" lang="en-US" sz="1900">
          <a:solidFill>
            <a:schemeClr val="tx1"/>
          </a:solidFill>
          <a:latin typeface="+mn-lt"/>
        </a:defRPr>
      </a:lvl9pPr>
    </p:bodyStyle>
    <p:otherStyle>
      <a:lvl1pPr algn="l" lvl="0" marL="0" rtl="false">
        <a:defRPr dirty="0" lang="en-US" sz="1700">
          <a:solidFill>
            <a:schemeClr val="tx1"/>
          </a:solidFill>
          <a:latin typeface="+mn-lt"/>
        </a:defRPr>
      </a:lvl1pPr>
      <a:lvl2pPr algn="l" lvl="1" marL="436345" rtl="false">
        <a:defRPr dirty="0" lang="en-US" sz="1700">
          <a:solidFill>
            <a:schemeClr val="tx1"/>
          </a:solidFill>
          <a:latin typeface="+mn-lt"/>
        </a:defRPr>
      </a:lvl2pPr>
      <a:lvl3pPr algn="l" lvl="2" marL="872690" rtl="false">
        <a:defRPr dirty="0" lang="en-US" sz="1700">
          <a:solidFill>
            <a:schemeClr val="tx1"/>
          </a:solidFill>
          <a:latin typeface="+mn-lt"/>
        </a:defRPr>
      </a:lvl3pPr>
      <a:lvl4pPr algn="l" lvl="3" marL="1309034" rtl="false">
        <a:defRPr dirty="0" lang="en-US" sz="1700">
          <a:solidFill>
            <a:schemeClr val="tx1"/>
          </a:solidFill>
          <a:latin typeface="+mn-lt"/>
        </a:defRPr>
      </a:lvl4pPr>
      <a:lvl5pPr algn="l" lvl="4" marL="1745380" rtl="false">
        <a:defRPr dirty="0" lang="en-US" sz="1700">
          <a:solidFill>
            <a:schemeClr val="tx1"/>
          </a:solidFill>
          <a:latin typeface="+mn-lt"/>
        </a:defRPr>
      </a:lvl5pPr>
      <a:lvl6pPr algn="l" lvl="5" marL="2181725" rtl="false">
        <a:defRPr dirty="0" lang="en-US" sz="1700">
          <a:solidFill>
            <a:schemeClr val="tx1"/>
          </a:solidFill>
          <a:latin typeface="+mn-lt"/>
        </a:defRPr>
      </a:lvl6pPr>
      <a:lvl7pPr algn="l" lvl="6" marL="2618069" rtl="false">
        <a:defRPr dirty="0" lang="en-US" sz="1700">
          <a:solidFill>
            <a:schemeClr val="tx1"/>
          </a:solidFill>
          <a:latin typeface="+mn-lt"/>
        </a:defRPr>
      </a:lvl7pPr>
      <a:lvl8pPr algn="l" lvl="7" marL="3054416" rtl="false">
        <a:defRPr dirty="0" lang="en-US" sz="1700">
          <a:solidFill>
            <a:schemeClr val="tx1"/>
          </a:solidFill>
          <a:latin typeface="+mn-lt"/>
        </a:defRPr>
      </a:lvl8pPr>
      <a:lvl9pPr algn="l" lvl="8" marL="3490760" rtl="false">
        <a:defRPr dirty="0" lang="en-US" sz="1700">
          <a:solidFill>
            <a:schemeClr val="tx1"/>
          </a:solidFill>
          <a:latin typeface="+mn-lt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2" Target="../media/image14.png" Type="http://schemas.openxmlformats.org/officeDocument/2006/relationships/image"/><Relationship Id="rId3" Target="../media/image12.png" Type="http://schemas.openxmlformats.org/officeDocument/2006/relationships/image"/><Relationship Id="rId4" Target="../media/image13.pn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0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11.xml.rels><?xml version="1.0" encoding="UTF-8" standalone="no"?><Relationships xmlns="http://schemas.openxmlformats.org/package/2006/relationships"><Relationship Id="rId2" Target="../media/image8.pn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2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13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14.xml.rels><?xml version="1.0" encoding="UTF-8" standalone="no"?><Relationships xmlns="http://schemas.openxmlformats.org/package/2006/relationships"><Relationship Id="rId2" Target="../media/image9.pn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5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16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17.xml.rels><?xml version="1.0" encoding="UTF-8" standalone="no"?><Relationships xmlns="http://schemas.openxmlformats.org/package/2006/relationships"><Relationship Id="rId2" Target="../media/image10.pn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8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19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2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20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21.xml.rels><?xml version="1.0" encoding="UTF-8" standalone="no"?><Relationships xmlns="http://schemas.openxmlformats.org/package/2006/relationships"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22.xml.rels><?xml version="1.0" encoding="UTF-8" standalone="no"?><Relationships xmlns="http://schemas.openxmlformats.org/package/2006/relationships"><Relationship Id="rId2" Target="../media/image4.png" Type="http://schemas.openxmlformats.org/officeDocument/2006/relationships/image"/><Relationship Id="rId3" Target="../media/image5.pn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23.xml.rels><?xml version="1.0" encoding="UTF-8" standalone="no"?><Relationships xmlns="http://schemas.openxmlformats.org/package/2006/relationships"><Relationship Id="rId2" Target="../media/image1.png" Type="http://schemas.openxmlformats.org/officeDocument/2006/relationships/image"/><Relationship Id="rId3" Target="../media/image11.png" Type="http://schemas.openxmlformats.org/officeDocument/2006/relationships/image"/><Relationship Id="rId4" Target="../media/image3.pn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24.xml.rels><?xml version="1.0" encoding="UTF-8" standalone="no"?><Relationships xmlns="http://schemas.openxmlformats.org/package/2006/relationships"><Relationship Id="rId2" Target="../media/image18.pn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25.xml.rels><?xml version="1.0" encoding="UTF-8" standalone="no"?><Relationships xmlns="http://schemas.openxmlformats.org/package/2006/relationships"><Relationship Id="rId2" Target="../media/image19.pn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26.xml.rels><?xml version="1.0" encoding="UTF-8" standalone="no"?><Relationships xmlns="http://schemas.openxmlformats.org/package/2006/relationships"><Relationship Id="rId2" Target="https://www.manageengine.com/data-security/download-free.html" TargetMode="External" Type="http://schemas.openxmlformats.org/officeDocument/2006/relationships/hyperlink"/><Relationship Id="rId3" Target="https://www.manageengine.com/data-security/download-free.html" TargetMode="External" Type="http://schemas.openxmlformats.org/officeDocument/2006/relationships/hyperlink"/><Relationship Id="rId4" Target="http://demo.datasecurityplus.com/index.do" TargetMode="External" Type="http://schemas.openxmlformats.org/officeDocument/2006/relationships/hyperlink"/><Relationship Id="rId5" Target="http://demo.datasecurityplus.com/index.do" TargetMode="External" Type="http://schemas.openxmlformats.org/officeDocument/2006/relationships/hyperlink"/><Relationship Id="rId6" Target="http://demo.datasecurityplus.com/index.do" TargetMode="External" Type="http://schemas.openxmlformats.org/officeDocument/2006/relationships/hyperlink"/><Relationship Id="rId7" Target="https://www.manageengine.com/data-security/resources.html" TargetMode="External" Type="http://schemas.openxmlformats.org/officeDocument/2006/relationships/hyperlink"/><Relationship Id="rId8" Target="https://www.manageengine.com/data-security/resources.html" TargetMode="External" Type="http://schemas.openxmlformats.org/officeDocument/2006/relationships/hyperlink"/><Relationship Id="rId9" Target="https://www.manageengine.com/data-security/resources.html" TargetMode="External" Type="http://schemas.openxmlformats.org/officeDocument/2006/relationships/hyperlink"/><Relationship Id="rId1" Target="../slideLayouts/slideLayout1.xml" Type="http://schemas.openxmlformats.org/officeDocument/2006/relationships/slideLayout"/></Relationships>
</file>

<file path=ppt/slides/_rels/slide27.xml.rels><?xml version="1.0" encoding="UTF-8" standalone="no"?><Relationships xmlns="http://schemas.openxmlformats.org/package/2006/relationships"><Relationship Id="rId2" Target="../media/image20.pn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28.xml.rels><?xml version="1.0" encoding="UTF-8" standalone="no"?><Relationships xmlns="http://schemas.openxmlformats.org/package/2006/relationships"><Relationship Id="rId2" Target="mailto:support@datasecurityplus.com" TargetMode="External" Type="http://schemas.openxmlformats.org/officeDocument/2006/relationships/hyperlink"/><Relationship Id="rId3" Target="mailto:support@datasecurityplus.com" TargetMode="External" Type="http://schemas.openxmlformats.org/officeDocument/2006/relationships/hyperlink"/><Relationship Id="rId4" Target="mailto:support@datasecurityplus.com" TargetMode="External" Type="http://schemas.openxmlformats.org/officeDocument/2006/relationships/hyperlink"/><Relationship Id="rId5" Target="mailto:support@datasecurityplus.com" TargetMode="External" Type="http://schemas.openxmlformats.org/officeDocument/2006/relationships/hyperlink"/><Relationship Id="rId6" Target="https://www.manageengine.com/data-security/?ppt" TargetMode="External" Type="http://schemas.openxmlformats.org/officeDocument/2006/relationships/hyperlink"/><Relationship Id="rId7" Target="https://www.manageengine.com/data-security/?ppt" TargetMode="External" Type="http://schemas.openxmlformats.org/officeDocument/2006/relationships/hyperlink"/><Relationship Id="rId8" Target="https://www.manageengine.com/data-security/?ppt" TargetMode="External" Type="http://schemas.openxmlformats.org/officeDocument/2006/relationships/hyperlink"/><Relationship Id="rId9" Target="https://www.manageengine.com/data-security/?ppt" TargetMode="External" Type="http://schemas.openxmlformats.org/officeDocument/2006/relationships/hyperlink"/><Relationship Id="rId10" Target="https://www.manageengine.com/data-security/download.html?ppt" TargetMode="External" Type="http://schemas.openxmlformats.org/officeDocument/2006/relationships/hyperlink"/><Relationship Id="rId11" Target="https://www.manageengine.com/data-security/download.html?ppt" TargetMode="External" Type="http://schemas.openxmlformats.org/officeDocument/2006/relationships/hyperlink"/><Relationship Id="rId12" Target="../media/image21.png" Type="http://schemas.openxmlformats.org/officeDocument/2006/relationships/image"/><Relationship Id="rId13" Target="../media/image22.png" Type="http://schemas.openxmlformats.org/officeDocument/2006/relationships/image"/><Relationship Id="rId14" Target="../media/image23.png" Type="http://schemas.openxmlformats.org/officeDocument/2006/relationships/image"/><Relationship Id="rId15" Target="../media/image24.png" Type="http://schemas.openxmlformats.org/officeDocument/2006/relationships/image"/><Relationship Id="rId16" Target="../media/image25.pn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3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4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5.xml.rels><?xml version="1.0" encoding="UTF-8" standalone="no"?><Relationships xmlns="http://schemas.openxmlformats.org/package/2006/relationships"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6.xml.rels><?xml version="1.0" encoding="UTF-8" standalone="no"?><Relationships xmlns="http://schemas.openxmlformats.org/package/2006/relationships"><Relationship Id="rId2" Target="../media/image4.png" Type="http://schemas.openxmlformats.org/officeDocument/2006/relationships/image"/><Relationship Id="rId3" Target="../media/image5.pn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7.xml.rels><?xml version="1.0" encoding="UTF-8" standalone="no"?><Relationships xmlns="http://schemas.openxmlformats.org/package/2006/relationships"><Relationship Id="rId2" Target="../media/image6.pn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8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9.xml.rels><?xml version="1.0" encoding="UTF-8" standalone="no"?><Relationships xmlns="http://schemas.openxmlformats.org/package/2006/relationships"><Relationship Id="rId2" Target="../media/image7.pn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slide1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EC5135C-74D9-42FB-8030-C76BFF7491F5}">
                <a16:creationId xmlns:a16="http://schemas.microsoft.com/office/drawing/2010/main" id="{3E081013-D0B1-4B0E-81F1-A64CAF725772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flipH="false" flipV="false"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3" name="Title 1">
            <a:extLst>
              <a:ext uri="{3D649368-A43D-44BD-BD60-A1E837A8EFE2}">
                <a16:creationId xmlns:a16="http://schemas.microsoft.com/office/drawing/2010/main" id="{3F0A8EB2-964C-40AF-9675-47FE03A1A48B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 rot="0">
            <a:off x="342900" y="1047750"/>
            <a:ext cx="6317228" cy="1102518"/>
          </a:xfrm>
        </p:spPr>
        <p:txBody>
          <a:bodyPr rtlCol="0">
            <a:noAutofit/>
          </a:bodyPr>
          <a:lstStyle/>
          <a:p>
            <a:pPr algn="l"/>
            <a:r>
              <a:rPr b="1" dirty="0" lang="en-IN" sz="3200">
                <a:solidFill>
                  <a:srgbClr val="1a47b6"/>
                </a:solidFill>
                <a:latin typeface="Zoho Puvi"/>
              </a:rPr>
              <a:t>A unified data security posture management platform</a:t>
            </a:r>
            <a:endParaRPr b="1" dirty="0" lang="en-IN" sz="3200">
              <a:solidFill>
                <a:srgbClr val="1a47b6"/>
              </a:solidFill>
              <a:latin typeface="Zoho Puvi"/>
            </a:endParaRPr>
          </a:p>
        </p:txBody>
      </p:sp>
      <p:sp>
        <p:nvSpPr>
          <p:cNvPr id="4" name="Subtitle 2">
            <a:extLst>
              <a:ext uri="{029B1E58-4122-4F98-8E5E-52A99E7BC3FB}">
                <a16:creationId xmlns:a16="http://schemas.microsoft.com/office/drawing/2010/main" id="{83A8CA03-0EC8-429D-818E-93EA91AB4146}"/>
              </a:ext>
            </a:extLst>
          </p:cNvPr>
          <p:cNvSpPr>
            <a:spLocks noGrp="true"/>
          </p:cNvSpPr>
          <p:nvPr>
            <p:ph idx="1" type="subTitle"/>
          </p:nvPr>
        </p:nvSpPr>
        <p:spPr>
          <a:xfrm rot="0">
            <a:off x="342900" y="2400300"/>
            <a:ext cx="3812114" cy="2037388"/>
          </a:xfrm>
        </p:spPr>
        <p:txBody>
          <a:bodyPr rtlCol="0">
            <a:noAutofit/>
          </a:bodyPr>
          <a:lstStyle/>
          <a:p>
            <a:pPr algn="l" indent="-285750" marL="0">
              <a:lnSpc>
                <a:spcPct val="140000"/>
              </a:lnSpc>
              <a:buClr>
                <a:srgbClr val="f77111"/>
              </a:buClr>
              <a:buSzPct val="100000"/>
              <a:buFont typeface="Arial"/>
              <a:buChar char="•"/>
            </a:pPr>
            <a:r>
              <a:rPr dirty="0" lang="en-IN" sz="1600">
                <a:solidFill>
                  <a:srgbClr val="002060"/>
                </a:solidFill>
                <a:latin typeface="Zoho Puvi-medium"/>
              </a:rPr>
              <a:t>File Audit</a:t>
            </a:r>
          </a:p>
          <a:p>
            <a:pPr algn="l" indent="-285750">
              <a:lnSpc>
                <a:spcPct val="140000"/>
              </a:lnSpc>
              <a:buClr>
                <a:srgbClr val="f77111"/>
              </a:buClr>
              <a:buSzPct val="100000"/>
              <a:buFont typeface="Arial"/>
              <a:buChar char="•"/>
            </a:pPr>
            <a:r>
              <a:rPr dirty="0" lang="en-IN" sz="1600">
                <a:solidFill>
                  <a:srgbClr val="002060"/>
                </a:solidFill>
                <a:latin typeface="Zoho Puvi-medium"/>
              </a:rPr>
              <a:t>File Analysis</a:t>
            </a:r>
          </a:p>
          <a:p>
            <a:pPr algn="l" indent="-285750">
              <a:lnSpc>
                <a:spcPct val="140000"/>
              </a:lnSpc>
              <a:buClr>
                <a:srgbClr val="f77111"/>
              </a:buClr>
              <a:buSzPct val="100000"/>
              <a:buFont typeface="Arial"/>
              <a:buChar char="•"/>
            </a:pPr>
            <a:r>
              <a:rPr dirty="0" lang="en-IN" sz="1600">
                <a:solidFill>
                  <a:srgbClr val="002060"/>
                </a:solidFill>
                <a:latin typeface="Zoho Puvi-medium"/>
              </a:rPr>
              <a:t>Data Risk Assessment</a:t>
            </a:r>
          </a:p>
          <a:p>
            <a:pPr algn="l" indent="-285750">
              <a:lnSpc>
                <a:spcPct val="140000"/>
              </a:lnSpc>
              <a:buClr>
                <a:srgbClr val="f77111"/>
              </a:buClr>
              <a:buSzPct val="100000"/>
              <a:buFont typeface="Arial"/>
              <a:buChar char="•"/>
            </a:pPr>
            <a:r>
              <a:rPr dirty="0" lang="en-IN" sz="1600">
                <a:solidFill>
                  <a:srgbClr val="002060"/>
                </a:solidFill>
                <a:latin typeface="Zoho Puvi-medium"/>
              </a:rPr>
              <a:t>Data Leak Prevention</a:t>
            </a:r>
          </a:p>
          <a:p>
            <a:pPr algn="l" indent="-285750">
              <a:lnSpc>
                <a:spcPct val="140000"/>
              </a:lnSpc>
              <a:buClr>
                <a:srgbClr val="f77111"/>
              </a:buClr>
              <a:buSzPct val="100000"/>
              <a:buFont typeface="Arial"/>
              <a:buChar char="•"/>
            </a:pPr>
            <a:r>
              <a:rPr dirty="0" lang="en-IN" sz="1600">
                <a:solidFill>
                  <a:srgbClr val="002060"/>
                </a:solidFill>
                <a:latin typeface="Zoho Puvi-medium"/>
              </a:rPr>
              <a:t>Cloud Protection</a:t>
            </a:r>
            <a:endParaRPr dirty="0" lang="en-IN" sz="1600">
              <a:solidFill>
                <a:srgbClr val="002060"/>
              </a:solidFill>
              <a:latin typeface="Zoho Puvi-medium"/>
            </a:endParaRPr>
          </a:p>
        </p:txBody>
      </p:sp>
      <p:pic>
        <p:nvPicPr>
          <p:cNvPr id="5" name="">
            <a:extLst>
              <a:ext uri="{B60A6BA8-747A-4CA7-BAE4-D8356E4B6124}">
                <a16:creationId xmlns:a16="http://schemas.microsoft.com/office/drawing/2010/main" id="{9F937131-0FF0-4BB2-B6DF-5399F6D140DE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flipH="false" flipV="false" rot="0">
            <a:off x="396147" y="300044"/>
            <a:ext cx="1840093" cy="460483"/>
          </a:xfrm>
          <a:prstGeom prst="rect">
            <a:avLst/>
          </a:prstGeom>
          <a:noFill/>
        </p:spPr>
      </p:pic>
      <p:pic>
        <p:nvPicPr>
          <p:cNvPr id="6" name="">
            <a:extLst>
              <a:ext uri="{11A7EECD-CED8-4209-80B3-2661287832AF}">
                <a16:creationId xmlns:a16="http://schemas.microsoft.com/office/drawing/2010/main" id="{595B5F67-A557-4252-92C1-6211B848CECE}"/>
              </a:ext>
            </a:extLst>
          </p:cNvPr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3329939" y="1581151"/>
            <a:ext cx="5852160" cy="3657600"/>
          </a:xfrm>
          <a:prstGeom prst="rect">
            <a:avLst/>
          </a:prstGeom>
          <a:noFill/>
        </p:spPr>
      </p:pic>
      <p:sp>
        <p:nvSpPr>
          <p:cNvPr id="7" name="">
            <a:extLst>
              <a:ext uri="{88F7A24A-606D-493E-A64C-14752FC715B8}">
                <a16:creationId xmlns:a16="http://schemas.microsoft.com/office/drawing/2010/main" id="{D64FF14A-E106-440A-BB88-AB68A551ECA8}"/>
              </a:ext>
            </a:extLst>
          </p:cNvPr>
          <p:cNvSpPr/>
          <p:nvPr/>
        </p:nvSpPr>
        <p:spPr>
          <a:xfrm rot="0">
            <a:off x="0" y="5010150"/>
            <a:ext cx="9145135" cy="13335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</p:spTree>
    <p:extLst>
      <p:ext uri="{E7A3B381-D36A-4C54-968B-1AC5101524DD}">
        <p14:creationId xmlns:p14="http://schemas.microsoft.com/office/powerpoint/2010/main" val="1720784295735"/>
      </p:ext>
    </p:extLst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C3E4E7A4-ED5F-460D-A67D-22827082A629}">
                <a16:creationId xmlns:a16="http://schemas.microsoft.com/office/drawing/2010/main" id="{304F03EC-2713-40B4-9493-6EF744E26221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 rot="0">
            <a:off x="685800" y="278806"/>
            <a:ext cx="6324600" cy="1102519"/>
          </a:xfrm>
        </p:spPr>
        <p:txBody>
          <a:bodyPr anchor="ctr" rtlCol="0">
            <a:noAutofit/>
          </a:bodyPr>
          <a:lstStyle/>
          <a:p>
            <a:pPr algn="l"/>
            <a:r>
              <a:rPr b="1" dirty="0" lang="en-IN" sz="2700">
                <a:solidFill>
                  <a:srgbClr val="1a47b6"/>
                </a:solidFill>
                <a:latin typeface="Zoho Puvi"/>
              </a:rPr>
              <a:t>Highlights of File Analysis</a:t>
            </a:r>
            <a:endParaRPr b="1" dirty="0" lang="en-IN" sz="2700">
              <a:solidFill>
                <a:srgbClr val="1a47b6"/>
              </a:solidFill>
              <a:latin typeface="Zoho Puvi"/>
            </a:endParaRPr>
          </a:p>
        </p:txBody>
      </p:sp>
      <p:sp>
        <p:nvSpPr>
          <p:cNvPr id="3" name="Subtitle 3">
            <a:extLst>
              <a:ext uri="{C8A0B7BA-15E4-43A5-A04E-EF3634AB726B}">
                <a16:creationId xmlns:a16="http://schemas.microsoft.com/office/drawing/2010/main" id="{B5E6B85B-7BC2-4797-B7AB-3A0A563095CD}"/>
              </a:ext>
            </a:extLst>
          </p:cNvPr>
          <p:cNvSpPr>
            <a:spLocks noGrp="true"/>
          </p:cNvSpPr>
          <p:nvPr>
            <p:ph idx="1" type="subTitle"/>
          </p:nvPr>
        </p:nvSpPr>
        <p:spPr>
          <a:xfrm rot="0">
            <a:off x="1019613" y="1238250"/>
            <a:ext cx="6872611" cy="3490912"/>
          </a:xfrm>
        </p:spPr>
        <p:txBody>
          <a:bodyPr rtlCol="0">
            <a:noAutofit/>
          </a:bodyPr>
          <a:lstStyle/>
          <a:p>
            <a:pPr algn="l" indent="0" marL="0">
              <a:lnSpc>
                <a:spcPct val="129999"/>
              </a:lnSpc>
              <a:spcBef>
                <a:spcPts val="0"/>
              </a:spcBef>
              <a:buFont typeface="Arial"/>
              <a:buNone/>
            </a:pPr>
            <a:r>
              <a:rPr b="1" dirty="0" lang="en-US" sz="1200">
                <a:solidFill>
                  <a:srgbClr val="002060"/>
                </a:solidFill>
                <a:latin typeface="+mn-lt"/>
              </a:rPr>
              <a:t>Manage ROT data: </a:t>
            </a:r>
            <a:r>
              <a:rPr dirty="0" lang="en-US" sz="1200">
                <a:solidFill>
                  <a:srgbClr val="002060"/>
                </a:solidFill>
              </a:rPr>
              <a:t>Find and delete </a:t>
            </a:r>
            <a:r>
              <a:rPr dirty="0" lang="en-US" sz="1200">
                <a:solidFill>
                  <a:srgbClr val="002060"/>
                </a:solidFill>
              </a:rPr>
              <a:t>redundant, obsolete, and trivial files </a:t>
            </a:r>
            <a:r>
              <a:rPr dirty="0" lang="en-US" sz="1200">
                <a:solidFill>
                  <a:srgbClr val="002060"/>
                </a:solidFill>
              </a:rPr>
              <a:t>to reduce expenditure on </a:t>
            </a:r>
            <a:r>
              <a:rPr dirty="0" lang="en-US" sz="1200">
                <a:solidFill>
                  <a:srgbClr val="002060"/>
                </a:solidFill>
              </a:rPr>
              <a:t>storage</a:t>
            </a:r>
          </a:p>
          <a:p>
            <a:pPr algn="l" indent="0" marL="0">
              <a:lnSpc>
                <a:spcPct val="129999"/>
              </a:lnSpc>
              <a:spcBef>
                <a:spcPts val="0"/>
              </a:spcBef>
              <a:buFont typeface="Arial"/>
              <a:buNone/>
            </a:pPr>
            <a:r>
              <a:rPr dirty="0" lang="en-US" sz="1200">
                <a:solidFill>
                  <a:srgbClr val="002060"/>
                </a:solidFill>
              </a:rPr>
              <a:t/>
            </a:r>
          </a:p>
          <a:p>
            <a:pPr algn="l" indent="0" marL="0">
              <a:lnSpc>
                <a:spcPct val="129999"/>
              </a:lnSpc>
              <a:spcBef>
                <a:spcPts val="0"/>
              </a:spcBef>
              <a:buFont typeface="Arial"/>
              <a:buNone/>
            </a:pPr>
            <a:r>
              <a:rPr b="1" dirty="0" lang="en-US" sz="1200">
                <a:solidFill>
                  <a:srgbClr val="002060"/>
                </a:solidFill>
                <a:latin typeface="+mn-lt"/>
              </a:rPr>
              <a:t>Delete duplicate files:</a:t>
            </a:r>
            <a:r>
              <a:rPr dirty="0" lang="en-US" sz="1200">
                <a:solidFill>
                  <a:srgbClr val="002060"/>
                </a:solidFill>
              </a:rPr>
              <a:t> Locate </a:t>
            </a:r>
            <a:r>
              <a:rPr dirty="0" lang="en-US" sz="1200">
                <a:solidFill>
                  <a:srgbClr val="002060"/>
                </a:solidFill>
              </a:rPr>
              <a:t>duplicate files by comparing file names, sizes, and last modification times, and delete the unnecessary copies to free up primary </a:t>
            </a:r>
            <a:r>
              <a:rPr dirty="0" lang="en-US" sz="1200">
                <a:solidFill>
                  <a:srgbClr val="002060"/>
                </a:solidFill>
              </a:rPr>
              <a:t>storage</a:t>
            </a:r>
          </a:p>
          <a:p>
            <a:pPr algn="l" indent="0" marL="0">
              <a:lnSpc>
                <a:spcPct val="129999"/>
              </a:lnSpc>
              <a:spcBef>
                <a:spcPts val="0"/>
              </a:spcBef>
              <a:buFont typeface="Arial"/>
              <a:buNone/>
            </a:pPr>
            <a:r>
              <a:rPr dirty="0" lang="en-US" sz="1200">
                <a:solidFill>
                  <a:srgbClr val="002060"/>
                </a:solidFill>
              </a:rPr>
              <a:t/>
            </a:r>
          </a:p>
          <a:p>
            <a:pPr algn="l" indent="0" marL="0">
              <a:lnSpc>
                <a:spcPct val="129999"/>
              </a:lnSpc>
              <a:spcBef>
                <a:spcPts val="0"/>
              </a:spcBef>
              <a:buFont typeface="Arial"/>
              <a:buNone/>
            </a:pPr>
            <a:r>
              <a:rPr b="1" dirty="0" lang="en-US" sz="1200">
                <a:solidFill>
                  <a:srgbClr val="002060"/>
                </a:solidFill>
                <a:latin typeface="+mn-lt"/>
              </a:rPr>
              <a:t>Analyze disk </a:t>
            </a:r>
            <a:r>
              <a:rPr b="1" dirty="0" lang="en-US" sz="1200">
                <a:solidFill>
                  <a:srgbClr val="002060"/>
                </a:solidFill>
                <a:latin typeface="+mn-lt"/>
              </a:rPr>
              <a:t>space usage: </a:t>
            </a:r>
            <a:r>
              <a:rPr dirty="0" lang="en-US" sz="1200">
                <a:solidFill>
                  <a:srgbClr val="002060"/>
                </a:solidFill>
              </a:rPr>
              <a:t>Track disk space consumption, and receive alerts on critically low disk space to ensure business </a:t>
            </a:r>
            <a:r>
              <a:rPr dirty="0" lang="en-US" sz="1200">
                <a:solidFill>
                  <a:srgbClr val="002060"/>
                </a:solidFill>
              </a:rPr>
              <a:t>continuity</a:t>
            </a:r>
          </a:p>
          <a:p>
            <a:pPr algn="l" indent="0" marL="0">
              <a:lnSpc>
                <a:spcPct val="129999"/>
              </a:lnSpc>
              <a:spcBef>
                <a:spcPts val="0"/>
              </a:spcBef>
              <a:buFont typeface="Arial"/>
              <a:buNone/>
            </a:pPr>
            <a:r>
              <a:rPr dirty="0" lang="en-US" sz="1200">
                <a:solidFill>
                  <a:srgbClr val="002060"/>
                </a:solidFill>
              </a:rPr>
              <a:t/>
            </a:r>
          </a:p>
          <a:p>
            <a:pPr algn="l" indent="0" marL="0">
              <a:lnSpc>
                <a:spcPct val="129999"/>
              </a:lnSpc>
              <a:spcBef>
                <a:spcPts val="0"/>
              </a:spcBef>
              <a:buFont typeface="Arial"/>
              <a:buNone/>
            </a:pPr>
            <a:r>
              <a:rPr b="1" dirty="0" lang="en-US" sz="1200">
                <a:solidFill>
                  <a:srgbClr val="002060"/>
                </a:solidFill>
                <a:latin typeface="+mn-lt"/>
              </a:rPr>
              <a:t>Examine </a:t>
            </a:r>
            <a:r>
              <a:rPr b="1" dirty="0" lang="en-US" sz="1200">
                <a:solidFill>
                  <a:srgbClr val="002060"/>
                </a:solidFill>
                <a:latin typeface="+mn-lt"/>
              </a:rPr>
              <a:t>file permissions: </a:t>
            </a:r>
            <a:r>
              <a:rPr dirty="0" lang="en-US" sz="1200">
                <a:solidFill>
                  <a:srgbClr val="002060"/>
                </a:solidFill>
              </a:rPr>
              <a:t>Analyze </a:t>
            </a:r>
            <a:r>
              <a:rPr dirty="0" err="1" lang="en-US" sz="1200">
                <a:solidFill>
                  <a:srgbClr val="002060"/>
                </a:solidFill>
              </a:rPr>
              <a:t>NTFS</a:t>
            </a:r>
            <a:r>
              <a:rPr dirty="0" lang="en-US" sz="1200">
                <a:solidFill>
                  <a:srgbClr val="002060"/>
                </a:solidFill>
              </a:rPr>
              <a:t> permissions and detect security vulnerabilities like broken </a:t>
            </a:r>
            <a:r>
              <a:rPr dirty="0" lang="en-US" sz="1200">
                <a:solidFill>
                  <a:srgbClr val="002060"/>
                </a:solidFill>
              </a:rPr>
              <a:t>inheritances and </a:t>
            </a:r>
            <a:r>
              <a:rPr dirty="0" lang="en-US" sz="1200">
                <a:solidFill>
                  <a:srgbClr val="002060"/>
                </a:solidFill>
              </a:rPr>
              <a:t>files owned by </a:t>
            </a:r>
            <a:r>
              <a:rPr dirty="0" lang="en-US" sz="1200">
                <a:solidFill>
                  <a:srgbClr val="002060"/>
                </a:solidFill>
              </a:rPr>
              <a:t>dormant users</a:t>
            </a:r>
          </a:p>
          <a:p>
            <a:pPr algn="l" indent="0" marL="0">
              <a:lnSpc>
                <a:spcPct val="129999"/>
              </a:lnSpc>
              <a:spcBef>
                <a:spcPts val="0"/>
              </a:spcBef>
              <a:buFont typeface="Arial"/>
              <a:buNone/>
            </a:pPr>
            <a:r>
              <a:rPr dirty="0" lang="en-US" sz="1200">
                <a:solidFill>
                  <a:srgbClr val="002060"/>
                </a:solidFill>
              </a:rPr>
              <a:t/>
            </a:r>
          </a:p>
          <a:p>
            <a:pPr algn="l" indent="0" marL="0">
              <a:lnSpc>
                <a:spcPct val="129999"/>
              </a:lnSpc>
              <a:spcBef>
                <a:spcPts val="0"/>
              </a:spcBef>
              <a:buFont typeface="Arial"/>
              <a:buNone/>
            </a:pPr>
            <a:r>
              <a:rPr b="1" dirty="0" lang="en-US" sz="1200">
                <a:solidFill>
                  <a:srgbClr val="002060"/>
                </a:solidFill>
                <a:latin typeface="+mn-lt"/>
              </a:rPr>
              <a:t>Detect overexposed files: </a:t>
            </a:r>
            <a:r>
              <a:rPr dirty="0" lang="en-US" sz="1200">
                <a:solidFill>
                  <a:srgbClr val="002060"/>
                </a:solidFill>
              </a:rPr>
              <a:t>Detect files with excessive permissions such as those accessible by every user or allow unrestricted access</a:t>
            </a:r>
            <a:endParaRPr dirty="0" lang="en-US" sz="1200">
              <a:solidFill>
                <a:srgbClr val="002060"/>
              </a:solidFill>
            </a:endParaRPr>
          </a:p>
        </p:txBody>
      </p:sp>
      <p:sp>
        <p:nvSpPr>
          <p:cNvPr id="4" name="Slide Number Placeholder 5">
            <a:extLst>
              <a:ext uri="{A68093E4-9EC9-4831-B9B6-99E587E6B7A6}">
                <a16:creationId xmlns:a16="http://schemas.microsoft.com/office/drawing/2010/main" id="{C6468DF8-7258-46E6-B285-C8C37680A392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>
          <a:xfrm rot="0">
            <a:off x="8458200" y="4729162"/>
            <a:ext cx="495300" cy="273843"/>
          </a:xfrm>
        </p:spPr>
        <p:txBody>
          <a:bodyPr rtlCol="0"/>
          <a:lstStyle/>
          <a:p>
            <a:pPr/>
            <a:fld id="{97EA398B-3AEA-4F4D-BA5B-E070C0A2B005}" type="slidenum"/>
            <a:endParaRPr dirty="0" lang="en-US"/>
          </a:p>
        </p:txBody>
      </p:sp>
      <p:sp>
        <p:nvSpPr>
          <p:cNvPr id="5" name="">
            <a:extLst>
              <a:ext uri="{CEEF0BAC-642B-4804-981A-95A4EF6715AD}">
                <a16:creationId xmlns:a16="http://schemas.microsoft.com/office/drawing/2010/main" id="{574CB7BB-CD0B-405A-B932-D6B3388F738B}"/>
              </a:ext>
            </a:extLst>
          </p:cNvPr>
          <p:cNvSpPr/>
          <p:nvPr/>
        </p:nvSpPr>
        <p:spPr>
          <a:xfrm flipH="false" flipV="false" rot="0">
            <a:off x="820207" y="1277473"/>
            <a:ext cx="46663" cy="427744"/>
          </a:xfrm>
          <a:prstGeom prst="rect">
            <a:avLst/>
          </a:prstGeom>
          <a:solidFill>
            <a:srgbClr val="f7711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6" name="">
            <a:extLst>
              <a:ext uri="{39942CBC-CDE8-451D-8055-061568CB0FDC}">
                <a16:creationId xmlns:a16="http://schemas.microsoft.com/office/drawing/2010/main" id="{7C65A38A-AD20-474A-9515-572C780EBE2D}"/>
              </a:ext>
            </a:extLst>
          </p:cNvPr>
          <p:cNvSpPr/>
          <p:nvPr/>
        </p:nvSpPr>
        <p:spPr>
          <a:xfrm flipH="false" flipV="false" rot="0">
            <a:off x="820207" y="2039473"/>
            <a:ext cx="46663" cy="427744"/>
          </a:xfrm>
          <a:prstGeom prst="rect">
            <a:avLst/>
          </a:prstGeom>
          <a:solidFill>
            <a:srgbClr val="f7711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7" name="">
            <a:extLst>
              <a:ext uri="{BCB32279-BEFE-4BAF-B7A2-8CB49CDA39B4}">
                <a16:creationId xmlns:a16="http://schemas.microsoft.com/office/drawing/2010/main" id="{F322247C-E109-4EC8-AC39-25C9A2666339}"/>
              </a:ext>
            </a:extLst>
          </p:cNvPr>
          <p:cNvSpPr/>
          <p:nvPr/>
        </p:nvSpPr>
        <p:spPr>
          <a:xfrm flipH="false" flipV="false" rot="0">
            <a:off x="820207" y="2725274"/>
            <a:ext cx="46663" cy="427744"/>
          </a:xfrm>
          <a:prstGeom prst="rect">
            <a:avLst/>
          </a:prstGeom>
          <a:solidFill>
            <a:srgbClr val="f7711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8" name="">
            <a:extLst>
              <a:ext uri="{3BBFDCB9-C604-4DD5-9D3C-8F5930926842}">
                <a16:creationId xmlns:a16="http://schemas.microsoft.com/office/drawing/2010/main" id="{A37C0D31-CE3B-43DB-B360-6C27FBC3B6E9}"/>
              </a:ext>
            </a:extLst>
          </p:cNvPr>
          <p:cNvSpPr/>
          <p:nvPr/>
        </p:nvSpPr>
        <p:spPr>
          <a:xfrm flipH="false" flipV="false" rot="0">
            <a:off x="820207" y="3449174"/>
            <a:ext cx="46663" cy="427744"/>
          </a:xfrm>
          <a:prstGeom prst="rect">
            <a:avLst/>
          </a:prstGeom>
          <a:solidFill>
            <a:srgbClr val="f7711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9" name="">
            <a:extLst>
              <a:ext uri="{DFD9C89E-88E3-4E18-BF0B-E8D1BDB0E7E8}">
                <a16:creationId xmlns:a16="http://schemas.microsoft.com/office/drawing/2010/main" id="{A0311E29-16F0-4E85-932F-3E3E0862DF64}"/>
              </a:ext>
            </a:extLst>
          </p:cNvPr>
          <p:cNvSpPr/>
          <p:nvPr/>
        </p:nvSpPr>
        <p:spPr>
          <a:xfrm flipH="false" flipV="false" rot="0">
            <a:off x="820207" y="4173074"/>
            <a:ext cx="46663" cy="427744"/>
          </a:xfrm>
          <a:prstGeom prst="rect">
            <a:avLst/>
          </a:prstGeom>
          <a:solidFill>
            <a:srgbClr val="f7711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</p:spTree>
    <p:extLst>
      <p:ext uri="{65C0D630-3268-4AD6-8785-8A501AE9F445}">
        <p14:creationId xmlns:p14="http://schemas.microsoft.com/office/powerpoint/2010/main" val="1720784295747"/>
      </p:ext>
    </p:extLst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 name="slide10">
    <p:bg>
      <p:bgPr>
        <a:solidFill>
          <a:srgbClr val="102b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73940187-97CB-4AFF-990A-BA036E2DD437}">
                <a16:creationId xmlns:a16="http://schemas.microsoft.com/office/drawing/2010/main" id="{A94CA379-A965-4949-9C70-4F22D51CDBC0}"/>
              </a:ext>
            </a:extLst>
          </p:cNvPr>
          <p:cNvSpPr>
            <a:spLocks noChangeArrowheads="true" noChangeAspect="true"/>
          </p:cNvSpPr>
          <p:nvPr/>
        </p:nvSpPr>
        <p:spPr>
          <a:xfrm rot="0">
            <a:off x="155575" y="-144463"/>
            <a:ext cx="304800" cy="304800"/>
          </a:xfrm>
          <a:prstGeom prst="rect">
            <a:avLst/>
          </a:prstGeom>
          <a:noFill/>
        </p:spPr>
        <p:txBody>
          <a:bodyPr anchor="t" bIns="45720" lIns="91440" numCol="1" rIns="91440" rtlCol="0" tIns="45720" vert="horz" wrap="square"/>
          <a:lstStyle/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3" name="AutoShape 4">
            <a:extLst>
              <a:ext uri="{136CCC93-ABAF-4C67-8977-3EE145574B41}">
                <a16:creationId xmlns:a16="http://schemas.microsoft.com/office/drawing/2010/main" id="{4D00973E-0DE7-4187-A1DA-42AD20EDF393}"/>
              </a:ext>
            </a:extLst>
          </p:cNvPr>
          <p:cNvSpPr>
            <a:spLocks noChangeArrowheads="true" noChangeAspect="true"/>
          </p:cNvSpPr>
          <p:nvPr/>
        </p:nvSpPr>
        <p:spPr>
          <a:xfrm rot="0">
            <a:off x="307974" y="7936"/>
            <a:ext cx="304800" cy="304800"/>
          </a:xfrm>
          <a:prstGeom prst="rect">
            <a:avLst/>
          </a:prstGeom>
          <a:noFill/>
        </p:spPr>
        <p:txBody>
          <a:bodyPr anchor="t" bIns="45720" lIns="91440" numCol="1" rIns="91440" rtlCol="0" tIns="45720" vert="horz" wrap="square"/>
          <a:lstStyle/>
          <a:p>
            <a:pPr/>
            <a:r>
              <a:rPr dirty="0" lang="en-US"/>
              <a:t/>
            </a:r>
            <a:endParaRPr dirty="0" lang="en-US"/>
          </a:p>
        </p:txBody>
      </p:sp>
      <p:pic>
        <p:nvPicPr>
          <p:cNvPr id="4" name="Picture 5">
            <a:extLst>
              <a:ext uri="{8D1DDD23-AF05-4F0F-AFA1-655176EA185F}">
                <a16:creationId xmlns:a16="http://schemas.microsoft.com/office/drawing/2010/main" id="{BAFD6E08-8E1B-49EF-BDCE-5403BD7DD40E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914400" y="1352550"/>
            <a:ext cx="2571750" cy="2571750"/>
          </a:xfrm>
          <a:prstGeom prst="rect">
            <a:avLst/>
          </a:prstGeom>
          <a:noFill/>
        </p:spPr>
      </p:pic>
      <p:sp>
        <p:nvSpPr>
          <p:cNvPr id="5" name="Frame 7">
            <a:extLst>
              <a:ext uri="{78531579-F49A-4715-89EA-868ECD855FB9}">
                <a16:creationId xmlns:a16="http://schemas.microsoft.com/office/drawing/2010/main" id="{2ABAAD15-D31A-42EA-AE4D-8A7C69368E9E}"/>
              </a:ext>
            </a:extLst>
          </p:cNvPr>
          <p:cNvSpPr/>
          <p:nvPr/>
        </p:nvSpPr>
        <p:spPr>
          <a:xfrm rot="0">
            <a:off x="609600" y="819150"/>
            <a:ext cx="3273425" cy="3657600"/>
          </a:xfrm>
          <a:prstGeom prst="frame">
            <a:avLst>
              <a:gd fmla="val 1484" name="adj1"/>
            </a:avLst>
          </a:prstGeom>
          <a:solidFill>
            <a:srgbClr val="5ebeff"/>
          </a:solidFill>
          <a:ln>
            <a:solidFill>
              <a:srgbClr val="5ebe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en-IN">
                <a:solidFill>
                  <a:schemeClr val="tx1"/>
                </a:solidFill>
              </a:rPr>
              <a:t/>
            </a:r>
            <a:endParaRPr dirty="0" lang="en-IN">
              <a:solidFill>
                <a:schemeClr val="tx1"/>
              </a:solidFill>
            </a:endParaRPr>
          </a:p>
        </p:txBody>
      </p:sp>
      <p:sp>
        <p:nvSpPr>
          <p:cNvPr id="6" name="TextBox 6">
            <a:extLst>
              <a:ext uri="{125541CA-4125-46AA-BC99-4B1E5BDAA164}">
                <a16:creationId xmlns:a16="http://schemas.microsoft.com/office/drawing/2010/main" id="{42C9E22C-5724-4BD6-8BDD-DCD0599C134A}"/>
              </a:ext>
            </a:extLst>
          </p:cNvPr>
          <p:cNvSpPr txBox="1"/>
          <p:nvPr/>
        </p:nvSpPr>
        <p:spPr>
          <a:xfrm rot="0">
            <a:off x="3505200" y="1777246"/>
            <a:ext cx="5486400" cy="1645539"/>
          </a:xfrm>
          <a:prstGeom prst="rect">
            <a:avLst/>
          </a:prstGeom>
          <a:solidFill>
            <a:srgbClr val="102b6e"/>
          </a:solidFill>
        </p:spPr>
        <p:txBody>
          <a:bodyPr rtlCol="0" wrap="square">
            <a:spAutoFit/>
          </a:bodyPr>
          <a:lstStyle/>
          <a:p>
            <a:pPr/>
            <a:r>
              <a:rPr dirty="0" lang="en-IN" sz="1800">
                <a:solidFill>
                  <a:schemeClr val="tx2">
                    <a:lumMod val="20000"/>
                    <a:lumOff val="80000"/>
                  </a:schemeClr>
                </a:solidFill>
                <a:latin typeface="Microsoft YaHei"/>
              </a:rPr>
              <a:t/>
            </a:r>
          </a:p>
          <a:p>
            <a:pPr/>
            <a:r>
              <a:rPr b="0" dirty="0" lang="en-IN" sz="2200">
                <a:solidFill>
                  <a:schemeClr val="tx2">
                    <a:lumMod val="20000"/>
                    <a:lumOff val="80000"/>
                  </a:schemeClr>
                </a:solidFill>
                <a:latin typeface="Zoho Puvi"/>
              </a:rPr>
              <a:t>Highlights of </a:t>
            </a:r>
          </a:p>
          <a:p>
            <a:pPr/>
            <a:r>
              <a:rPr dirty="0" lang="en-IN" sz="800">
                <a:solidFill>
                  <a:schemeClr val="tx2">
                    <a:lumMod val="20000"/>
                    <a:lumOff val="80000"/>
                  </a:schemeClr>
                </a:solidFill>
                <a:latin typeface="Microsoft YaHei"/>
              </a:rPr>
              <a:t/>
            </a:r>
          </a:p>
          <a:p>
            <a:pPr/>
            <a:r>
              <a:rPr b="1" dirty="0" lang="en-IN" sz="3800">
                <a:solidFill>
                  <a:schemeClr val="bg1"/>
                </a:solidFill>
                <a:latin typeface="Zoho Puvi"/>
              </a:rPr>
              <a:t>Data Risk Assessment</a:t>
            </a:r>
          </a:p>
          <a:p>
            <a:pPr/>
            <a:r>
              <a:rPr b="1" dirty="0" lang="en-IN" sz="1600">
                <a:solidFill>
                  <a:schemeClr val="tx2">
                    <a:lumMod val="20000"/>
                    <a:lumOff val="80000"/>
                  </a:schemeClr>
                </a:solidFill>
                <a:latin typeface="Zoho Puvi"/>
              </a:rPr>
              <a:t/>
            </a:r>
            <a:endParaRPr b="1" dirty="0" lang="en-IN" sz="1600">
              <a:solidFill>
                <a:schemeClr val="tx2">
                  <a:lumMod val="20000"/>
                  <a:lumOff val="80000"/>
                </a:schemeClr>
              </a:solidFill>
              <a:latin typeface="Zoho Puvi"/>
            </a:endParaRPr>
          </a:p>
        </p:txBody>
      </p:sp>
      <p:sp>
        <p:nvSpPr>
          <p:cNvPr id="7" name="Slide Number Placeholder 5">
            <a:extLst>
              <a:ext uri="{C20B6E4D-83B0-440F-9EC3-773DA26F9E8E}">
                <a16:creationId xmlns:a16="http://schemas.microsoft.com/office/drawing/2010/main" id="{A47F7AD1-35E9-4A3E-ADB6-A6AD75F2DA6D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/>
          <a:p>
            <a:pPr/>
            <a:fld id="{FA8AF9B5-76CD-493E-AFD1-1860F6ADFC60}" type="slidenum"/>
            <a:endParaRPr dirty="0" lang="en-US"/>
          </a:p>
        </p:txBody>
      </p:sp>
    </p:spTree>
    <p:extLst>
      <p:ext uri="{6E248C9F-FEFF-4C67-86E3-7E99ADEA1655}">
        <p14:creationId xmlns:p14="http://schemas.microsoft.com/office/powerpoint/2010/main" val="1720784295748"/>
      </p:ext>
    </p:extLst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D1A47DB7-1270-4892-A3E2-F78249E91029}">
                <a16:creationId xmlns:a16="http://schemas.microsoft.com/office/drawing/2010/main" id="{2B168B8C-E5B9-41C2-BE23-5B5417ED70B8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 rot="0">
            <a:off x="685800" y="285750"/>
            <a:ext cx="6324600" cy="1102519"/>
          </a:xfrm>
        </p:spPr>
        <p:txBody>
          <a:bodyPr anchor="ctr" rtlCol="0">
            <a:noAutofit/>
          </a:bodyPr>
          <a:lstStyle/>
          <a:p>
            <a:pPr algn="l"/>
            <a:r>
              <a:rPr b="1" dirty="0" lang="en-IN" sz="2700">
                <a:solidFill>
                  <a:srgbClr val="1a47b6"/>
                </a:solidFill>
                <a:latin typeface="Zoho Puvi"/>
              </a:rPr>
              <a:t>Highlights of Data Risk Assessment</a:t>
            </a:r>
            <a:endParaRPr b="1" dirty="0" lang="en-IN" sz="2700">
              <a:solidFill>
                <a:srgbClr val="1a47b6"/>
              </a:solidFill>
              <a:latin typeface="Zoho Puvi"/>
            </a:endParaRPr>
          </a:p>
        </p:txBody>
      </p:sp>
      <p:sp>
        <p:nvSpPr>
          <p:cNvPr id="3" name="Subtitle 3">
            <a:extLst>
              <a:ext uri="{29DADE89-D836-4459-80D0-16B57AA35971}">
                <a16:creationId xmlns:a16="http://schemas.microsoft.com/office/drawing/2010/main" id="{92190DD4-C201-4A40-B258-D2DE43589282}"/>
              </a:ext>
            </a:extLst>
          </p:cNvPr>
          <p:cNvSpPr>
            <a:spLocks noGrp="true"/>
          </p:cNvSpPr>
          <p:nvPr>
            <p:ph idx="1" type="subTitle"/>
          </p:nvPr>
        </p:nvSpPr>
        <p:spPr>
          <a:xfrm rot="0">
            <a:off x="1057713" y="1200150"/>
            <a:ext cx="6755758" cy="3490912"/>
          </a:xfrm>
        </p:spPr>
        <p:txBody>
          <a:bodyPr rtlCol="0">
            <a:noAutofit/>
          </a:bodyPr>
          <a:lstStyle/>
          <a:p>
            <a:pPr algn="l" indent="0" marL="0">
              <a:lnSpc>
                <a:spcPct val="129999"/>
              </a:lnSpc>
              <a:spcBef>
                <a:spcPts val="0"/>
              </a:spcBef>
              <a:buFont typeface="Arial"/>
              <a:buNone/>
            </a:pPr>
            <a:r>
              <a:rPr b="1" dirty="0" lang="en-US" sz="1200">
                <a:solidFill>
                  <a:srgbClr val="002060"/>
                </a:solidFill>
                <a:latin typeface="+mn-lt"/>
              </a:rPr>
              <a:t>Discover sensitive data: </a:t>
            </a:r>
            <a:r>
              <a:rPr dirty="0" lang="en-US" sz="1200">
                <a:solidFill>
                  <a:srgbClr val="002060"/>
                </a:solidFill>
              </a:rPr>
              <a:t>Scan </a:t>
            </a:r>
            <a:r>
              <a:rPr dirty="0" lang="en-US" sz="1200">
                <a:solidFill>
                  <a:srgbClr val="002060"/>
                </a:solidFill>
              </a:rPr>
              <a:t>enterprise storage </a:t>
            </a:r>
            <a:r>
              <a:rPr dirty="0" lang="en-US" sz="1200">
                <a:solidFill>
                  <a:srgbClr val="002060"/>
                </a:solidFill>
              </a:rPr>
              <a:t>for passport numbers, email addresses, credit card numbers, and over fifty other types of personal </a:t>
            </a:r>
            <a:r>
              <a:rPr dirty="0" lang="en-US" sz="1200">
                <a:solidFill>
                  <a:srgbClr val="002060"/>
                </a:solidFill>
              </a:rPr>
              <a:t>data</a:t>
            </a:r>
          </a:p>
          <a:p>
            <a:pPr algn="l" indent="0" marL="0">
              <a:lnSpc>
                <a:spcPct val="129999"/>
              </a:lnSpc>
              <a:spcBef>
                <a:spcPts val="0"/>
              </a:spcBef>
              <a:buFont typeface="Arial"/>
              <a:buNone/>
            </a:pPr>
            <a:r>
              <a:rPr dirty="0" lang="en-US" sz="1200">
                <a:solidFill>
                  <a:srgbClr val="002060"/>
                </a:solidFill>
              </a:rPr>
              <a:t/>
            </a:r>
          </a:p>
          <a:p>
            <a:pPr algn="l" indent="0" marL="0">
              <a:lnSpc>
                <a:spcPct val="129999"/>
              </a:lnSpc>
              <a:spcBef>
                <a:spcPts val="0"/>
              </a:spcBef>
              <a:buFont typeface="Arial"/>
              <a:buNone/>
            </a:pPr>
            <a:r>
              <a:rPr b="1" dirty="0" lang="en-US" sz="1200">
                <a:solidFill>
                  <a:srgbClr val="002060"/>
                </a:solidFill>
                <a:latin typeface="+mn-lt"/>
              </a:rPr>
              <a:t>Analyze trends in </a:t>
            </a:r>
            <a:r>
              <a:rPr b="1" dirty="0" err="1" lang="en-US" sz="1200">
                <a:solidFill>
                  <a:srgbClr val="002060"/>
                </a:solidFill>
                <a:latin typeface="+mn-lt"/>
              </a:rPr>
              <a:t>PII</a:t>
            </a:r>
            <a:r>
              <a:rPr b="1" dirty="0" lang="en-US" sz="1200">
                <a:solidFill>
                  <a:srgbClr val="002060"/>
                </a:solidFill>
                <a:latin typeface="+mn-lt"/>
              </a:rPr>
              <a:t> storage: </a:t>
            </a:r>
            <a:r>
              <a:rPr dirty="0" lang="en-US" sz="1200">
                <a:solidFill>
                  <a:srgbClr val="002060"/>
                </a:solidFill>
              </a:rPr>
              <a:t>Receive reports on the volume, type, and trends in the </a:t>
            </a:r>
            <a:r>
              <a:rPr dirty="0" lang="en-US" sz="1200">
                <a:solidFill>
                  <a:srgbClr val="002060"/>
                </a:solidFill>
              </a:rPr>
              <a:t>storage </a:t>
            </a:r>
            <a:r>
              <a:rPr dirty="0" lang="en-US" sz="1200">
                <a:solidFill>
                  <a:srgbClr val="002060"/>
                </a:solidFill>
              </a:rPr>
              <a:t>of sensitive </a:t>
            </a:r>
            <a:r>
              <a:rPr dirty="0" lang="en-US" sz="1200">
                <a:solidFill>
                  <a:srgbClr val="002060"/>
                </a:solidFill>
              </a:rPr>
              <a:t>data</a:t>
            </a:r>
          </a:p>
          <a:p>
            <a:pPr algn="l" indent="0" marL="0">
              <a:lnSpc>
                <a:spcPct val="129999"/>
              </a:lnSpc>
              <a:spcBef>
                <a:spcPts val="0"/>
              </a:spcBef>
              <a:buFont typeface="Arial"/>
              <a:buNone/>
            </a:pPr>
            <a:r>
              <a:rPr dirty="0" lang="en-US" sz="1200">
                <a:solidFill>
                  <a:srgbClr val="002060"/>
                </a:solidFill>
              </a:rPr>
              <a:t/>
            </a:r>
          </a:p>
          <a:p>
            <a:pPr algn="l" indent="0" marL="0">
              <a:lnSpc>
                <a:spcPct val="129999"/>
              </a:lnSpc>
              <a:spcBef>
                <a:spcPts val="0"/>
              </a:spcBef>
              <a:buFont typeface="Arial"/>
              <a:buNone/>
            </a:pPr>
            <a:r>
              <a:rPr b="1" dirty="0" lang="en-US" sz="1200">
                <a:solidFill>
                  <a:srgbClr val="002060"/>
                </a:solidFill>
                <a:latin typeface="+mn-lt"/>
              </a:rPr>
              <a:t>Detect </a:t>
            </a:r>
            <a:r>
              <a:rPr b="1" dirty="0" lang="en-US" sz="1200">
                <a:solidFill>
                  <a:srgbClr val="002060"/>
                </a:solidFill>
                <a:latin typeface="+mn-lt"/>
              </a:rPr>
              <a:t>storage policy violations: </a:t>
            </a:r>
            <a:r>
              <a:rPr dirty="0" lang="en-US" sz="1200">
                <a:solidFill>
                  <a:srgbClr val="002060"/>
                </a:solidFill>
              </a:rPr>
              <a:t>Instantly detect data that violates enterprise storage policies and respond by executing custom </a:t>
            </a:r>
            <a:r>
              <a:rPr dirty="0" lang="en-US" sz="1200">
                <a:solidFill>
                  <a:srgbClr val="002060"/>
                </a:solidFill>
              </a:rPr>
              <a:t>script</a:t>
            </a:r>
          </a:p>
          <a:p>
            <a:pPr algn="l" indent="0" marL="0">
              <a:lnSpc>
                <a:spcPct val="129999"/>
              </a:lnSpc>
              <a:spcBef>
                <a:spcPts val="0"/>
              </a:spcBef>
              <a:buFont typeface="Arial"/>
              <a:buNone/>
            </a:pPr>
            <a:r>
              <a:rPr dirty="0" lang="en-US" sz="1200">
                <a:solidFill>
                  <a:srgbClr val="002060"/>
                </a:solidFill>
              </a:rPr>
              <a:t/>
            </a:r>
          </a:p>
          <a:p>
            <a:pPr algn="l" indent="0" marL="0">
              <a:lnSpc>
                <a:spcPct val="129999"/>
              </a:lnSpc>
              <a:spcBef>
                <a:spcPts val="0"/>
              </a:spcBef>
              <a:buFont typeface="Arial"/>
              <a:buNone/>
            </a:pPr>
            <a:r>
              <a:rPr b="1" dirty="0" lang="en-US" sz="1200">
                <a:solidFill>
                  <a:srgbClr val="002060"/>
                </a:solidFill>
                <a:latin typeface="+mn-lt"/>
              </a:rPr>
              <a:t>Analyze </a:t>
            </a:r>
            <a:r>
              <a:rPr b="1" dirty="0" lang="en-US" sz="1200">
                <a:solidFill>
                  <a:srgbClr val="002060"/>
                </a:solidFill>
                <a:latin typeface="+mn-lt"/>
              </a:rPr>
              <a:t>file sensitivity and vulnerability: </a:t>
            </a:r>
            <a:r>
              <a:rPr dirty="0" lang="en-US" sz="1200">
                <a:solidFill>
                  <a:srgbClr val="002060"/>
                </a:solidFill>
              </a:rPr>
              <a:t>Analyze the risk associated with files by viewing details on the amount and type of personal data they contain and who can access </a:t>
            </a:r>
            <a:r>
              <a:rPr dirty="0" lang="en-US" sz="1200">
                <a:solidFill>
                  <a:srgbClr val="002060"/>
                </a:solidFill>
              </a:rPr>
              <a:t>them</a:t>
            </a:r>
          </a:p>
          <a:p>
            <a:pPr algn="l" indent="0" marL="0">
              <a:lnSpc>
                <a:spcPct val="129999"/>
              </a:lnSpc>
              <a:spcBef>
                <a:spcPts val="0"/>
              </a:spcBef>
              <a:buFont typeface="Arial"/>
              <a:buNone/>
            </a:pPr>
            <a:r>
              <a:rPr dirty="0" lang="en-US" sz="1200">
                <a:solidFill>
                  <a:srgbClr val="002060"/>
                </a:solidFill>
              </a:rPr>
              <a:t/>
            </a:r>
          </a:p>
          <a:p>
            <a:pPr algn="l" indent="0" marL="0">
              <a:lnSpc>
                <a:spcPct val="129999"/>
              </a:lnSpc>
              <a:spcBef>
                <a:spcPts val="0"/>
              </a:spcBef>
              <a:buFont typeface="Arial"/>
              <a:buNone/>
            </a:pPr>
            <a:r>
              <a:rPr b="1" dirty="0" lang="en-US" sz="1200">
                <a:solidFill>
                  <a:srgbClr val="002060"/>
                </a:solidFill>
                <a:latin typeface="+mn-lt"/>
              </a:rPr>
              <a:t>Classify sensitive files: </a:t>
            </a:r>
            <a:r>
              <a:rPr dirty="0" lang="en-US" sz="1200">
                <a:solidFill>
                  <a:srgbClr val="002060"/>
                </a:solidFill>
              </a:rPr>
              <a:t>Classify files containing </a:t>
            </a:r>
            <a:r>
              <a:rPr dirty="0" err="1" lang="en-US" sz="1200">
                <a:solidFill>
                  <a:srgbClr val="002060"/>
                </a:solidFill>
              </a:rPr>
              <a:t>PII</a:t>
            </a:r>
            <a:r>
              <a:rPr dirty="0" lang="en-US" sz="1200">
                <a:solidFill>
                  <a:srgbClr val="002060"/>
                </a:solidFill>
              </a:rPr>
              <a:t>, </a:t>
            </a:r>
            <a:r>
              <a:rPr dirty="0" err="1" lang="en-US" sz="1200">
                <a:solidFill>
                  <a:srgbClr val="002060"/>
                </a:solidFill>
              </a:rPr>
              <a:t>PCI</a:t>
            </a:r>
            <a:r>
              <a:rPr dirty="0" lang="en-US" sz="1200">
                <a:solidFill>
                  <a:srgbClr val="002060"/>
                </a:solidFill>
              </a:rPr>
              <a:t>, or </a:t>
            </a:r>
            <a:r>
              <a:rPr dirty="0" err="1" lang="en-US" sz="1200">
                <a:solidFill>
                  <a:srgbClr val="002060"/>
                </a:solidFill>
              </a:rPr>
              <a:t>ePHI</a:t>
            </a:r>
            <a:r>
              <a:rPr dirty="0" lang="en-US" sz="1200">
                <a:solidFill>
                  <a:srgbClr val="002060"/>
                </a:solidFill>
              </a:rPr>
              <a:t> to better understand which files need elevated data security </a:t>
            </a:r>
            <a:r>
              <a:rPr dirty="0" lang="en-US" sz="1200">
                <a:solidFill>
                  <a:srgbClr val="002060"/>
                </a:solidFill>
              </a:rPr>
              <a:t>measures</a:t>
            </a:r>
          </a:p>
          <a:p>
            <a:pPr algn="l" indent="0" marL="0">
              <a:lnSpc>
                <a:spcPct val="129999"/>
              </a:lnSpc>
              <a:buFont typeface="Arial"/>
              <a:buNone/>
            </a:pPr>
            <a:r>
              <a:rPr dirty="0" lang="en-US" sz="1200">
                <a:solidFill>
                  <a:srgbClr val="002060"/>
                </a:solidFill>
              </a:rPr>
              <a:t/>
            </a:r>
            <a:endParaRPr dirty="0" lang="en-US" sz="1200">
              <a:solidFill>
                <a:srgbClr val="002060"/>
              </a:solidFill>
            </a:endParaRPr>
          </a:p>
        </p:txBody>
      </p:sp>
      <p:sp>
        <p:nvSpPr>
          <p:cNvPr id="4" name="Slide Number Placeholder 5">
            <a:extLst>
              <a:ext uri="{B3DE7D24-ED1F-4F79-901E-A3E2756D66FF}">
                <a16:creationId xmlns:a16="http://schemas.microsoft.com/office/drawing/2010/main" id="{BF187226-57A9-46F6-9B62-B0A09912DBDD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>
          <a:xfrm rot="0">
            <a:off x="8458200" y="4729162"/>
            <a:ext cx="495300" cy="273843"/>
          </a:xfrm>
        </p:spPr>
        <p:txBody>
          <a:bodyPr rtlCol="0"/>
          <a:lstStyle/>
          <a:p>
            <a:pPr/>
            <a:fld id="{BE9D519B-7E3B-4E7B-9BEA-852D1527B5A2}" type="slidenum"/>
            <a:endParaRPr dirty="0" lang="en-US"/>
          </a:p>
        </p:txBody>
      </p:sp>
      <p:sp>
        <p:nvSpPr>
          <p:cNvPr id="5" name="">
            <a:extLst>
              <a:ext uri="{024C08DE-0FC2-4C67-943B-6DED0D8C7B7B}">
                <a16:creationId xmlns:a16="http://schemas.microsoft.com/office/drawing/2010/main" id="{252A7AA7-9E3C-4F09-9A96-0C6FFFE49357}"/>
              </a:ext>
            </a:extLst>
          </p:cNvPr>
          <p:cNvSpPr/>
          <p:nvPr/>
        </p:nvSpPr>
        <p:spPr>
          <a:xfrm flipH="false" flipV="false" rot="0">
            <a:off x="820207" y="1277473"/>
            <a:ext cx="46663" cy="427744"/>
          </a:xfrm>
          <a:prstGeom prst="rect">
            <a:avLst/>
          </a:prstGeom>
          <a:solidFill>
            <a:srgbClr val="f7711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6" name="">
            <a:extLst>
              <a:ext uri="{BB947FE8-2E3C-4118-85DA-D81F5DEE1145}">
                <a16:creationId xmlns:a16="http://schemas.microsoft.com/office/drawing/2010/main" id="{603672FA-4953-4A84-9C81-B84BF3F849CE}"/>
              </a:ext>
            </a:extLst>
          </p:cNvPr>
          <p:cNvSpPr/>
          <p:nvPr/>
        </p:nvSpPr>
        <p:spPr>
          <a:xfrm flipH="false" flipV="false" rot="0">
            <a:off x="820207" y="2001373"/>
            <a:ext cx="46663" cy="427744"/>
          </a:xfrm>
          <a:prstGeom prst="rect">
            <a:avLst/>
          </a:prstGeom>
          <a:solidFill>
            <a:srgbClr val="f7711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7" name="">
            <a:extLst>
              <a:ext uri="{3C909EF1-1462-4BA0-AD06-6B3FE25AA46C}">
                <a16:creationId xmlns:a16="http://schemas.microsoft.com/office/drawing/2010/main" id="{A71441A5-5D1F-4C1D-AC8E-080BB860FD37}"/>
              </a:ext>
            </a:extLst>
          </p:cNvPr>
          <p:cNvSpPr/>
          <p:nvPr/>
        </p:nvSpPr>
        <p:spPr>
          <a:xfrm flipH="false" flipV="false" rot="0">
            <a:off x="820207" y="2725274"/>
            <a:ext cx="46663" cy="427744"/>
          </a:xfrm>
          <a:prstGeom prst="rect">
            <a:avLst/>
          </a:prstGeom>
          <a:solidFill>
            <a:srgbClr val="f7711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8" name="">
            <a:extLst>
              <a:ext uri="{55688334-A4A3-491E-AA34-1F4C5518F623}">
                <a16:creationId xmlns:a16="http://schemas.microsoft.com/office/drawing/2010/main" id="{22837107-9EEF-4576-86F1-4D7083000293}"/>
              </a:ext>
            </a:extLst>
          </p:cNvPr>
          <p:cNvSpPr/>
          <p:nvPr/>
        </p:nvSpPr>
        <p:spPr>
          <a:xfrm flipH="false" flipV="false" rot="0">
            <a:off x="820207" y="3411074"/>
            <a:ext cx="46663" cy="427744"/>
          </a:xfrm>
          <a:prstGeom prst="rect">
            <a:avLst/>
          </a:prstGeom>
          <a:solidFill>
            <a:srgbClr val="f7711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9" name="">
            <a:extLst>
              <a:ext uri="{AD453472-194A-4F9D-9B25-9F273BBF800B}">
                <a16:creationId xmlns:a16="http://schemas.microsoft.com/office/drawing/2010/main" id="{9E41A26C-C1AF-4E73-AF75-2E81C35EFFB0}"/>
              </a:ext>
            </a:extLst>
          </p:cNvPr>
          <p:cNvSpPr/>
          <p:nvPr/>
        </p:nvSpPr>
        <p:spPr>
          <a:xfrm flipH="false" flipV="false" rot="0">
            <a:off x="820207" y="4134974"/>
            <a:ext cx="46663" cy="427744"/>
          </a:xfrm>
          <a:prstGeom prst="rect">
            <a:avLst/>
          </a:prstGeom>
          <a:solidFill>
            <a:srgbClr val="f7711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</p:spTree>
    <p:extLst>
      <p:ext uri="{3EA888B3-1B8D-4216-83E3-603FE8872DBE}">
        <p14:creationId xmlns:p14="http://schemas.microsoft.com/office/powerpoint/2010/main" val="1720784295749"/>
      </p:ext>
    </p:extLst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3">
            <a:extLst>
              <a:ext uri="{68FCEEC9-2A20-4D24-9E56-8827B9E451BD}">
                <a16:creationId xmlns:a16="http://schemas.microsoft.com/office/drawing/2010/main" id="{95283FFB-47AB-46CA-9F71-6C5EE61007CB}"/>
              </a:ext>
            </a:extLst>
          </p:cNvPr>
          <p:cNvSpPr>
            <a:spLocks noGrp="true"/>
          </p:cNvSpPr>
          <p:nvPr>
            <p:ph idx="1" type="subTitle"/>
          </p:nvPr>
        </p:nvSpPr>
        <p:spPr>
          <a:xfrm rot="0">
            <a:off x="1057713" y="1212313"/>
            <a:ext cx="6843398" cy="2641092"/>
          </a:xfrm>
        </p:spPr>
        <p:txBody>
          <a:bodyPr rtlCol="0">
            <a:noAutofit/>
          </a:bodyPr>
          <a:lstStyle/>
          <a:p>
            <a:pPr algn="l" indent="0" marL="0">
              <a:lnSpc>
                <a:spcPct val="129999"/>
              </a:lnSpc>
              <a:spcBef>
                <a:spcPts val="0"/>
              </a:spcBef>
              <a:buFont typeface="Arial"/>
              <a:buNone/>
            </a:pPr>
            <a:r>
              <a:rPr b="1" dirty="0" lang="en-US" sz="1200">
                <a:solidFill>
                  <a:srgbClr val="002060"/>
                </a:solidFill>
                <a:latin typeface="+mn-lt"/>
              </a:rPr>
              <a:t>Avoid </a:t>
            </a:r>
            <a:r>
              <a:rPr b="1" dirty="0" lang="en-US" sz="1200">
                <a:solidFill>
                  <a:srgbClr val="002060"/>
                </a:solidFill>
                <a:latin typeface="+mn-lt"/>
              </a:rPr>
              <a:t>non-compliance: </a:t>
            </a:r>
            <a:r>
              <a:rPr dirty="0" lang="en-US" sz="1200">
                <a:solidFill>
                  <a:srgbClr val="002060"/>
                </a:solidFill>
              </a:rPr>
              <a:t>Avoid the risk of non-compliance penalties by generating periodic reports on the location and amount of sensitive data stored in your </a:t>
            </a:r>
            <a:r>
              <a:rPr dirty="0" lang="en-US" sz="1200">
                <a:solidFill>
                  <a:srgbClr val="002060"/>
                </a:solidFill>
              </a:rPr>
              <a:t>environment</a:t>
            </a:r>
          </a:p>
          <a:p>
            <a:pPr algn="l" indent="0" marL="0">
              <a:lnSpc>
                <a:spcPct val="129999"/>
              </a:lnSpc>
              <a:spcBef>
                <a:spcPts val="0"/>
              </a:spcBef>
              <a:buFont typeface="Arial"/>
              <a:buNone/>
            </a:pPr>
            <a:r>
              <a:rPr dirty="0" lang="en-US" sz="1200">
                <a:solidFill>
                  <a:srgbClr val="002060"/>
                </a:solidFill>
              </a:rPr>
              <a:t/>
            </a:r>
          </a:p>
          <a:p>
            <a:pPr algn="l" indent="0" marL="0">
              <a:lnSpc>
                <a:spcPct val="129999"/>
              </a:lnSpc>
              <a:spcBef>
                <a:spcPts val="0"/>
              </a:spcBef>
              <a:buFont typeface="Arial"/>
              <a:buNone/>
            </a:pPr>
            <a:r>
              <a:rPr b="1" dirty="0" lang="en-US" sz="1200">
                <a:solidFill>
                  <a:srgbClr val="002060"/>
                </a:solidFill>
                <a:latin typeface="+mn-lt"/>
              </a:rPr>
              <a:t>Leverage </a:t>
            </a:r>
            <a:r>
              <a:rPr b="1" dirty="0" lang="en-US" sz="1200">
                <a:solidFill>
                  <a:srgbClr val="002060"/>
                </a:solidFill>
                <a:latin typeface="+mn-lt"/>
              </a:rPr>
              <a:t>incremental scanning: </a:t>
            </a:r>
            <a:r>
              <a:rPr dirty="0" lang="en-US" sz="1200">
                <a:solidFill>
                  <a:srgbClr val="002060"/>
                </a:solidFill>
              </a:rPr>
              <a:t>Scan only new and recently modified files to reduce data discovery scan </a:t>
            </a:r>
            <a:r>
              <a:rPr dirty="0" lang="en-US" sz="1200">
                <a:solidFill>
                  <a:srgbClr val="002060"/>
                </a:solidFill>
              </a:rPr>
              <a:t>times</a:t>
            </a:r>
          </a:p>
          <a:p>
            <a:pPr algn="l" indent="0" marL="0">
              <a:lnSpc>
                <a:spcPct val="129999"/>
              </a:lnSpc>
              <a:spcBef>
                <a:spcPts val="0"/>
              </a:spcBef>
              <a:buFont typeface="Arial"/>
              <a:buNone/>
            </a:pPr>
            <a:r>
              <a:rPr dirty="0" lang="en-US" sz="1200">
                <a:solidFill>
                  <a:srgbClr val="002060"/>
                </a:solidFill>
              </a:rPr>
              <a:t/>
            </a:r>
          </a:p>
          <a:p>
            <a:pPr algn="l" indent="0" marL="0">
              <a:lnSpc>
                <a:spcPct val="129999"/>
              </a:lnSpc>
              <a:spcBef>
                <a:spcPts val="0"/>
              </a:spcBef>
              <a:buFont typeface="Arial"/>
              <a:buNone/>
            </a:pPr>
            <a:r>
              <a:rPr b="1" dirty="0" lang="en-US" sz="1200">
                <a:solidFill>
                  <a:srgbClr val="002060"/>
                </a:solidFill>
                <a:latin typeface="+mn-lt"/>
              </a:rPr>
              <a:t>Examine file </a:t>
            </a:r>
            <a:r>
              <a:rPr b="1" dirty="0" lang="en-US" sz="1200">
                <a:solidFill>
                  <a:srgbClr val="002060"/>
                </a:solidFill>
                <a:latin typeface="+mn-lt"/>
              </a:rPr>
              <a:t>security: </a:t>
            </a:r>
            <a:r>
              <a:rPr dirty="0" lang="en-US" sz="1200">
                <a:solidFill>
                  <a:srgbClr val="002060"/>
                </a:solidFill>
              </a:rPr>
              <a:t>Identify employees who can access files containing personal </a:t>
            </a:r>
            <a:r>
              <a:rPr dirty="0" lang="en-US" sz="1200">
                <a:solidFill>
                  <a:srgbClr val="002060"/>
                </a:solidFill>
              </a:rPr>
              <a:t>information</a:t>
            </a:r>
          </a:p>
          <a:p>
            <a:pPr algn="l" indent="0" marL="0">
              <a:lnSpc>
                <a:spcPct val="129999"/>
              </a:lnSpc>
              <a:spcBef>
                <a:spcPts val="0"/>
              </a:spcBef>
              <a:buFont typeface="Arial"/>
              <a:buNone/>
            </a:pPr>
            <a:r>
              <a:rPr dirty="0" lang="en-US" sz="1200">
                <a:solidFill>
                  <a:srgbClr val="002060"/>
                </a:solidFill>
              </a:rPr>
              <a:t/>
            </a:r>
          </a:p>
          <a:p>
            <a:pPr algn="l" indent="0" marL="0">
              <a:lnSpc>
                <a:spcPct val="129999"/>
              </a:lnSpc>
              <a:spcBef>
                <a:spcPts val="0"/>
              </a:spcBef>
              <a:buFont typeface="Arial"/>
              <a:buNone/>
            </a:pPr>
            <a:r>
              <a:rPr b="1" dirty="0" lang="en-US" sz="1200">
                <a:solidFill>
                  <a:srgbClr val="002060"/>
                </a:solidFill>
                <a:latin typeface="+mn-lt"/>
              </a:rPr>
              <a:t>Analyze risk scores: </a:t>
            </a:r>
            <a:r>
              <a:rPr dirty="0" lang="en-US" sz="1200">
                <a:solidFill>
                  <a:srgbClr val="002060"/>
                </a:solidFill>
              </a:rPr>
              <a:t>Assess the vulnerability of personal data </a:t>
            </a:r>
            <a:r>
              <a:rPr dirty="0" lang="en-US" sz="1200">
                <a:solidFill>
                  <a:srgbClr val="002060"/>
                </a:solidFill>
              </a:rPr>
              <a:t>with an evolving risk score, assigned based on its content, ownership, and more</a:t>
            </a:r>
            <a:endParaRPr dirty="0" lang="en-US" sz="1200">
              <a:solidFill>
                <a:srgbClr val="002060"/>
              </a:solidFill>
            </a:endParaRPr>
          </a:p>
        </p:txBody>
      </p:sp>
      <p:sp>
        <p:nvSpPr>
          <p:cNvPr id="3" name="Slide Number Placeholder 5">
            <a:extLst>
              <a:ext uri="{A825E004-1070-48DF-AD2A-5B0100DDF203}">
                <a16:creationId xmlns:a16="http://schemas.microsoft.com/office/drawing/2010/main" id="{889B6E0F-419D-4A89-8546-A0B0FD39C146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>
          <a:xfrm rot="0">
            <a:off x="8458200" y="4729162"/>
            <a:ext cx="495300" cy="273843"/>
          </a:xfrm>
        </p:spPr>
        <p:txBody>
          <a:bodyPr rtlCol="0"/>
          <a:lstStyle/>
          <a:p>
            <a:pPr/>
            <a:fld id="{519DA520-23EA-4580-8B6B-2681BC2EDF08}" type="slidenum"/>
            <a:endParaRPr dirty="0" lang="en-US"/>
          </a:p>
        </p:txBody>
      </p:sp>
      <p:sp>
        <p:nvSpPr>
          <p:cNvPr hidden="false" id="4" name="">
            <a:extLst>
              <a:ext uri="{8B69851A-CDA1-4256-9B04-7280C6880871}">
                <a16:creationId xmlns:a16="http://schemas.microsoft.com/office/drawing/2010/main" id="{10172AAB-213C-46A4-B930-4FF61A69CFC2}"/>
              </a:ext>
            </a:extLst>
          </p:cNvPr>
          <p:cNvSpPr txBox="1">
            <a:spLocks noGrp="true"/>
          </p:cNvSpPr>
          <p:nvPr/>
        </p:nvSpPr>
        <p:spPr>
          <a:xfrm rot="0">
            <a:off x="685800" y="285750"/>
            <a:ext cx="6324600" cy="1102519"/>
          </a:xfrm>
          <a:prstGeom prst="rect">
            <a:avLst/>
          </a:prstGeom>
          <a:ln w="0">
            <a:noFill/>
            <a:round/>
          </a:ln>
          <a:effectLst/>
        </p:spPr>
        <p:txBody>
          <a:bodyPr anchor="ctr" bIns="43635" lIns="87269" numCol="1" rIns="87269" rtlCol="0" spcCol="0" tIns="43635" vert="horz">
            <a:noAutofit/>
          </a:bodyPr>
          <a:lstStyle>
            <a:lvl1pPr algn="ctr" lvl="0" marL="0" rtl="false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b="1" dirty="0" lang="en-US" sz="3200">
                <a:solidFill>
                  <a:schemeClr val="tx1"/>
                </a:solidFill>
                <a:latin typeface="Zoho Puvi"/>
              </a:defRPr>
            </a:lvl1pPr>
            <a:lvl2pPr algn="l" lvl="1" marL="436345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700">
                <a:solidFill>
                  <a:schemeClr val="tx1"/>
                </a:solidFill>
                <a:latin typeface="Calibri"/>
              </a:defRPr>
            </a:lvl2pPr>
            <a:lvl3pPr algn="l" lvl="2" marL="87269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700">
                <a:solidFill>
                  <a:schemeClr val="tx1"/>
                </a:solidFill>
                <a:latin typeface="Calibri"/>
              </a:defRPr>
            </a:lvl3pPr>
            <a:lvl4pPr algn="l" lvl="3" marL="1309034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700">
                <a:solidFill>
                  <a:schemeClr val="tx1"/>
                </a:solidFill>
                <a:latin typeface="Calibri"/>
              </a:defRPr>
            </a:lvl4pPr>
            <a:lvl5pPr algn="l" lvl="4" marL="174538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700">
                <a:solidFill>
                  <a:schemeClr val="tx1"/>
                </a:solidFill>
                <a:latin typeface="Calibri"/>
              </a:defRPr>
            </a:lvl5pPr>
            <a:lvl6pPr algn="l" lvl="5" marL="2181725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700">
                <a:solidFill>
                  <a:schemeClr val="tx1"/>
                </a:solidFill>
                <a:latin typeface="Calibri"/>
              </a:defRPr>
            </a:lvl6pPr>
            <a:lvl7pPr algn="l" lvl="6" marL="2618069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700">
                <a:solidFill>
                  <a:schemeClr val="tx1"/>
                </a:solidFill>
                <a:latin typeface="Calibri"/>
              </a:defRPr>
            </a:lvl7pPr>
            <a:lvl8pPr algn="l" lvl="7" marL="3054416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700">
                <a:solidFill>
                  <a:schemeClr val="tx1"/>
                </a:solidFill>
                <a:latin typeface="Calibri"/>
              </a:defRPr>
            </a:lvl8pPr>
            <a:lvl9pPr algn="l" lvl="8" marL="349076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700">
                <a:solidFill>
                  <a:schemeClr val="tx1"/>
                </a:solidFill>
                <a:latin typeface="Calibri"/>
              </a:defRPr>
            </a:lvl9pPr>
          </a:lstStyle>
          <a:p>
            <a:pPr algn="l" lvl="0" marL="0" rtl="false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b="1" dirty="0" lang="en-IN" sz="2700">
                <a:solidFill>
                  <a:srgbClr val="1a47b6"/>
                </a:solidFill>
                <a:latin typeface="Zoho Puvi"/>
              </a:rPr>
              <a:t>Highlights of Data Risk Assessment</a:t>
            </a:r>
            <a:endParaRPr b="1" dirty="0" lang="en-IN" sz="2700">
              <a:solidFill>
                <a:srgbClr val="1a47b6"/>
              </a:solidFill>
              <a:latin typeface="Zoho Puvi"/>
            </a:endParaRPr>
          </a:p>
        </p:txBody>
      </p:sp>
      <p:sp>
        <p:nvSpPr>
          <p:cNvPr id="5" name="">
            <a:extLst>
              <a:ext uri="{9989E57B-9A6B-46AE-9BEA-DD97AC52B86E}">
                <a16:creationId xmlns:a16="http://schemas.microsoft.com/office/drawing/2010/main" id="{366A1F53-49F2-4C3B-995A-88B136E2F9AD}"/>
              </a:ext>
            </a:extLst>
          </p:cNvPr>
          <p:cNvSpPr/>
          <p:nvPr/>
        </p:nvSpPr>
        <p:spPr>
          <a:xfrm flipH="false" flipV="false" rot="0">
            <a:off x="820207" y="3449174"/>
            <a:ext cx="46663" cy="427744"/>
          </a:xfrm>
          <a:prstGeom prst="rect">
            <a:avLst/>
          </a:prstGeom>
          <a:solidFill>
            <a:srgbClr val="f7711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6" name="">
            <a:extLst>
              <a:ext uri="{7A875646-B565-4568-8E16-AF9F227071E1}">
                <a16:creationId xmlns:a16="http://schemas.microsoft.com/office/drawing/2010/main" id="{A75DE17C-E01E-4EDF-92A4-8664F92FD6CB}"/>
              </a:ext>
            </a:extLst>
          </p:cNvPr>
          <p:cNvSpPr/>
          <p:nvPr/>
        </p:nvSpPr>
        <p:spPr>
          <a:xfrm flipH="false" flipV="false" rot="0">
            <a:off x="820207" y="2725274"/>
            <a:ext cx="46663" cy="427744"/>
          </a:xfrm>
          <a:prstGeom prst="rect">
            <a:avLst/>
          </a:prstGeom>
          <a:solidFill>
            <a:srgbClr val="f7711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7" name="">
            <a:extLst>
              <a:ext uri="{A57A966B-EE6C-45FE-BFD9-A5C5C0BD3F65}">
                <a16:creationId xmlns:a16="http://schemas.microsoft.com/office/drawing/2010/main" id="{07A887B1-9771-499F-92E3-88F0511406A7}"/>
              </a:ext>
            </a:extLst>
          </p:cNvPr>
          <p:cNvSpPr/>
          <p:nvPr/>
        </p:nvSpPr>
        <p:spPr>
          <a:xfrm flipH="false" flipV="false" rot="0">
            <a:off x="820207" y="2001373"/>
            <a:ext cx="46663" cy="427744"/>
          </a:xfrm>
          <a:prstGeom prst="rect">
            <a:avLst/>
          </a:prstGeom>
          <a:solidFill>
            <a:srgbClr val="f7711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8" name="">
            <a:extLst>
              <a:ext uri="{009C27DB-F054-47B4-86DC-19427B6BC4D4}">
                <a16:creationId xmlns:a16="http://schemas.microsoft.com/office/drawing/2010/main" id="{7B490BCF-068A-4B29-89F7-8A7E5064CB8C}"/>
              </a:ext>
            </a:extLst>
          </p:cNvPr>
          <p:cNvSpPr/>
          <p:nvPr/>
        </p:nvSpPr>
        <p:spPr>
          <a:xfrm flipH="false" flipV="false" rot="0">
            <a:off x="820207" y="1277473"/>
            <a:ext cx="46663" cy="427744"/>
          </a:xfrm>
          <a:prstGeom prst="rect">
            <a:avLst/>
          </a:prstGeom>
          <a:solidFill>
            <a:srgbClr val="f7711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</p:spTree>
    <p:extLst>
      <p:ext uri="{8CF3799F-20CF-4135-9E84-3E75120C9741}">
        <p14:creationId xmlns:p14="http://schemas.microsoft.com/office/powerpoint/2010/main" val="1720784295751"/>
      </p:ext>
    </p:extLst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 name="slide13">
    <p:bg>
      <p:bgPr>
        <a:solidFill>
          <a:srgbClr val="102b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394E5527-E7E4-4082-86CD-1196CF98020B}">
                <a16:creationId xmlns:a16="http://schemas.microsoft.com/office/drawing/2010/main" id="{CBD4BDB9-98C3-46D6-8BD2-42D388254A89}"/>
              </a:ext>
            </a:extLst>
          </p:cNvPr>
          <p:cNvSpPr>
            <a:spLocks noChangeArrowheads="true" noChangeAspect="true"/>
          </p:cNvSpPr>
          <p:nvPr/>
        </p:nvSpPr>
        <p:spPr>
          <a:xfrm rot="0">
            <a:off x="155575" y="-144463"/>
            <a:ext cx="304800" cy="304800"/>
          </a:xfrm>
          <a:prstGeom prst="rect">
            <a:avLst/>
          </a:prstGeom>
          <a:noFill/>
        </p:spPr>
        <p:txBody>
          <a:bodyPr anchor="t" bIns="45720" lIns="91440" numCol="1" rIns="91440" rtlCol="0" tIns="45720" vert="horz" wrap="square"/>
          <a:lstStyle/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3" name="AutoShape 4">
            <a:extLst>
              <a:ext uri="{70843357-8335-4554-B336-E1FC42B6AE37}">
                <a16:creationId xmlns:a16="http://schemas.microsoft.com/office/drawing/2010/main" id="{C8702BB1-30C1-47C4-8111-63A76DBA193A}"/>
              </a:ext>
            </a:extLst>
          </p:cNvPr>
          <p:cNvSpPr>
            <a:spLocks noChangeArrowheads="true" noChangeAspect="true"/>
          </p:cNvSpPr>
          <p:nvPr/>
        </p:nvSpPr>
        <p:spPr>
          <a:xfrm rot="0">
            <a:off x="307974" y="7936"/>
            <a:ext cx="304800" cy="304800"/>
          </a:xfrm>
          <a:prstGeom prst="rect">
            <a:avLst/>
          </a:prstGeom>
          <a:noFill/>
        </p:spPr>
        <p:txBody>
          <a:bodyPr anchor="t" bIns="45720" lIns="91440" numCol="1" rIns="91440" rtlCol="0" tIns="45720" vert="horz" wrap="square"/>
          <a:lstStyle/>
          <a:p>
            <a:pPr/>
            <a:r>
              <a:rPr dirty="0" lang="en-US"/>
              <a:t/>
            </a:r>
            <a:endParaRPr dirty="0" lang="en-US"/>
          </a:p>
        </p:txBody>
      </p:sp>
      <p:pic>
        <p:nvPicPr>
          <p:cNvPr id="4" name="Picture 5">
            <a:extLst>
              <a:ext uri="{FE63DBA7-EEAE-4D9B-94EB-3F0B7C473B67}">
                <a16:creationId xmlns:a16="http://schemas.microsoft.com/office/drawing/2010/main" id="{4D9E2B9C-4848-4F3C-BD9D-F9ED450CF859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914400" y="1352550"/>
            <a:ext cx="2571750" cy="2571750"/>
          </a:xfrm>
          <a:prstGeom prst="rect">
            <a:avLst/>
          </a:prstGeom>
          <a:noFill/>
        </p:spPr>
      </p:pic>
      <p:sp>
        <p:nvSpPr>
          <p:cNvPr id="5" name="Frame 7">
            <a:extLst>
              <a:ext uri="{E788E5D9-B41B-460C-9137-FCDC8F4DE16F}">
                <a16:creationId xmlns:a16="http://schemas.microsoft.com/office/drawing/2010/main" id="{C3D431C2-DB96-4E2F-BA85-001530D1FE4B}"/>
              </a:ext>
            </a:extLst>
          </p:cNvPr>
          <p:cNvSpPr/>
          <p:nvPr/>
        </p:nvSpPr>
        <p:spPr>
          <a:xfrm rot="0">
            <a:off x="609600" y="819150"/>
            <a:ext cx="3273425" cy="3657600"/>
          </a:xfrm>
          <a:prstGeom prst="frame">
            <a:avLst>
              <a:gd fmla="val 1484" name="adj1"/>
            </a:avLst>
          </a:prstGeom>
          <a:solidFill>
            <a:srgbClr val="5ebeff"/>
          </a:solidFill>
          <a:ln>
            <a:solidFill>
              <a:srgbClr val="5ebe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en-IN">
                <a:solidFill>
                  <a:schemeClr val="tx1"/>
                </a:solidFill>
              </a:rPr>
              <a:t/>
            </a:r>
            <a:endParaRPr dirty="0" lang="en-IN">
              <a:solidFill>
                <a:schemeClr val="tx1"/>
              </a:solidFill>
            </a:endParaRPr>
          </a:p>
        </p:txBody>
      </p:sp>
      <p:sp>
        <p:nvSpPr>
          <p:cNvPr id="6" name="TextBox 6">
            <a:extLst>
              <a:ext uri="{AD945B64-2734-4AFA-9DA2-3757DD70931E}">
                <a16:creationId xmlns:a16="http://schemas.microsoft.com/office/drawing/2010/main" id="{1540F760-8260-4B81-91A4-7984BDEBABA3}"/>
              </a:ext>
            </a:extLst>
          </p:cNvPr>
          <p:cNvSpPr txBox="1"/>
          <p:nvPr/>
        </p:nvSpPr>
        <p:spPr>
          <a:xfrm rot="0">
            <a:off x="3505200" y="1777246"/>
            <a:ext cx="5486400" cy="1692771"/>
          </a:xfrm>
          <a:prstGeom prst="rect">
            <a:avLst/>
          </a:prstGeom>
          <a:solidFill>
            <a:srgbClr val="102b6e"/>
          </a:solidFill>
        </p:spPr>
        <p:txBody>
          <a:bodyPr rtlCol="0" wrap="square">
            <a:spAutoFit/>
          </a:bodyPr>
          <a:lstStyle/>
          <a:p>
            <a:pPr/>
            <a:r>
              <a:rPr dirty="0" lang="en-IN" sz="1800">
                <a:solidFill>
                  <a:schemeClr val="tx2">
                    <a:lumMod val="20000"/>
                    <a:lumOff val="80000"/>
                  </a:schemeClr>
                </a:solidFill>
                <a:latin typeface="Microsoft YaHei"/>
              </a:rPr>
              <a:t/>
            </a:r>
          </a:p>
          <a:p>
            <a:pPr/>
            <a:r>
              <a:rPr dirty="0" lang="en-IN" sz="2200">
                <a:solidFill>
                  <a:schemeClr val="tx2">
                    <a:lumMod val="20000"/>
                    <a:lumOff val="80000"/>
                  </a:schemeClr>
                </a:solidFill>
                <a:latin typeface="Microsoft YaHei"/>
              </a:rPr>
              <a:t>Highlights of </a:t>
            </a:r>
          </a:p>
          <a:p>
            <a:pPr/>
            <a:r>
              <a:rPr dirty="0" lang="en-IN" sz="800">
                <a:solidFill>
                  <a:schemeClr val="tx2">
                    <a:lumMod val="20000"/>
                    <a:lumOff val="80000"/>
                  </a:schemeClr>
                </a:solidFill>
                <a:latin typeface="Microsoft YaHei"/>
              </a:rPr>
              <a:t/>
            </a:r>
          </a:p>
          <a:p>
            <a:pPr/>
            <a:r>
              <a:rPr b="1" dirty="0" lang="en-IN" sz="3800">
                <a:solidFill>
                  <a:schemeClr val="bg1"/>
                </a:solidFill>
                <a:latin typeface="Microsoft YaHei"/>
              </a:rPr>
              <a:t>Data Leak Prevention</a:t>
            </a:r>
          </a:p>
          <a:p>
            <a:pPr/>
            <a:r>
              <a:rPr b="1" dirty="0" lang="en-IN" sz="1600">
                <a:solidFill>
                  <a:schemeClr val="tx2">
                    <a:lumMod val="20000"/>
                    <a:lumOff val="80000"/>
                  </a:schemeClr>
                </a:solidFill>
                <a:latin typeface="Microsoft YaHei"/>
              </a:rPr>
              <a:t/>
            </a:r>
            <a:endParaRPr b="1" dirty="0" lang="en-IN" sz="1600">
              <a:solidFill>
                <a:schemeClr val="tx2">
                  <a:lumMod val="20000"/>
                  <a:lumOff val="80000"/>
                </a:schemeClr>
              </a:solidFill>
              <a:latin typeface="Microsoft YaHei"/>
            </a:endParaRPr>
          </a:p>
        </p:txBody>
      </p:sp>
      <p:sp>
        <p:nvSpPr>
          <p:cNvPr id="7" name="Slide Number Placeholder 5">
            <a:extLst>
              <a:ext uri="{0A8FDC5C-7D75-4085-80A9-E2F5123D9DAD}">
                <a16:creationId xmlns:a16="http://schemas.microsoft.com/office/drawing/2010/main" id="{8A5813E4-1E99-4EF5-B440-6871D4A967F5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/>
          <a:p>
            <a:pPr/>
            <a:fld id="{9E3D83DB-CB37-4B12-BE7F-7F85489D5BC0}" type="slidenum"/>
            <a:endParaRPr dirty="0" lang="en-US"/>
          </a:p>
        </p:txBody>
      </p:sp>
    </p:spTree>
    <p:extLst>
      <p:ext uri="{C71B7611-0753-4A29-9E1A-976B7A057E08}">
        <p14:creationId xmlns:p14="http://schemas.microsoft.com/office/powerpoint/2010/main" val="1720784295752"/>
      </p:ext>
    </p:extLst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6D83357A-06FB-40A9-89CB-3DF42461955F}">
                <a16:creationId xmlns:a16="http://schemas.microsoft.com/office/drawing/2010/main" id="{43303EAC-46C5-49B8-94A4-D8CE226AB5D4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 rot="0">
            <a:off x="685800" y="285750"/>
            <a:ext cx="6324600" cy="1102519"/>
          </a:xfrm>
        </p:spPr>
        <p:txBody>
          <a:bodyPr anchor="ctr" rtlCol="0">
            <a:noAutofit/>
          </a:bodyPr>
          <a:lstStyle/>
          <a:p>
            <a:pPr algn="l"/>
            <a:r>
              <a:rPr b="1" dirty="0" lang="en-IN" sz="2700">
                <a:solidFill>
                  <a:srgbClr val="1a47b6"/>
                </a:solidFill>
                <a:latin typeface="Zoho Puvi"/>
              </a:rPr>
              <a:t>Highlights of Data Leak Prevention</a:t>
            </a:r>
            <a:endParaRPr b="1" dirty="0" lang="en-IN" sz="2700">
              <a:solidFill>
                <a:srgbClr val="1a47b6"/>
              </a:solidFill>
              <a:latin typeface="Zoho Puvi"/>
            </a:endParaRPr>
          </a:p>
        </p:txBody>
      </p:sp>
      <p:sp>
        <p:nvSpPr>
          <p:cNvPr id="3" name="Subtitle 3">
            <a:extLst>
              <a:ext uri="{4B987413-2445-4C9C-9CC5-1FCC400943AE}">
                <a16:creationId xmlns:a16="http://schemas.microsoft.com/office/drawing/2010/main" id="{FD7AF915-9C3A-4514-AACF-D30421157DFD}"/>
              </a:ext>
            </a:extLst>
          </p:cNvPr>
          <p:cNvSpPr>
            <a:spLocks noGrp="true"/>
          </p:cNvSpPr>
          <p:nvPr>
            <p:ph idx="1" type="subTitle"/>
          </p:nvPr>
        </p:nvSpPr>
        <p:spPr>
          <a:xfrm rot="0">
            <a:off x="1057713" y="1276350"/>
            <a:ext cx="7033288" cy="3174815"/>
          </a:xfrm>
        </p:spPr>
        <p:txBody>
          <a:bodyPr rtlCol="0">
            <a:noAutofit/>
          </a:bodyPr>
          <a:lstStyle/>
          <a:p>
            <a:pPr algn="l" indent="0" marL="0">
              <a:lnSpc>
                <a:spcPct val="129999"/>
              </a:lnSpc>
              <a:spcBef>
                <a:spcPts val="0"/>
              </a:spcBef>
              <a:buFont typeface="Arial"/>
              <a:buNone/>
            </a:pPr>
            <a:r>
              <a:rPr b="1" dirty="0" lang="en-US" sz="1200">
                <a:solidFill>
                  <a:srgbClr val="002060"/>
                </a:solidFill>
                <a:latin typeface="+mn-lt"/>
              </a:rPr>
              <a:t>Audit file activity in endpoints: </a:t>
            </a:r>
            <a:r>
              <a:rPr dirty="0" lang="en-US" sz="1200">
                <a:solidFill>
                  <a:srgbClr val="002060"/>
                </a:solidFill>
              </a:rPr>
              <a:t>Audit file accesses </a:t>
            </a:r>
            <a:r>
              <a:rPr dirty="0" lang="en-US" sz="1200">
                <a:solidFill>
                  <a:srgbClr val="002060"/>
                </a:solidFill>
              </a:rPr>
              <a:t>across </a:t>
            </a:r>
            <a:r>
              <a:rPr dirty="0" lang="en-US" sz="1200">
                <a:solidFill>
                  <a:srgbClr val="002060"/>
                </a:solidFill>
              </a:rPr>
              <a:t>your Windows workstations </a:t>
            </a:r>
            <a:r>
              <a:rPr dirty="0" lang="en-US" sz="1200">
                <a:solidFill>
                  <a:srgbClr val="002060"/>
                </a:solidFill>
              </a:rPr>
              <a:t>in </a:t>
            </a:r>
            <a:r>
              <a:rPr dirty="0" lang="en-US" sz="1200">
                <a:solidFill>
                  <a:srgbClr val="002060"/>
                </a:solidFill>
              </a:rPr>
              <a:t>real </a:t>
            </a:r>
            <a:r>
              <a:rPr dirty="0" lang="en-US" sz="1200">
                <a:solidFill>
                  <a:srgbClr val="002060"/>
                </a:solidFill>
              </a:rPr>
              <a:t>time</a:t>
            </a:r>
          </a:p>
          <a:p>
            <a:pPr algn="l" indent="0" marL="0">
              <a:lnSpc>
                <a:spcPct val="129999"/>
              </a:lnSpc>
              <a:spcBef>
                <a:spcPts val="0"/>
              </a:spcBef>
              <a:buFont typeface="Arial"/>
              <a:buNone/>
            </a:pPr>
            <a:r>
              <a:rPr dirty="0" lang="en-US" sz="1200">
                <a:solidFill>
                  <a:srgbClr val="002060"/>
                </a:solidFill>
              </a:rPr>
              <a:t/>
            </a:r>
          </a:p>
          <a:p>
            <a:pPr algn="l" indent="0" marL="0">
              <a:lnSpc>
                <a:spcPct val="129999"/>
              </a:lnSpc>
              <a:spcBef>
                <a:spcPts val="0"/>
              </a:spcBef>
              <a:buFont typeface="Arial"/>
              <a:buNone/>
            </a:pPr>
            <a:r>
              <a:rPr b="1" dirty="0" lang="en-US" sz="1200">
                <a:solidFill>
                  <a:srgbClr val="002060"/>
                </a:solidFill>
                <a:latin typeface="+mn-lt"/>
              </a:rPr>
              <a:t>Classify endpoint data: </a:t>
            </a:r>
            <a:r>
              <a:rPr dirty="0" lang="en-US" sz="1200">
                <a:solidFill>
                  <a:srgbClr val="002060"/>
                </a:solidFill>
              </a:rPr>
              <a:t>Classify files </a:t>
            </a:r>
            <a:r>
              <a:rPr dirty="0" lang="en-US" sz="1200">
                <a:solidFill>
                  <a:srgbClr val="002060"/>
                </a:solidFill>
              </a:rPr>
              <a:t>based on their sensitivity as Public, Internal, Confidential, or </a:t>
            </a:r>
            <a:r>
              <a:rPr dirty="0" lang="en-US" sz="1200">
                <a:solidFill>
                  <a:srgbClr val="002060"/>
                </a:solidFill>
              </a:rPr>
              <a:t>Restricted</a:t>
            </a:r>
          </a:p>
          <a:p>
            <a:pPr algn="l" indent="0" marL="0">
              <a:lnSpc>
                <a:spcPct val="129999"/>
              </a:lnSpc>
              <a:spcBef>
                <a:spcPts val="0"/>
              </a:spcBef>
              <a:buFont typeface="Arial"/>
              <a:buNone/>
            </a:pPr>
            <a:r>
              <a:rPr dirty="0" lang="en-US" sz="1200">
                <a:solidFill>
                  <a:srgbClr val="002060"/>
                </a:solidFill>
              </a:rPr>
              <a:t/>
            </a:r>
          </a:p>
          <a:p>
            <a:pPr algn="l" indent="0" marL="0">
              <a:lnSpc>
                <a:spcPct val="129999"/>
              </a:lnSpc>
              <a:spcBef>
                <a:spcPts val="0"/>
              </a:spcBef>
              <a:buFont typeface="Arial"/>
              <a:buNone/>
            </a:pPr>
            <a:r>
              <a:rPr b="1" dirty="0" lang="en-US" sz="1200">
                <a:solidFill>
                  <a:srgbClr val="002060"/>
                </a:solidFill>
                <a:latin typeface="+mn-lt"/>
              </a:rPr>
              <a:t>Enable content-aware protection: </a:t>
            </a:r>
            <a:r>
              <a:rPr dirty="0" lang="en-US" sz="1200">
                <a:solidFill>
                  <a:srgbClr val="002060"/>
                </a:solidFill>
              </a:rPr>
              <a:t>C</a:t>
            </a:r>
            <a:r>
              <a:rPr dirty="0" lang="en-US" sz="1200">
                <a:solidFill>
                  <a:srgbClr val="002060"/>
                </a:solidFill>
              </a:rPr>
              <a:t>losely </a:t>
            </a:r>
            <a:r>
              <a:rPr dirty="0" lang="en-US" sz="1200">
                <a:solidFill>
                  <a:srgbClr val="002060"/>
                </a:solidFill>
              </a:rPr>
              <a:t>monitor who owns and accesses </a:t>
            </a:r>
            <a:r>
              <a:rPr dirty="0" lang="en-US" sz="1200">
                <a:solidFill>
                  <a:srgbClr val="002060"/>
                </a:solidFill>
              </a:rPr>
              <a:t>sensitive data. </a:t>
            </a:r>
            <a:r>
              <a:rPr dirty="0" lang="en-US" sz="1200">
                <a:solidFill>
                  <a:srgbClr val="002060"/>
                </a:solidFill>
              </a:rPr>
              <a:t>Execute instant responses when threats to this data are </a:t>
            </a:r>
            <a:r>
              <a:rPr dirty="0" lang="en-US" sz="1200">
                <a:solidFill>
                  <a:srgbClr val="002060"/>
                </a:solidFill>
              </a:rPr>
              <a:t>detected</a:t>
            </a:r>
          </a:p>
          <a:p>
            <a:pPr algn="l" indent="0" marL="0">
              <a:lnSpc>
                <a:spcPct val="129999"/>
              </a:lnSpc>
              <a:spcBef>
                <a:spcPts val="0"/>
              </a:spcBef>
              <a:buFont typeface="Arial"/>
              <a:buNone/>
            </a:pPr>
            <a:r>
              <a:rPr dirty="0" lang="en-US" sz="1200">
                <a:solidFill>
                  <a:srgbClr val="002060"/>
                </a:solidFill>
              </a:rPr>
              <a:t/>
            </a:r>
          </a:p>
          <a:p>
            <a:pPr algn="l" indent="0" marL="0">
              <a:lnSpc>
                <a:spcPct val="129999"/>
              </a:lnSpc>
              <a:spcBef>
                <a:spcPts val="0"/>
              </a:spcBef>
              <a:buFont typeface="Arial"/>
              <a:buNone/>
            </a:pPr>
            <a:r>
              <a:rPr b="1" dirty="0" lang="en-US" sz="1200">
                <a:solidFill>
                  <a:srgbClr val="002060"/>
                </a:solidFill>
                <a:latin typeface="+mn-lt"/>
              </a:rPr>
              <a:t>Monitor removable devices: </a:t>
            </a:r>
            <a:r>
              <a:rPr dirty="0" lang="en-US" sz="1200">
                <a:solidFill>
                  <a:srgbClr val="002060"/>
                </a:solidFill>
              </a:rPr>
              <a:t>Audit and control the use of removable storage media and all sensitive data transfer activities to </a:t>
            </a:r>
            <a:r>
              <a:rPr dirty="0" lang="en-US" sz="1200">
                <a:solidFill>
                  <a:srgbClr val="002060"/>
                </a:solidFill>
              </a:rPr>
              <a:t>them</a:t>
            </a:r>
          </a:p>
          <a:p>
            <a:pPr algn="l" indent="0" marL="0">
              <a:lnSpc>
                <a:spcPct val="129999"/>
              </a:lnSpc>
              <a:spcBef>
                <a:spcPts val="0"/>
              </a:spcBef>
              <a:buFont typeface="Arial"/>
              <a:buNone/>
            </a:pPr>
            <a:r>
              <a:rPr dirty="0" lang="en-US" sz="1200">
                <a:solidFill>
                  <a:srgbClr val="002060"/>
                </a:solidFill>
              </a:rPr>
              <a:t/>
            </a:r>
          </a:p>
          <a:p>
            <a:pPr algn="l" indent="0" marL="0">
              <a:lnSpc>
                <a:spcPct val="129999"/>
              </a:lnSpc>
              <a:spcBef>
                <a:spcPts val="0"/>
              </a:spcBef>
              <a:buFont typeface="Arial"/>
              <a:buNone/>
            </a:pPr>
            <a:r>
              <a:rPr b="1" dirty="0" lang="en-US" sz="1200">
                <a:solidFill>
                  <a:srgbClr val="002060"/>
                </a:solidFill>
                <a:latin typeface="+mn-lt"/>
              </a:rPr>
              <a:t>Prevent data </a:t>
            </a:r>
            <a:r>
              <a:rPr b="1" dirty="0" lang="en-US" sz="1200">
                <a:solidFill>
                  <a:srgbClr val="002060"/>
                </a:solidFill>
                <a:latin typeface="+mn-lt"/>
              </a:rPr>
              <a:t>leaks via </a:t>
            </a:r>
            <a:r>
              <a:rPr b="1" dirty="0" err="1" lang="en-US" sz="1200">
                <a:solidFill>
                  <a:srgbClr val="002060"/>
                </a:solidFill>
                <a:latin typeface="+mn-lt"/>
              </a:rPr>
              <a:t>USBs</a:t>
            </a:r>
            <a:r>
              <a:rPr b="1" dirty="0" lang="en-US" sz="1200">
                <a:solidFill>
                  <a:srgbClr val="002060"/>
                </a:solidFill>
                <a:latin typeface="+mn-lt"/>
              </a:rPr>
              <a:t>: </a:t>
            </a:r>
            <a:r>
              <a:rPr dirty="0" lang="en-US" sz="1200">
                <a:solidFill>
                  <a:srgbClr val="002060"/>
                </a:solidFill>
              </a:rPr>
              <a:t>Lock down peripheral ports in response to malicious user behavior to prevent potential data </a:t>
            </a:r>
            <a:r>
              <a:rPr dirty="0" lang="en-US" sz="1200">
                <a:solidFill>
                  <a:srgbClr val="002060"/>
                </a:solidFill>
              </a:rPr>
              <a:t>leaks</a:t>
            </a:r>
            <a:endParaRPr dirty="0" lang="en-US" sz="1200">
              <a:solidFill>
                <a:srgbClr val="002060"/>
              </a:solidFill>
            </a:endParaRPr>
          </a:p>
        </p:txBody>
      </p:sp>
      <p:sp>
        <p:nvSpPr>
          <p:cNvPr id="4" name="Slide Number Placeholder 5">
            <a:extLst>
              <a:ext uri="{2DB45E1F-35F2-4EF8-8F08-6F40BD8F1E81}">
                <a16:creationId xmlns:a16="http://schemas.microsoft.com/office/drawing/2010/main" id="{F57F39B1-4650-4164-A748-93E768699DCD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>
          <a:xfrm rot="0">
            <a:off x="8458200" y="4729162"/>
            <a:ext cx="495300" cy="273843"/>
          </a:xfrm>
        </p:spPr>
        <p:txBody>
          <a:bodyPr rtlCol="0"/>
          <a:lstStyle/>
          <a:p>
            <a:pPr/>
            <a:fld id="{35F1F085-899F-4237-8A9A-0756E7D6DC43}" type="slidenum"/>
            <a:endParaRPr dirty="0" lang="en-US"/>
          </a:p>
        </p:txBody>
      </p:sp>
      <p:sp>
        <p:nvSpPr>
          <p:cNvPr id="5" name="">
            <a:extLst>
              <a:ext uri="{127A9A2A-13DB-4AC9-AFF0-3FA204126CEF}">
                <a16:creationId xmlns:a16="http://schemas.microsoft.com/office/drawing/2010/main" id="{6163B4F7-5645-4746-9B17-844570C4998E}"/>
              </a:ext>
            </a:extLst>
          </p:cNvPr>
          <p:cNvSpPr/>
          <p:nvPr/>
        </p:nvSpPr>
        <p:spPr>
          <a:xfrm flipH="false" flipV="false" rot="0">
            <a:off x="820207" y="1319783"/>
            <a:ext cx="46663" cy="266926"/>
          </a:xfrm>
          <a:prstGeom prst="rect">
            <a:avLst/>
          </a:prstGeom>
          <a:solidFill>
            <a:srgbClr val="f7711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6" name="">
            <a:extLst>
              <a:ext uri="{B0C8C35C-F241-44AB-86BE-FFC437B6F2F7}">
                <a16:creationId xmlns:a16="http://schemas.microsoft.com/office/drawing/2010/main" id="{C2A2A712-A3B1-4AC4-B14A-BA11AE19BA8A}"/>
              </a:ext>
            </a:extLst>
          </p:cNvPr>
          <p:cNvSpPr/>
          <p:nvPr/>
        </p:nvSpPr>
        <p:spPr>
          <a:xfrm flipH="false" flipV="false" rot="0">
            <a:off x="820207" y="1848973"/>
            <a:ext cx="46663" cy="427744"/>
          </a:xfrm>
          <a:prstGeom prst="rect">
            <a:avLst/>
          </a:prstGeom>
          <a:solidFill>
            <a:srgbClr val="f7711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7" name="">
            <a:extLst>
              <a:ext uri="{CADD981E-E32D-4AC0-8CAC-7AD26F303F8F}">
                <a16:creationId xmlns:a16="http://schemas.microsoft.com/office/drawing/2010/main" id="{219CCC9C-95D4-44B2-9FB8-7835ABF90B46}"/>
              </a:ext>
            </a:extLst>
          </p:cNvPr>
          <p:cNvSpPr/>
          <p:nvPr/>
        </p:nvSpPr>
        <p:spPr>
          <a:xfrm flipH="false" flipV="false" rot="0">
            <a:off x="820207" y="2534774"/>
            <a:ext cx="46663" cy="427744"/>
          </a:xfrm>
          <a:prstGeom prst="rect">
            <a:avLst/>
          </a:prstGeom>
          <a:solidFill>
            <a:srgbClr val="f7711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8" name="">
            <a:extLst>
              <a:ext uri="{2E53307B-488F-4F06-93F8-781036847F51}">
                <a16:creationId xmlns:a16="http://schemas.microsoft.com/office/drawing/2010/main" id="{4479D74B-2CD4-48F1-A2AA-D502EEBA0620}"/>
              </a:ext>
            </a:extLst>
          </p:cNvPr>
          <p:cNvSpPr/>
          <p:nvPr/>
        </p:nvSpPr>
        <p:spPr>
          <a:xfrm flipH="false" flipV="false" rot="0">
            <a:off x="820207" y="3258674"/>
            <a:ext cx="46663" cy="427744"/>
          </a:xfrm>
          <a:prstGeom prst="rect">
            <a:avLst/>
          </a:prstGeom>
          <a:solidFill>
            <a:srgbClr val="f7711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9" name="">
            <a:extLst>
              <a:ext uri="{55D8EBB1-2E5B-4983-A863-35BE55696785}">
                <a16:creationId xmlns:a16="http://schemas.microsoft.com/office/drawing/2010/main" id="{4C1D4E2F-397A-464C-80F1-EDB12D3C26CE}"/>
              </a:ext>
            </a:extLst>
          </p:cNvPr>
          <p:cNvSpPr/>
          <p:nvPr/>
        </p:nvSpPr>
        <p:spPr>
          <a:xfrm flipH="false" flipV="false" rot="0">
            <a:off x="820207" y="3982574"/>
            <a:ext cx="46663" cy="427744"/>
          </a:xfrm>
          <a:prstGeom prst="rect">
            <a:avLst/>
          </a:prstGeom>
          <a:solidFill>
            <a:srgbClr val="f7711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</p:spTree>
    <p:extLst>
      <p:ext uri="{ABF66864-E1E3-435B-8626-1D1C71D1BEA9}">
        <p14:creationId xmlns:p14="http://schemas.microsoft.com/office/powerpoint/2010/main" val="1720784295753"/>
      </p:ext>
    </p:extLst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3">
            <a:extLst>
              <a:ext uri="{577DFE6B-704C-4F64-9F69-FF0E67F69E8F}">
                <a16:creationId xmlns:a16="http://schemas.microsoft.com/office/drawing/2010/main" id="{0B815FC7-E06A-4BEB-9EAA-F97D9350D9F5}"/>
              </a:ext>
            </a:extLst>
          </p:cNvPr>
          <p:cNvSpPr>
            <a:spLocks noGrp="true"/>
          </p:cNvSpPr>
          <p:nvPr>
            <p:ph idx="1" type="subTitle"/>
          </p:nvPr>
        </p:nvSpPr>
        <p:spPr>
          <a:xfrm rot="0">
            <a:off x="1057713" y="1243241"/>
            <a:ext cx="6770360" cy="3185560"/>
          </a:xfrm>
        </p:spPr>
        <p:txBody>
          <a:bodyPr rtlCol="0">
            <a:noAutofit/>
          </a:bodyPr>
          <a:lstStyle/>
          <a:p>
            <a:pPr algn="l" indent="0" marL="0">
              <a:lnSpc>
                <a:spcPct val="129999"/>
              </a:lnSpc>
              <a:spcBef>
                <a:spcPts val="0"/>
              </a:spcBef>
              <a:buFont typeface="Arial"/>
              <a:buNone/>
            </a:pPr>
            <a:r>
              <a:rPr b="1" dirty="0" lang="en-US" sz="1200">
                <a:solidFill>
                  <a:srgbClr val="002060"/>
                </a:solidFill>
                <a:latin typeface="+mn-lt"/>
              </a:rPr>
              <a:t>Block data exfiltration via email: </a:t>
            </a:r>
            <a:r>
              <a:rPr dirty="0" lang="en-US" sz="1200">
                <a:solidFill>
                  <a:srgbClr val="002060"/>
                </a:solidFill>
              </a:rPr>
              <a:t>Block files with highly sensitive data—such as </a:t>
            </a:r>
            <a:r>
              <a:rPr dirty="0" err="1" lang="en-US" sz="1200">
                <a:solidFill>
                  <a:srgbClr val="002060"/>
                </a:solidFill>
              </a:rPr>
              <a:t>PII</a:t>
            </a:r>
            <a:r>
              <a:rPr dirty="0" lang="en-US" sz="1200">
                <a:solidFill>
                  <a:srgbClr val="002060"/>
                </a:solidFill>
              </a:rPr>
              <a:t> or </a:t>
            </a:r>
            <a:r>
              <a:rPr dirty="0" lang="en-US" sz="1200">
                <a:solidFill>
                  <a:srgbClr val="002060"/>
                </a:solidFill>
              </a:rPr>
              <a:t>ePHI</a:t>
            </a:r>
            <a:r>
              <a:rPr dirty="0" lang="en-US" sz="1200">
                <a:solidFill>
                  <a:srgbClr val="002060"/>
                </a:solidFill>
              </a:rPr>
              <a:t>—from</a:t>
            </a:r>
            <a:r>
              <a:rPr dirty="0" lang="en-US" sz="1200">
                <a:solidFill>
                  <a:srgbClr val="002060"/>
                </a:solidFill>
              </a:rPr>
              <a:t> being moved via email (Outlook</a:t>
            </a:r>
            <a:r>
              <a:rPr dirty="0" lang="en-US" sz="1200">
                <a:solidFill>
                  <a:srgbClr val="002060"/>
                </a:solidFill>
              </a:rPr>
              <a:t>)</a:t>
            </a:r>
          </a:p>
          <a:p>
            <a:pPr algn="l" indent="0" marL="0">
              <a:lnSpc>
                <a:spcPct val="129999"/>
              </a:lnSpc>
              <a:spcBef>
                <a:spcPts val="0"/>
              </a:spcBef>
              <a:buFont typeface="Arial"/>
              <a:buNone/>
            </a:pPr>
            <a:r>
              <a:rPr dirty="0" lang="en-US" sz="1200">
                <a:solidFill>
                  <a:srgbClr val="002060"/>
                </a:solidFill>
              </a:rPr>
              <a:t/>
            </a:r>
          </a:p>
          <a:p>
            <a:pPr algn="l" indent="0" marL="0">
              <a:lnSpc>
                <a:spcPct val="129999"/>
              </a:lnSpc>
              <a:spcBef>
                <a:spcPts val="0"/>
              </a:spcBef>
              <a:buFont typeface="Arial"/>
              <a:buNone/>
            </a:pPr>
            <a:r>
              <a:rPr b="1" dirty="0" lang="en-US" sz="1200">
                <a:solidFill>
                  <a:srgbClr val="002060"/>
                </a:solidFill>
                <a:latin typeface="+mn-lt"/>
              </a:rPr>
              <a:t>Automate incident response: </a:t>
            </a:r>
            <a:r>
              <a:rPr dirty="0" lang="en-US" sz="1200">
                <a:solidFill>
                  <a:srgbClr val="002060"/>
                </a:solidFill>
              </a:rPr>
              <a:t>Delete or quarantine files, block USB ports, or choose from other predefined remediation options to prevent data </a:t>
            </a:r>
            <a:r>
              <a:rPr dirty="0" lang="en-US" sz="1200">
                <a:solidFill>
                  <a:srgbClr val="002060"/>
                </a:solidFill>
              </a:rPr>
              <a:t>leaks</a:t>
            </a:r>
          </a:p>
          <a:p>
            <a:pPr algn="l" indent="0" marL="0">
              <a:lnSpc>
                <a:spcPct val="129999"/>
              </a:lnSpc>
              <a:spcBef>
                <a:spcPts val="0"/>
              </a:spcBef>
              <a:buFont typeface="Arial"/>
              <a:buNone/>
            </a:pPr>
            <a:r>
              <a:rPr dirty="0" lang="en-US" sz="1200">
                <a:solidFill>
                  <a:srgbClr val="002060"/>
                </a:solidFill>
              </a:rPr>
              <a:t/>
            </a:r>
          </a:p>
          <a:p>
            <a:pPr algn="l" indent="0" marL="0">
              <a:lnSpc>
                <a:spcPct val="129999"/>
              </a:lnSpc>
              <a:spcBef>
                <a:spcPts val="0"/>
              </a:spcBef>
              <a:buFont typeface="Arial"/>
              <a:buNone/>
            </a:pPr>
            <a:r>
              <a:rPr b="1" dirty="0" lang="en-US" sz="1200">
                <a:solidFill>
                  <a:srgbClr val="002060"/>
                </a:solidFill>
                <a:latin typeface="+mn-lt"/>
              </a:rPr>
              <a:t>Audit printer usage: </a:t>
            </a:r>
            <a:r>
              <a:rPr dirty="0" lang="en-US" sz="1200">
                <a:solidFill>
                  <a:srgbClr val="002060"/>
                </a:solidFill>
              </a:rPr>
              <a:t>Track</a:t>
            </a:r>
            <a:r>
              <a:rPr b="1" dirty="0" lang="en-US" sz="1200">
                <a:solidFill>
                  <a:srgbClr val="002060"/>
                </a:solidFill>
                <a:latin typeface="+mn-lt"/>
              </a:rPr>
              <a:t> </a:t>
            </a:r>
            <a:r>
              <a:rPr dirty="0" lang="en-US" sz="1200">
                <a:solidFill>
                  <a:srgbClr val="002060"/>
                </a:solidFill>
              </a:rPr>
              <a:t>and analyze who printed what files and </a:t>
            </a:r>
            <a:r>
              <a:rPr dirty="0" lang="en-US" sz="1200">
                <a:solidFill>
                  <a:srgbClr val="002060"/>
                </a:solidFill>
              </a:rPr>
              <a:t>when</a:t>
            </a:r>
          </a:p>
          <a:p>
            <a:pPr algn="l" indent="0" marL="0">
              <a:lnSpc>
                <a:spcPct val="129999"/>
              </a:lnSpc>
              <a:spcBef>
                <a:spcPts val="0"/>
              </a:spcBef>
              <a:buFont typeface="Arial"/>
              <a:buNone/>
            </a:pPr>
            <a:r>
              <a:rPr dirty="0" lang="en-US" sz="1200">
                <a:solidFill>
                  <a:srgbClr val="002060"/>
                </a:solidFill>
              </a:rPr>
              <a:t/>
            </a:r>
          </a:p>
          <a:p>
            <a:pPr algn="l" indent="0" marL="0">
              <a:lnSpc>
                <a:spcPct val="129999"/>
              </a:lnSpc>
              <a:spcBef>
                <a:spcPts val="0"/>
              </a:spcBef>
              <a:buFont typeface="Arial"/>
              <a:buNone/>
            </a:pPr>
            <a:r>
              <a:rPr b="1" dirty="0" lang="en-US" sz="1200">
                <a:solidFill>
                  <a:srgbClr val="002060"/>
                </a:solidFill>
                <a:latin typeface="+mn-lt"/>
              </a:rPr>
              <a:t>Control the use of applications: </a:t>
            </a:r>
            <a:r>
              <a:rPr dirty="0" lang="en-US" sz="1200">
                <a:solidFill>
                  <a:srgbClr val="002060"/>
                </a:solidFill>
              </a:rPr>
              <a:t>Create allow and block lists to exercise granular control over which applications can be used by employees.</a:t>
            </a:r>
          </a:p>
          <a:p>
            <a:pPr algn="l" indent="0" marL="0">
              <a:lnSpc>
                <a:spcPct val="129999"/>
              </a:lnSpc>
              <a:spcBef>
                <a:spcPts val="0"/>
              </a:spcBef>
              <a:buFont typeface="Arial"/>
              <a:buNone/>
            </a:pPr>
            <a:r>
              <a:rPr dirty="0" lang="en-US" sz="1200">
                <a:solidFill>
                  <a:srgbClr val="002060"/>
                </a:solidFill>
              </a:rPr>
              <a:t/>
            </a:r>
          </a:p>
          <a:p>
            <a:pPr algn="l" indent="0" marL="0">
              <a:lnSpc>
                <a:spcPct val="129999"/>
              </a:lnSpc>
              <a:spcBef>
                <a:spcPts val="0"/>
              </a:spcBef>
              <a:buFont typeface="Arial"/>
              <a:buNone/>
            </a:pPr>
            <a:r>
              <a:rPr b="1" dirty="0" lang="en-US" sz="1200">
                <a:solidFill>
                  <a:srgbClr val="002060"/>
                </a:solidFill>
                <a:latin typeface="+mn-lt"/>
              </a:rPr>
              <a:t>Prevent file copy actions: </a:t>
            </a:r>
            <a:r>
              <a:rPr dirty="0" lang="en-US" sz="1200">
                <a:solidFill>
                  <a:srgbClr val="002060"/>
                </a:solidFill>
              </a:rPr>
              <a:t>Track attempts to copy critical files across local and network shares and block unwarranted file transfers.</a:t>
            </a:r>
          </a:p>
          <a:p>
            <a:pPr algn="l" indent="0" marL="0">
              <a:lnSpc>
                <a:spcPct val="129999"/>
              </a:lnSpc>
              <a:buFont typeface="Arial"/>
              <a:buNone/>
            </a:pPr>
            <a:r>
              <a:rPr dirty="0" lang="en-US" sz="1200">
                <a:solidFill>
                  <a:srgbClr val="002060"/>
                </a:solidFill>
              </a:rPr>
              <a:t/>
            </a:r>
            <a:endParaRPr dirty="0" lang="en-US" sz="1200">
              <a:solidFill>
                <a:srgbClr val="002060"/>
              </a:solidFill>
            </a:endParaRPr>
          </a:p>
        </p:txBody>
      </p:sp>
      <p:sp>
        <p:nvSpPr>
          <p:cNvPr id="3" name="Slide Number Placeholder 5">
            <a:extLst>
              <a:ext uri="{EE2804C0-84A7-47D1-ADE4-CF4344E01396}">
                <a16:creationId xmlns:a16="http://schemas.microsoft.com/office/drawing/2010/main" id="{F6D9BDB5-BD48-4799-AE14-EE9779CB7242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>
          <a:xfrm rot="0">
            <a:off x="8458200" y="4729162"/>
            <a:ext cx="495300" cy="273843"/>
          </a:xfrm>
        </p:spPr>
        <p:txBody>
          <a:bodyPr rtlCol="0"/>
          <a:lstStyle/>
          <a:p>
            <a:pPr/>
            <a:fld id="{98382F1D-245E-4E70-A0FC-9A8D204A1BBD}" type="slidenum"/>
            <a:endParaRPr dirty="0" lang="en-US"/>
          </a:p>
        </p:txBody>
      </p:sp>
      <p:sp>
        <p:nvSpPr>
          <p:cNvPr hidden="false" id="4" name="">
            <a:extLst>
              <a:ext uri="{28CDA6B8-D643-4198-801A-0B745B7C5A23}">
                <a16:creationId xmlns:a16="http://schemas.microsoft.com/office/drawing/2010/main" id="{BE510172-EC52-4BFE-B353-7FFA443F68A7}"/>
              </a:ext>
            </a:extLst>
          </p:cNvPr>
          <p:cNvSpPr txBox="1">
            <a:spLocks noGrp="true"/>
          </p:cNvSpPr>
          <p:nvPr/>
        </p:nvSpPr>
        <p:spPr>
          <a:xfrm rot="0">
            <a:off x="685800" y="285750"/>
            <a:ext cx="6324600" cy="1102519"/>
          </a:xfrm>
          <a:prstGeom prst="rect">
            <a:avLst/>
          </a:prstGeom>
          <a:ln w="0">
            <a:noFill/>
            <a:round/>
          </a:ln>
          <a:effectLst/>
        </p:spPr>
        <p:txBody>
          <a:bodyPr anchor="ctr" bIns="43635" lIns="87269" numCol="1" rIns="87269" rtlCol="0" spcCol="0" tIns="43635" vert="horz">
            <a:noAutofit/>
          </a:bodyPr>
          <a:lstStyle>
            <a:lvl1pPr algn="ctr" lvl="0" marL="0" rtl="false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b="1" dirty="0" lang="en-US" sz="3200">
                <a:solidFill>
                  <a:schemeClr val="tx1"/>
                </a:solidFill>
                <a:latin typeface="Zoho Puvi"/>
              </a:defRPr>
            </a:lvl1pPr>
            <a:lvl2pPr algn="l" lvl="1" marL="436345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700">
                <a:solidFill>
                  <a:schemeClr val="tx1"/>
                </a:solidFill>
                <a:latin typeface="Calibri"/>
              </a:defRPr>
            </a:lvl2pPr>
            <a:lvl3pPr algn="l" lvl="2" marL="87269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700">
                <a:solidFill>
                  <a:schemeClr val="tx1"/>
                </a:solidFill>
                <a:latin typeface="Calibri"/>
              </a:defRPr>
            </a:lvl3pPr>
            <a:lvl4pPr algn="l" lvl="3" marL="1309034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700">
                <a:solidFill>
                  <a:schemeClr val="tx1"/>
                </a:solidFill>
                <a:latin typeface="Calibri"/>
              </a:defRPr>
            </a:lvl4pPr>
            <a:lvl5pPr algn="l" lvl="4" marL="174538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700">
                <a:solidFill>
                  <a:schemeClr val="tx1"/>
                </a:solidFill>
                <a:latin typeface="Calibri"/>
              </a:defRPr>
            </a:lvl5pPr>
            <a:lvl6pPr algn="l" lvl="5" marL="2181725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700">
                <a:solidFill>
                  <a:schemeClr val="tx1"/>
                </a:solidFill>
                <a:latin typeface="Calibri"/>
              </a:defRPr>
            </a:lvl6pPr>
            <a:lvl7pPr algn="l" lvl="6" marL="2618069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700">
                <a:solidFill>
                  <a:schemeClr val="tx1"/>
                </a:solidFill>
                <a:latin typeface="Calibri"/>
              </a:defRPr>
            </a:lvl7pPr>
            <a:lvl8pPr algn="l" lvl="7" marL="3054416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700">
                <a:solidFill>
                  <a:schemeClr val="tx1"/>
                </a:solidFill>
                <a:latin typeface="Calibri"/>
              </a:defRPr>
            </a:lvl8pPr>
            <a:lvl9pPr algn="l" lvl="8" marL="349076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700">
                <a:solidFill>
                  <a:schemeClr val="tx1"/>
                </a:solidFill>
                <a:latin typeface="Calibri"/>
              </a:defRPr>
            </a:lvl9pPr>
          </a:lstStyle>
          <a:p>
            <a:pPr algn="l" lvl="0" marL="0" rtl="false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b="1" dirty="0" lang="en-IN" sz="2700">
                <a:solidFill>
                  <a:srgbClr val="1a47b6"/>
                </a:solidFill>
                <a:latin typeface="Zoho Puvi"/>
              </a:rPr>
              <a:t>Highlights of Data Leak Prevention</a:t>
            </a:r>
            <a:endParaRPr b="1" dirty="0" lang="en-IN" sz="2700">
              <a:solidFill>
                <a:srgbClr val="1a47b6"/>
              </a:solidFill>
              <a:latin typeface="Zoho Puvi"/>
            </a:endParaRPr>
          </a:p>
        </p:txBody>
      </p:sp>
      <p:sp>
        <p:nvSpPr>
          <p:cNvPr id="5" name="">
            <a:extLst>
              <a:ext uri="{95CC8674-62FE-498E-AF33-D2AD48AD0674}">
                <a16:creationId xmlns:a16="http://schemas.microsoft.com/office/drawing/2010/main" id="{466A9716-F134-4334-99F3-255BE661CE8B}"/>
              </a:ext>
            </a:extLst>
          </p:cNvPr>
          <p:cNvSpPr/>
          <p:nvPr/>
        </p:nvSpPr>
        <p:spPr>
          <a:xfrm flipH="false" flipV="false" rot="0">
            <a:off x="820207" y="3220574"/>
            <a:ext cx="46663" cy="427744"/>
          </a:xfrm>
          <a:prstGeom prst="rect">
            <a:avLst/>
          </a:prstGeom>
          <a:solidFill>
            <a:srgbClr val="f7711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6" name="">
            <a:extLst>
              <a:ext uri="{1EE061A0-BBF9-40D7-ABED-05C51597F9A1}">
                <a16:creationId xmlns:a16="http://schemas.microsoft.com/office/drawing/2010/main" id="{14750321-F3A9-4BFE-B4B5-F93F60C3CD98}"/>
              </a:ext>
            </a:extLst>
          </p:cNvPr>
          <p:cNvSpPr/>
          <p:nvPr/>
        </p:nvSpPr>
        <p:spPr>
          <a:xfrm flipH="false" flipV="false" rot="0">
            <a:off x="820207" y="3944474"/>
            <a:ext cx="46663" cy="427744"/>
          </a:xfrm>
          <a:prstGeom prst="rect">
            <a:avLst/>
          </a:prstGeom>
          <a:solidFill>
            <a:srgbClr val="f7711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7" name="">
            <a:extLst>
              <a:ext uri="{18AB9BAA-69CB-41C8-A3AA-0E3AD138E12B}">
                <a16:creationId xmlns:a16="http://schemas.microsoft.com/office/drawing/2010/main" id="{E2622F38-1A03-48D5-9479-7A9457DAA76B}"/>
              </a:ext>
            </a:extLst>
          </p:cNvPr>
          <p:cNvSpPr/>
          <p:nvPr/>
        </p:nvSpPr>
        <p:spPr>
          <a:xfrm flipH="false" flipV="false" rot="0">
            <a:off x="820207" y="2741495"/>
            <a:ext cx="46663" cy="242902"/>
          </a:xfrm>
          <a:prstGeom prst="rect">
            <a:avLst/>
          </a:prstGeom>
          <a:solidFill>
            <a:srgbClr val="f7711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8" name="">
            <a:extLst>
              <a:ext uri="{AFC4C436-22D6-4CE1-A3CC-360E6FE721CF}">
                <a16:creationId xmlns:a16="http://schemas.microsoft.com/office/drawing/2010/main" id="{E355E194-8542-436E-BFF7-35BCA8DA2CA3}"/>
              </a:ext>
            </a:extLst>
          </p:cNvPr>
          <p:cNvSpPr/>
          <p:nvPr/>
        </p:nvSpPr>
        <p:spPr>
          <a:xfrm flipH="false" flipV="false" rot="0">
            <a:off x="820207" y="2039473"/>
            <a:ext cx="46663" cy="427744"/>
          </a:xfrm>
          <a:prstGeom prst="rect">
            <a:avLst/>
          </a:prstGeom>
          <a:solidFill>
            <a:srgbClr val="f7711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9" name="">
            <a:extLst>
              <a:ext uri="{CF7481FE-CAF5-47A7-B998-526B4118E69E}">
                <a16:creationId xmlns:a16="http://schemas.microsoft.com/office/drawing/2010/main" id="{47012E96-A4AE-4C9B-A308-68232D975AA9}"/>
              </a:ext>
            </a:extLst>
          </p:cNvPr>
          <p:cNvSpPr/>
          <p:nvPr/>
        </p:nvSpPr>
        <p:spPr>
          <a:xfrm flipH="false" flipV="false" rot="0">
            <a:off x="820207" y="1315573"/>
            <a:ext cx="46663" cy="427744"/>
          </a:xfrm>
          <a:prstGeom prst="rect">
            <a:avLst/>
          </a:prstGeom>
          <a:solidFill>
            <a:srgbClr val="f7711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</p:spTree>
    <p:extLst>
      <p:ext uri="{EDD8D3F9-59FE-47D9-BA68-0B9B9AE3753D}">
        <p14:creationId xmlns:p14="http://schemas.microsoft.com/office/powerpoint/2010/main" val="1720784295755"/>
      </p:ext>
    </p:extLst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 name="slide16">
    <p:bg>
      <p:bgPr>
        <a:solidFill>
          <a:srgbClr val="102b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1712CEB3-5349-48F0-911B-E68D66FB1C9B}">
                <a16:creationId xmlns:a16="http://schemas.microsoft.com/office/drawing/2010/main" id="{C29DA7BB-86F7-4FD8-8981-5670A84E89B9}"/>
              </a:ext>
            </a:extLst>
          </p:cNvPr>
          <p:cNvSpPr>
            <a:spLocks noChangeArrowheads="true" noChangeAspect="true"/>
          </p:cNvSpPr>
          <p:nvPr/>
        </p:nvSpPr>
        <p:spPr>
          <a:xfrm rot="0">
            <a:off x="155575" y="-144463"/>
            <a:ext cx="304800" cy="304800"/>
          </a:xfrm>
          <a:prstGeom prst="rect">
            <a:avLst/>
          </a:prstGeom>
          <a:noFill/>
        </p:spPr>
        <p:txBody>
          <a:bodyPr anchor="t" bIns="45720" lIns="91440" numCol="1" rIns="91440" rtlCol="0" tIns="45720" vert="horz" wrap="square"/>
          <a:lstStyle/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3" name="AutoShape 4">
            <a:extLst>
              <a:ext uri="{41DE2139-73B7-4C01-B0D3-C2A5FB32E7BA}">
                <a16:creationId xmlns:a16="http://schemas.microsoft.com/office/drawing/2010/main" id="{10351D69-1710-4DD5-A1BC-1402DDA352EB}"/>
              </a:ext>
            </a:extLst>
          </p:cNvPr>
          <p:cNvSpPr>
            <a:spLocks noChangeArrowheads="true" noChangeAspect="true"/>
          </p:cNvSpPr>
          <p:nvPr/>
        </p:nvSpPr>
        <p:spPr>
          <a:xfrm rot="0">
            <a:off x="307974" y="7936"/>
            <a:ext cx="304800" cy="304800"/>
          </a:xfrm>
          <a:prstGeom prst="rect">
            <a:avLst/>
          </a:prstGeom>
          <a:noFill/>
        </p:spPr>
        <p:txBody>
          <a:bodyPr anchor="t" bIns="45720" lIns="91440" numCol="1" rIns="91440" rtlCol="0" tIns="45720" vert="horz" wrap="square"/>
          <a:lstStyle/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4" name="Frame 7">
            <a:extLst>
              <a:ext uri="{48931B4C-CF59-4094-8FFE-39FAF92069D4}">
                <a16:creationId xmlns:a16="http://schemas.microsoft.com/office/drawing/2010/main" id="{5A756467-A347-4FE7-8B18-905A40A6874A}"/>
              </a:ext>
            </a:extLst>
          </p:cNvPr>
          <p:cNvSpPr/>
          <p:nvPr/>
        </p:nvSpPr>
        <p:spPr>
          <a:xfrm rot="0">
            <a:off x="609600" y="819150"/>
            <a:ext cx="3273425" cy="3657600"/>
          </a:xfrm>
          <a:prstGeom prst="frame">
            <a:avLst>
              <a:gd fmla="val 1484" name="adj1"/>
            </a:avLst>
          </a:prstGeom>
          <a:solidFill>
            <a:srgbClr val="5ebeff"/>
          </a:solidFill>
          <a:ln>
            <a:solidFill>
              <a:srgbClr val="5ebe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en-IN">
                <a:solidFill>
                  <a:schemeClr val="tx1"/>
                </a:solidFill>
              </a:rPr>
              <a:t/>
            </a:r>
            <a:endParaRPr dirty="0" lang="en-IN">
              <a:solidFill>
                <a:schemeClr val="tx1"/>
              </a:solidFill>
            </a:endParaRPr>
          </a:p>
        </p:txBody>
      </p:sp>
      <p:sp>
        <p:nvSpPr>
          <p:cNvPr id="5" name="TextBox 6">
            <a:extLst>
              <a:ext uri="{5FF58A26-1C59-4DD9-8A45-343DDD4A15B0}">
                <a16:creationId xmlns:a16="http://schemas.microsoft.com/office/drawing/2010/main" id="{7FE1E199-C6A5-4426-9317-2E4311ACBE67}"/>
              </a:ext>
            </a:extLst>
          </p:cNvPr>
          <p:cNvSpPr txBox="1"/>
          <p:nvPr/>
        </p:nvSpPr>
        <p:spPr>
          <a:xfrm rot="0">
            <a:off x="3505200" y="1777246"/>
            <a:ext cx="5486400" cy="1645539"/>
          </a:xfrm>
          <a:prstGeom prst="rect">
            <a:avLst/>
          </a:prstGeom>
          <a:solidFill>
            <a:srgbClr val="102b6e"/>
          </a:solidFill>
        </p:spPr>
        <p:txBody>
          <a:bodyPr rtlCol="0" wrap="square">
            <a:spAutoFit/>
          </a:bodyPr>
          <a:lstStyle/>
          <a:p>
            <a:pPr/>
            <a:r>
              <a:rPr dirty="0" lang="en-IN" sz="1800">
                <a:solidFill>
                  <a:schemeClr val="tx2">
                    <a:lumMod val="20000"/>
                    <a:lumOff val="80000"/>
                  </a:schemeClr>
                </a:solidFill>
                <a:latin typeface="Microsoft YaHei"/>
              </a:rPr>
              <a:t/>
            </a:r>
          </a:p>
          <a:p>
            <a:pPr/>
            <a:r>
              <a:rPr b="0" dirty="0" lang="en-IN" sz="2200">
                <a:solidFill>
                  <a:schemeClr val="tx2">
                    <a:lumMod val="20000"/>
                    <a:lumOff val="80000"/>
                  </a:schemeClr>
                </a:solidFill>
                <a:latin typeface="Zoho Puvi"/>
              </a:rPr>
              <a:t>Highlights of </a:t>
            </a:r>
          </a:p>
          <a:p>
            <a:pPr/>
            <a:r>
              <a:rPr dirty="0" lang="en-IN" sz="800">
                <a:solidFill>
                  <a:schemeClr val="tx2">
                    <a:lumMod val="20000"/>
                    <a:lumOff val="80000"/>
                  </a:schemeClr>
                </a:solidFill>
                <a:latin typeface="Microsoft YaHei"/>
              </a:rPr>
              <a:t/>
            </a:r>
          </a:p>
          <a:p>
            <a:pPr/>
            <a:r>
              <a:rPr b="1" dirty="0" lang="en-IN" sz="3800">
                <a:solidFill>
                  <a:schemeClr val="bg1"/>
                </a:solidFill>
                <a:latin typeface="Zoho Puvi"/>
              </a:rPr>
              <a:t>Cloud Protection</a:t>
            </a:r>
          </a:p>
          <a:p>
            <a:pPr/>
            <a:r>
              <a:rPr b="1" dirty="0" lang="en-IN" sz="1600">
                <a:solidFill>
                  <a:schemeClr val="tx2">
                    <a:lumMod val="20000"/>
                    <a:lumOff val="80000"/>
                  </a:schemeClr>
                </a:solidFill>
                <a:latin typeface="Zoho Puvi"/>
              </a:rPr>
              <a:t/>
            </a:r>
            <a:endParaRPr b="1" dirty="0" lang="en-IN" sz="1600">
              <a:solidFill>
                <a:schemeClr val="tx2">
                  <a:lumMod val="20000"/>
                  <a:lumOff val="80000"/>
                </a:schemeClr>
              </a:solidFill>
              <a:latin typeface="Zoho Puvi"/>
            </a:endParaRPr>
          </a:p>
        </p:txBody>
      </p:sp>
      <p:pic>
        <p:nvPicPr>
          <p:cNvPr descr="C:\Users\Lakshmi-7129\Downloads\cspp-01.png\cspp-01.png" id="6" name="Picture 2">
            <a:extLst>
              <a:ext uri="{14D1536E-2ABE-4631-B87F-18EDD7A912C7}">
                <a16:creationId xmlns:a16="http://schemas.microsoft.com/office/drawing/2010/main" id="{5184DA14-EBE5-416A-8C36-5983345743C2}"/>
              </a:ext>
            </a:extLst>
          </p:cNvPr>
          <p:cNvPicPr>
            <a:picLocks noChangeArrowheads="true"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874709" y="1428750"/>
            <a:ext cx="2706692" cy="2438400"/>
          </a:xfrm>
          <a:prstGeom prst="rect">
            <a:avLst/>
          </a:prstGeom>
          <a:noFill/>
        </p:spPr>
      </p:pic>
      <p:sp>
        <p:nvSpPr>
          <p:cNvPr id="7" name="Slide Number Placeholder 5">
            <a:extLst>
              <a:ext uri="{400BE104-C763-4309-B801-D938824F5203}">
                <a16:creationId xmlns:a16="http://schemas.microsoft.com/office/drawing/2010/main" id="{73709471-4BCD-4B99-8D96-B5DBE9C42543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/>
          <a:p>
            <a:pPr/>
            <a:fld id="{C065344F-AB96-4EA2-A842-0D0106ADC88F}" type="slidenum"/>
            <a:endParaRPr dirty="0" lang="en-US"/>
          </a:p>
        </p:txBody>
      </p:sp>
    </p:spTree>
    <p:extLst>
      <p:ext uri="{B3F78808-F223-4B2A-AFFF-5725A71CE42A}">
        <p14:creationId xmlns:p14="http://schemas.microsoft.com/office/powerpoint/2010/main" val="1720784295756"/>
      </p:ext>
    </p:extLst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C59884EC-5166-4B20-8246-93E5F3CA2672}">
                <a16:creationId xmlns:a16="http://schemas.microsoft.com/office/drawing/2010/main" id="{F5709719-F8E8-499D-9A76-A11C4FEAE8CC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 rot="0">
            <a:off x="685800" y="285750"/>
            <a:ext cx="6324600" cy="1102519"/>
          </a:xfrm>
        </p:spPr>
        <p:txBody>
          <a:bodyPr anchor="ctr" rtlCol="0">
            <a:noAutofit/>
          </a:bodyPr>
          <a:lstStyle/>
          <a:p>
            <a:pPr algn="l"/>
            <a:r>
              <a:rPr b="1" dirty="0" lang="en-IN" sz="2700">
                <a:solidFill>
                  <a:srgbClr val="1a47b6"/>
                </a:solidFill>
                <a:latin typeface="Zoho Puvi"/>
              </a:rPr>
              <a:t>Highlights of Cloud Protection</a:t>
            </a:r>
            <a:endParaRPr b="1" dirty="0" lang="en-IN" sz="2700">
              <a:solidFill>
                <a:srgbClr val="1a47b6"/>
              </a:solidFill>
              <a:latin typeface="Zoho Puvi"/>
            </a:endParaRPr>
          </a:p>
        </p:txBody>
      </p:sp>
      <p:sp>
        <p:nvSpPr>
          <p:cNvPr id="3" name="Subtitle 3">
            <a:extLst>
              <a:ext uri="{D3ACDE14-779F-4849-9960-ACC447A8FF65}">
                <a16:creationId xmlns:a16="http://schemas.microsoft.com/office/drawing/2010/main" id="{4636C1BB-4040-4784-8BA0-BE544127BBF0}"/>
              </a:ext>
            </a:extLst>
          </p:cNvPr>
          <p:cNvSpPr>
            <a:spLocks noGrp="true"/>
          </p:cNvSpPr>
          <p:nvPr>
            <p:ph idx="1" type="subTitle"/>
          </p:nvPr>
        </p:nvSpPr>
        <p:spPr>
          <a:xfrm rot="0">
            <a:off x="1019613" y="1200150"/>
            <a:ext cx="6755758" cy="2875912"/>
          </a:xfrm>
        </p:spPr>
        <p:txBody>
          <a:bodyPr rtlCol="0">
            <a:noAutofit/>
          </a:bodyPr>
          <a:lstStyle/>
          <a:p>
            <a:pPr algn="l" indent="0" marL="0">
              <a:lnSpc>
                <a:spcPct val="129999"/>
              </a:lnSpc>
              <a:spcBef>
                <a:spcPts val="0"/>
              </a:spcBef>
              <a:buFont typeface="Arial"/>
              <a:buNone/>
            </a:pPr>
            <a:r>
              <a:rPr b="1" dirty="0" lang="en-US" sz="1200">
                <a:solidFill>
                  <a:srgbClr val="002060"/>
                </a:solidFill>
                <a:latin typeface="Zoho Puvi"/>
              </a:rPr>
              <a:t>Track cloud application usage:</a:t>
            </a:r>
            <a:r>
              <a:rPr b="0" dirty="0" lang="en-US" sz="1200">
                <a:solidFill>
                  <a:srgbClr val="002060"/>
                </a:solidFill>
                <a:latin typeface="Zoho Puvi"/>
              </a:rPr>
              <a:t> Monitor your organization's web traffic to analyze which</a:t>
            </a:r>
            <a:r>
              <a:rPr b="0" dirty="0" lang="en-US" sz="1200">
                <a:solidFill>
                  <a:srgbClr val="002060"/>
                </a:solidFill>
                <a:latin typeface="Zoho Puvi"/>
              </a:rPr>
              <a:t> </a:t>
            </a:r>
            <a:r>
              <a:rPr b="0" dirty="0" lang="en-US" sz="1200">
                <a:solidFill>
                  <a:srgbClr val="002060"/>
                </a:solidFill>
                <a:latin typeface="Zoho Puvi"/>
              </a:rPr>
              <a:t>websit</a:t>
            </a:r>
            <a:r>
              <a:rPr b="0" dirty="0" lang="en-US" sz="1200">
                <a:solidFill>
                  <a:srgbClr val="002060"/>
                </a:solidFill>
                <a:latin typeface="Zoho Puvi"/>
              </a:rPr>
              <a:t>e</a:t>
            </a:r>
            <a:r>
              <a:rPr b="0" dirty="0" lang="en-US" sz="1200">
                <a:solidFill>
                  <a:srgbClr val="002060"/>
                </a:solidFill>
                <a:latin typeface="Zoho Puvi"/>
              </a:rPr>
              <a:t>s</a:t>
            </a:r>
            <a:r>
              <a:rPr b="0" dirty="0" lang="en-US" sz="1200">
                <a:solidFill>
                  <a:srgbClr val="002060"/>
                </a:solidFill>
                <a:latin typeface="Zoho Puvi"/>
              </a:rPr>
              <a:t> w</a:t>
            </a:r>
            <a:r>
              <a:rPr b="0" dirty="0" lang="en-US" sz="1200">
                <a:solidFill>
                  <a:srgbClr val="002060"/>
                </a:solidFill>
                <a:latin typeface="Zoho Puvi"/>
              </a:rPr>
              <a:t>ere</a:t>
            </a:r>
            <a:r>
              <a:rPr b="0" dirty="0" lang="en-US" sz="1200">
                <a:solidFill>
                  <a:srgbClr val="002060"/>
                </a:solidFill>
                <a:latin typeface="Zoho Puvi"/>
              </a:rPr>
              <a:t> accessed, when, from where, and by who</a:t>
            </a:r>
            <a:r>
              <a:rPr b="0" dirty="0" lang="en-US" sz="1200">
                <a:solidFill>
                  <a:srgbClr val="002060"/>
                </a:solidFill>
                <a:latin typeface="Zoho Puvi"/>
              </a:rPr>
              <a:t>m</a:t>
            </a:r>
          </a:p>
          <a:p>
            <a:pPr algn="l" indent="0" marL="0">
              <a:lnSpc>
                <a:spcPct val="129999"/>
              </a:lnSpc>
              <a:spcBef>
                <a:spcPts val="0"/>
              </a:spcBef>
              <a:buFont typeface="Arial"/>
              <a:buNone/>
            </a:pPr>
            <a:r>
              <a:rPr b="0" dirty="0" lang="en-US" sz="1200">
                <a:solidFill>
                  <a:srgbClr val="002060"/>
                </a:solidFill>
                <a:latin typeface="Zoho Puvi"/>
              </a:rPr>
              <a:t/>
            </a:r>
          </a:p>
          <a:p>
            <a:pPr algn="l" indent="0" marL="0">
              <a:lnSpc>
                <a:spcPct val="129999"/>
              </a:lnSpc>
              <a:spcBef>
                <a:spcPts val="0"/>
              </a:spcBef>
              <a:buFont typeface="Arial"/>
              <a:buNone/>
            </a:pPr>
            <a:r>
              <a:rPr b="1" dirty="0" lang="en-US" sz="1200">
                <a:solidFill>
                  <a:srgbClr val="002060"/>
                </a:solidFill>
                <a:latin typeface="Zoho Puvi"/>
              </a:rPr>
              <a:t>URL filtering: </a:t>
            </a:r>
            <a:r>
              <a:rPr b="0" dirty="0" lang="en-US" sz="1200">
                <a:solidFill>
                  <a:srgbClr val="002060"/>
                </a:solidFill>
                <a:latin typeface="Zoho Puvi"/>
              </a:rPr>
              <a:t>Prevent your employees from accessing </a:t>
            </a:r>
            <a:r>
              <a:rPr b="0" dirty="0" lang="en-US" sz="1200">
                <a:solidFill>
                  <a:srgbClr val="002060"/>
                </a:solidFill>
                <a:latin typeface="Zoho Puvi"/>
              </a:rPr>
              <a:t>unproductive, risky, or unnecessary </a:t>
            </a:r>
            <a:r>
              <a:rPr b="0" dirty="0" lang="en-US" sz="1200">
                <a:solidFill>
                  <a:srgbClr val="002060"/>
                </a:solidFill>
                <a:latin typeface="Zoho Puvi"/>
              </a:rPr>
              <a:t>cloud applications</a:t>
            </a:r>
          </a:p>
          <a:p>
            <a:pPr algn="l" indent="0" marL="0">
              <a:lnSpc>
                <a:spcPct val="129999"/>
              </a:lnSpc>
              <a:spcBef>
                <a:spcPts val="0"/>
              </a:spcBef>
              <a:buFont typeface="Arial"/>
              <a:buNone/>
            </a:pPr>
            <a:r>
              <a:rPr b="0" dirty="0" lang="en-US" sz="1200">
                <a:solidFill>
                  <a:srgbClr val="002060"/>
                </a:solidFill>
                <a:latin typeface="Zoho Puvi"/>
              </a:rPr>
              <a:t/>
            </a:r>
          </a:p>
          <a:p>
            <a:pPr algn="l" indent="0" marL="0">
              <a:lnSpc>
                <a:spcPct val="129999"/>
              </a:lnSpc>
              <a:spcBef>
                <a:spcPts val="0"/>
              </a:spcBef>
              <a:buFont typeface="Arial"/>
              <a:buNone/>
            </a:pPr>
            <a:r>
              <a:rPr b="1" dirty="0" lang="en-US" sz="1200">
                <a:solidFill>
                  <a:srgbClr val="002060"/>
                </a:solidFill>
                <a:latin typeface="Zoho Puvi"/>
              </a:rPr>
              <a:t>Assess the threat of shadow IT:</a:t>
            </a:r>
            <a:r>
              <a:rPr b="0" dirty="0" lang="en-US" sz="1200">
                <a:solidFill>
                  <a:srgbClr val="002060"/>
                </a:solidFill>
                <a:latin typeface="Zoho Puvi"/>
              </a:rPr>
              <a:t> Spot employees who are putting your organization at risk with their use of shadow cloud applications</a:t>
            </a:r>
          </a:p>
          <a:p>
            <a:pPr algn="l" indent="0" marL="0">
              <a:lnSpc>
                <a:spcPct val="129999"/>
              </a:lnSpc>
              <a:spcBef>
                <a:spcPts val="0"/>
              </a:spcBef>
              <a:buFont typeface="Arial"/>
              <a:buNone/>
            </a:pPr>
            <a:r>
              <a:rPr b="0" dirty="0" lang="en-US" sz="1200">
                <a:solidFill>
                  <a:srgbClr val="002060"/>
                </a:solidFill>
                <a:latin typeface="Zoho Puvi"/>
              </a:rPr>
              <a:t/>
            </a:r>
          </a:p>
          <a:p>
            <a:pPr algn="l" indent="0" marL="0">
              <a:lnSpc>
                <a:spcPct val="129999"/>
              </a:lnSpc>
              <a:spcBef>
                <a:spcPts val="0"/>
              </a:spcBef>
              <a:buFont typeface="Arial"/>
              <a:buNone/>
            </a:pPr>
            <a:r>
              <a:rPr b="1" dirty="0" lang="en-US" sz="1200">
                <a:solidFill>
                  <a:srgbClr val="002060"/>
                </a:solidFill>
                <a:latin typeface="Zoho Puvi"/>
              </a:rPr>
              <a:t>Audit file uploads:</a:t>
            </a:r>
            <a:r>
              <a:rPr b="0" dirty="0" lang="en-US" sz="1200">
                <a:solidFill>
                  <a:srgbClr val="002060"/>
                </a:solidFill>
                <a:latin typeface="Zoho Puvi"/>
              </a:rPr>
              <a:t> Monitor file uploads made to various storage applications, including Microsoft 365, Google Workspace, </a:t>
            </a:r>
            <a:r>
              <a:rPr b="0" dirty="0" lang="en-US" sz="1200">
                <a:solidFill>
                  <a:srgbClr val="002060"/>
                </a:solidFill>
                <a:latin typeface="Zoho Puvi"/>
              </a:rPr>
              <a:t>and </a:t>
            </a:r>
            <a:r>
              <a:rPr b="0" dirty="0" err="1" lang="en-US" sz="1200">
                <a:solidFill>
                  <a:srgbClr val="002060"/>
                </a:solidFill>
                <a:latin typeface="Zoho Puvi"/>
              </a:rPr>
              <a:t>DropBox</a:t>
            </a:r>
            <a:endParaRPr b="0" dirty="0" err="1" lang="en-US" sz="1200">
              <a:solidFill>
                <a:srgbClr val="002060"/>
              </a:solidFill>
              <a:latin typeface="Zoho Puvi"/>
            </a:endParaRPr>
          </a:p>
        </p:txBody>
      </p:sp>
      <p:sp>
        <p:nvSpPr>
          <p:cNvPr id="4" name="Slide Number Placeholder 5">
            <a:extLst>
              <a:ext uri="{D31DE429-1747-4D2B-A85D-633C03ECB786}">
                <a16:creationId xmlns:a16="http://schemas.microsoft.com/office/drawing/2010/main" id="{0E6AC493-81C4-47E7-B2B7-08F4DB16595C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>
          <a:xfrm rot="0">
            <a:off x="8458200" y="4729162"/>
            <a:ext cx="495300" cy="273843"/>
          </a:xfrm>
        </p:spPr>
        <p:txBody>
          <a:bodyPr rtlCol="0"/>
          <a:lstStyle/>
          <a:p>
            <a:pPr/>
            <a:fld id="{543C88A6-2980-4131-9FEB-646C98829F15}" type="slidenum"/>
            <a:endParaRPr dirty="0" lang="en-US"/>
          </a:p>
        </p:txBody>
      </p:sp>
      <p:sp>
        <p:nvSpPr>
          <p:cNvPr id="5" name="">
            <a:extLst>
              <a:ext uri="{77A894B3-67E0-442A-A977-C2283E40CBED}">
                <a16:creationId xmlns:a16="http://schemas.microsoft.com/office/drawing/2010/main" id="{10CED68B-629B-4A49-A1E5-6FC54D1E16C2}"/>
              </a:ext>
            </a:extLst>
          </p:cNvPr>
          <p:cNvSpPr/>
          <p:nvPr/>
        </p:nvSpPr>
        <p:spPr>
          <a:xfrm flipH="false" flipV="false" rot="0">
            <a:off x="820207" y="1277473"/>
            <a:ext cx="46663" cy="427744"/>
          </a:xfrm>
          <a:prstGeom prst="rect">
            <a:avLst/>
          </a:prstGeom>
          <a:solidFill>
            <a:srgbClr val="f7711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6" name="">
            <a:extLst>
              <a:ext uri="{498B188F-C83C-4763-A454-E784F9B88CD6}">
                <a16:creationId xmlns:a16="http://schemas.microsoft.com/office/drawing/2010/main" id="{55771845-E740-4BA6-80FA-7C157E83EFDF}"/>
              </a:ext>
            </a:extLst>
          </p:cNvPr>
          <p:cNvSpPr/>
          <p:nvPr/>
        </p:nvSpPr>
        <p:spPr>
          <a:xfrm flipH="false" flipV="false" rot="0">
            <a:off x="820207" y="2001373"/>
            <a:ext cx="46663" cy="427744"/>
          </a:xfrm>
          <a:prstGeom prst="rect">
            <a:avLst/>
          </a:prstGeom>
          <a:solidFill>
            <a:srgbClr val="f7711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7" name="">
            <a:extLst>
              <a:ext uri="{0E668DB3-629A-48F8-B5FD-31A1CE7FB2F5}">
                <a16:creationId xmlns:a16="http://schemas.microsoft.com/office/drawing/2010/main" id="{13224AFF-1760-4D89-9236-8FA353785DB6}"/>
              </a:ext>
            </a:extLst>
          </p:cNvPr>
          <p:cNvSpPr/>
          <p:nvPr/>
        </p:nvSpPr>
        <p:spPr>
          <a:xfrm flipH="false" flipV="false" rot="0">
            <a:off x="820207" y="2725274"/>
            <a:ext cx="46663" cy="427744"/>
          </a:xfrm>
          <a:prstGeom prst="rect">
            <a:avLst/>
          </a:prstGeom>
          <a:solidFill>
            <a:srgbClr val="f7711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8" name="">
            <a:extLst>
              <a:ext uri="{CFEF1003-7C36-489D-9293-28A477D35E89}">
                <a16:creationId xmlns:a16="http://schemas.microsoft.com/office/drawing/2010/main" id="{F6926B3C-78A3-4935-B8E4-74123D15AD81}"/>
              </a:ext>
            </a:extLst>
          </p:cNvPr>
          <p:cNvSpPr/>
          <p:nvPr/>
        </p:nvSpPr>
        <p:spPr>
          <a:xfrm flipH="false" flipV="false" rot="0">
            <a:off x="820207" y="3449174"/>
            <a:ext cx="46663" cy="427744"/>
          </a:xfrm>
          <a:prstGeom prst="rect">
            <a:avLst/>
          </a:prstGeom>
          <a:solidFill>
            <a:srgbClr val="f7711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</p:spTree>
    <p:extLst>
      <p:ext uri="{52E8F94C-64D0-4E59-B58D-BA6E11D43A16}">
        <p14:creationId xmlns:p14="http://schemas.microsoft.com/office/powerpoint/2010/main" val="1720784295757"/>
      </p:ext>
    </p:extLst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3">
            <a:extLst>
              <a:ext uri="{958A40EC-D402-40CD-B7CC-C1F7A6D2080C}">
                <a16:creationId xmlns:a16="http://schemas.microsoft.com/office/drawing/2010/main" id="{B5428A3F-D799-4583-93F4-CD336EC36761}"/>
              </a:ext>
            </a:extLst>
          </p:cNvPr>
          <p:cNvSpPr>
            <a:spLocks noGrp="true"/>
          </p:cNvSpPr>
          <p:nvPr>
            <p:ph idx="1" type="subTitle"/>
          </p:nvPr>
        </p:nvSpPr>
        <p:spPr>
          <a:xfrm rot="0">
            <a:off x="1057713" y="1304477"/>
            <a:ext cx="6557829" cy="1292714"/>
          </a:xfrm>
        </p:spPr>
        <p:txBody>
          <a:bodyPr rtlCol="0">
            <a:noAutofit/>
          </a:bodyPr>
          <a:lstStyle/>
          <a:p>
            <a:pPr algn="l" indent="0" marL="0">
              <a:lnSpc>
                <a:spcPct val="129999"/>
              </a:lnSpc>
              <a:spcBef>
                <a:spcPts val="0"/>
              </a:spcBef>
              <a:buFont typeface="Arial"/>
              <a:buNone/>
            </a:pPr>
            <a:r>
              <a:rPr b="1" dirty="0" lang="en-US" sz="1200">
                <a:solidFill>
                  <a:srgbClr val="002060"/>
                </a:solidFill>
                <a:latin typeface="Zoho Puvi"/>
              </a:rPr>
              <a:t>Deploy Cloud </a:t>
            </a:r>
            <a:r>
              <a:rPr b="1" dirty="0" err="1" lang="en-US" sz="1200">
                <a:solidFill>
                  <a:srgbClr val="002060"/>
                </a:solidFill>
                <a:latin typeface="Zoho Puvi"/>
              </a:rPr>
              <a:t>DLP</a:t>
            </a:r>
            <a:r>
              <a:rPr b="1" dirty="0" lang="en-US" sz="1200">
                <a:solidFill>
                  <a:srgbClr val="002060"/>
                </a:solidFill>
                <a:latin typeface="Zoho Puvi"/>
              </a:rPr>
              <a:t> policies:</a:t>
            </a:r>
            <a:r>
              <a:rPr b="0" dirty="0" lang="en-US" sz="1200">
                <a:solidFill>
                  <a:srgbClr val="002060"/>
                </a:solidFill>
                <a:latin typeface="Zoho Puvi"/>
              </a:rPr>
              <a:t> Granularly block risky file upload</a:t>
            </a:r>
            <a:r>
              <a:rPr b="0" dirty="0" lang="en-US" sz="1200">
                <a:solidFill>
                  <a:srgbClr val="002060"/>
                </a:solidFill>
                <a:latin typeface="Zoho Puvi"/>
              </a:rPr>
              <a:t>s</a:t>
            </a:r>
            <a:r>
              <a:rPr b="0" dirty="0" lang="en-US" sz="1200">
                <a:solidFill>
                  <a:srgbClr val="002060"/>
                </a:solidFill>
                <a:latin typeface="Zoho Puvi"/>
              </a:rPr>
              <a:t> based on domains, URL</a:t>
            </a:r>
            <a:r>
              <a:rPr b="0" dirty="0" lang="en-US" sz="1200">
                <a:solidFill>
                  <a:srgbClr val="002060"/>
                </a:solidFill>
                <a:latin typeface="Zoho Puvi"/>
              </a:rPr>
              <a:t>s</a:t>
            </a:r>
            <a:r>
              <a:rPr b="0" dirty="0" lang="en-US" sz="1200">
                <a:solidFill>
                  <a:srgbClr val="002060"/>
                </a:solidFill>
                <a:latin typeface="Zoho Puvi"/>
              </a:rPr>
              <a:t>, application suites</a:t>
            </a:r>
            <a:r>
              <a:rPr b="0" dirty="0" lang="en-US" sz="1200">
                <a:solidFill>
                  <a:srgbClr val="002060"/>
                </a:solidFill>
                <a:latin typeface="Zoho Puvi"/>
              </a:rPr>
              <a:t>,</a:t>
            </a:r>
            <a:r>
              <a:rPr b="0" dirty="0" lang="en-US" sz="1200">
                <a:solidFill>
                  <a:srgbClr val="002060"/>
                </a:solidFill>
                <a:latin typeface="Zoho Puvi"/>
              </a:rPr>
              <a:t> and other parameters.</a:t>
            </a:r>
          </a:p>
          <a:p>
            <a:pPr algn="l" indent="0" marL="0">
              <a:lnSpc>
                <a:spcPct val="129999"/>
              </a:lnSpc>
              <a:spcBef>
                <a:spcPts val="0"/>
              </a:spcBef>
              <a:buFont typeface="Arial"/>
              <a:buNone/>
            </a:pPr>
            <a:r>
              <a:rPr b="0" dirty="0" lang="en-US" sz="1200">
                <a:solidFill>
                  <a:srgbClr val="002060"/>
                </a:solidFill>
                <a:latin typeface="Zoho Puvi"/>
              </a:rPr>
              <a:t/>
            </a:r>
          </a:p>
          <a:p>
            <a:pPr algn="l" indent="0" marL="0">
              <a:lnSpc>
                <a:spcPct val="129999"/>
              </a:lnSpc>
              <a:spcBef>
                <a:spcPts val="0"/>
              </a:spcBef>
              <a:buFont typeface="Arial"/>
              <a:buNone/>
            </a:pPr>
            <a:r>
              <a:rPr b="1" dirty="0" lang="en-US" sz="1200">
                <a:solidFill>
                  <a:srgbClr val="002060"/>
                </a:solidFill>
                <a:latin typeface="Zoho Puvi"/>
              </a:rPr>
              <a:t>Assess domain reputation scores: </a:t>
            </a:r>
            <a:r>
              <a:rPr b="0" dirty="0" lang="en-US" sz="1200">
                <a:solidFill>
                  <a:srgbClr val="002060"/>
                </a:solidFill>
                <a:latin typeface="Zoho Puvi"/>
              </a:rPr>
              <a:t>Use real-time data from integrated threat analytics to ensure</a:t>
            </a:r>
            <a:r>
              <a:rPr b="1" dirty="0" lang="en-US" sz="1200">
                <a:solidFill>
                  <a:srgbClr val="002060"/>
                </a:solidFill>
                <a:latin typeface="Zoho Puvi"/>
              </a:rPr>
              <a:t> </a:t>
            </a:r>
            <a:r>
              <a:rPr b="0" dirty="0" lang="en-US" sz="1200">
                <a:solidFill>
                  <a:srgbClr val="002060"/>
                </a:solidFill>
                <a:latin typeface="Zoho Puvi"/>
              </a:rPr>
              <a:t>that only business-critical applications are sanctioned for use.</a:t>
            </a:r>
            <a:endParaRPr b="0" dirty="0" lang="en-US" sz="1200">
              <a:solidFill>
                <a:srgbClr val="002060"/>
              </a:solidFill>
              <a:latin typeface="Zoho Puvi"/>
            </a:endParaRPr>
          </a:p>
        </p:txBody>
      </p:sp>
      <p:sp>
        <p:nvSpPr>
          <p:cNvPr id="3" name="Slide Number Placeholder 5">
            <a:extLst>
              <a:ext uri="{9FE50318-C707-4F8E-82E6-CD4BE8CD7B5C}">
                <a16:creationId xmlns:a16="http://schemas.microsoft.com/office/drawing/2010/main" id="{375D2476-6F80-4F54-9BFC-4337002B772D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>
          <a:xfrm rot="0">
            <a:off x="8458200" y="4729162"/>
            <a:ext cx="495300" cy="273843"/>
          </a:xfrm>
        </p:spPr>
        <p:txBody>
          <a:bodyPr rtlCol="0"/>
          <a:lstStyle/>
          <a:p>
            <a:pPr/>
            <a:fld id="{76A0B3B9-00A4-4B9F-8009-D4C9533AE65B}" type="slidenum"/>
            <a:endParaRPr dirty="0" lang="en-US"/>
          </a:p>
        </p:txBody>
      </p:sp>
      <p:sp>
        <p:nvSpPr>
          <p:cNvPr hidden="false" id="4" name="">
            <a:extLst>
              <a:ext uri="{0BA753E3-C43D-4A34-B0AC-6179101FA3DB}">
                <a16:creationId xmlns:a16="http://schemas.microsoft.com/office/drawing/2010/main" id="{560770DC-18F2-4378-B6A5-6FFF971100E3}"/>
              </a:ext>
            </a:extLst>
          </p:cNvPr>
          <p:cNvSpPr txBox="1">
            <a:spLocks noGrp="true"/>
          </p:cNvSpPr>
          <p:nvPr/>
        </p:nvSpPr>
        <p:spPr>
          <a:xfrm rot="0">
            <a:off x="685800" y="285750"/>
            <a:ext cx="6324600" cy="1102519"/>
          </a:xfrm>
          <a:prstGeom prst="rect">
            <a:avLst/>
          </a:prstGeom>
          <a:ln>
            <a:noFill/>
          </a:ln>
          <a:effectLst/>
        </p:spPr>
        <p:txBody>
          <a:bodyPr anchor="ctr" bIns="43635" lIns="87269" numCol="1" rIns="87269" rtlCol="0" spcCol="0" tIns="43635" vert="horz">
            <a:noAutofit/>
          </a:bodyPr>
          <a:lstStyle>
            <a:lvl1pPr algn="ctr" lvl="0" marL="0" rtl="false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b="1" dirty="0" lang="en-US" sz="3200">
                <a:solidFill>
                  <a:schemeClr val="tx1"/>
                </a:solidFill>
                <a:latin typeface="Zoho Puvi"/>
              </a:defRPr>
            </a:lvl1pPr>
            <a:lvl2pPr algn="l" lvl="1" marL="436345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700">
                <a:solidFill>
                  <a:schemeClr val="tx1"/>
                </a:solidFill>
                <a:latin typeface="Calibri"/>
              </a:defRPr>
            </a:lvl2pPr>
            <a:lvl3pPr algn="l" lvl="2" marL="87269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700">
                <a:solidFill>
                  <a:schemeClr val="tx1"/>
                </a:solidFill>
                <a:latin typeface="Calibri"/>
              </a:defRPr>
            </a:lvl3pPr>
            <a:lvl4pPr algn="l" lvl="3" marL="1309034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700">
                <a:solidFill>
                  <a:schemeClr val="tx1"/>
                </a:solidFill>
                <a:latin typeface="Calibri"/>
              </a:defRPr>
            </a:lvl4pPr>
            <a:lvl5pPr algn="l" lvl="4" marL="174538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700">
                <a:solidFill>
                  <a:schemeClr val="tx1"/>
                </a:solidFill>
                <a:latin typeface="Calibri"/>
              </a:defRPr>
            </a:lvl5pPr>
            <a:lvl6pPr algn="l" lvl="5" marL="2181725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700">
                <a:solidFill>
                  <a:schemeClr val="tx1"/>
                </a:solidFill>
                <a:latin typeface="Calibri"/>
              </a:defRPr>
            </a:lvl6pPr>
            <a:lvl7pPr algn="l" lvl="6" marL="2618069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700">
                <a:solidFill>
                  <a:schemeClr val="tx1"/>
                </a:solidFill>
                <a:latin typeface="Calibri"/>
              </a:defRPr>
            </a:lvl7pPr>
            <a:lvl8pPr algn="l" lvl="7" marL="3054416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700">
                <a:solidFill>
                  <a:schemeClr val="tx1"/>
                </a:solidFill>
                <a:latin typeface="Calibri"/>
              </a:defRPr>
            </a:lvl8pPr>
            <a:lvl9pPr algn="l" lvl="8" marL="349076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700">
                <a:solidFill>
                  <a:schemeClr val="tx1"/>
                </a:solidFill>
                <a:latin typeface="Calibri"/>
              </a:defRPr>
            </a:lvl9pPr>
          </a:lstStyle>
          <a:p>
            <a:pPr algn="l" lvl="0" marL="0" rtl="false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b="1" dirty="0" lang="en-IN" sz="2700">
                <a:solidFill>
                  <a:srgbClr val="1a47b6"/>
                </a:solidFill>
                <a:latin typeface="Zoho Puvi"/>
              </a:rPr>
              <a:t>Highlights of Cloud Protection</a:t>
            </a:r>
            <a:endParaRPr b="1" dirty="0" lang="en-IN" sz="2700">
              <a:solidFill>
                <a:srgbClr val="1a47b6"/>
              </a:solidFill>
              <a:latin typeface="Zoho Puvi"/>
            </a:endParaRPr>
          </a:p>
        </p:txBody>
      </p:sp>
      <p:sp>
        <p:nvSpPr>
          <p:cNvPr id="5" name="">
            <a:extLst>
              <a:ext uri="{6CBB830C-C1F5-4393-86B4-724B73B232F9}">
                <a16:creationId xmlns:a16="http://schemas.microsoft.com/office/drawing/2010/main" id="{5F110E87-DE1B-48C6-AC2B-2D850451578F}"/>
              </a:ext>
            </a:extLst>
          </p:cNvPr>
          <p:cNvSpPr/>
          <p:nvPr/>
        </p:nvSpPr>
        <p:spPr>
          <a:xfrm flipH="false" flipV="false" rot="0">
            <a:off x="820207" y="2115673"/>
            <a:ext cx="46663" cy="427744"/>
          </a:xfrm>
          <a:prstGeom prst="rect">
            <a:avLst/>
          </a:prstGeom>
          <a:solidFill>
            <a:srgbClr val="f7711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6" name="">
            <a:extLst>
              <a:ext uri="{047839B5-499D-4EFA-9781-49469050F379}">
                <a16:creationId xmlns:a16="http://schemas.microsoft.com/office/drawing/2010/main" id="{77CC7B77-EF04-4390-9803-76E2F0554245}"/>
              </a:ext>
            </a:extLst>
          </p:cNvPr>
          <p:cNvSpPr/>
          <p:nvPr/>
        </p:nvSpPr>
        <p:spPr>
          <a:xfrm flipH="false" flipV="false" rot="0">
            <a:off x="820207" y="1391773"/>
            <a:ext cx="46663" cy="427744"/>
          </a:xfrm>
          <a:prstGeom prst="rect">
            <a:avLst/>
          </a:prstGeom>
          <a:solidFill>
            <a:srgbClr val="f7711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</p:spTree>
    <p:extLst>
      <p:ext uri="{63C0C556-E45F-43D9-858E-5AEC843E1AEE}">
        <p14:creationId xmlns:p14="http://schemas.microsoft.com/office/powerpoint/2010/main" val="1720784295759"/>
      </p:ext>
    </p:extLst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6E7BBB0-4242-4DF4-A495-351D70CBE5C4}">
                <a16:creationId xmlns:a16="http://schemas.microsoft.com/office/drawing/2010/main" id="{BE020FED-CF7F-431C-9107-A47F192B6788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 rot="0">
            <a:off x="2057400" y="466134"/>
            <a:ext cx="5029200" cy="657815"/>
          </a:xfrm>
        </p:spPr>
        <p:txBody>
          <a:bodyPr anchor="ctr" rtlCol="0">
            <a:noAutofit/>
          </a:bodyPr>
          <a:lstStyle/>
          <a:p>
            <a:pPr algn="ctr"/>
            <a:r>
              <a:rPr b="1" cap="all" dirty="0" lang="en-IN" sz="2700">
                <a:solidFill>
                  <a:srgbClr val="1a47b6"/>
                </a:solidFill>
                <a:latin typeface="Zoho Puvi"/>
              </a:rPr>
              <a:t>Agenda</a:t>
            </a:r>
            <a:endParaRPr b="1" cap="all" dirty="0" lang="en-IN" sz="2700">
              <a:solidFill>
                <a:srgbClr val="1a47b6"/>
              </a:solidFill>
              <a:latin typeface="Zoho Puvi"/>
            </a:endParaRPr>
          </a:p>
        </p:txBody>
      </p:sp>
      <p:sp>
        <p:nvSpPr>
          <p:cNvPr id="3" name="Subtitle 3">
            <a:extLst>
              <a:ext uri="{7B789926-C189-43FD-945F-F2CC000FCCCC}">
                <a16:creationId xmlns:a16="http://schemas.microsoft.com/office/drawing/2010/main" id="{4E59C455-756C-4A47-B325-E667C5A727D4}"/>
              </a:ext>
            </a:extLst>
          </p:cNvPr>
          <p:cNvSpPr>
            <a:spLocks noGrp="true"/>
          </p:cNvSpPr>
          <p:nvPr>
            <p:ph idx="1" type="subTitle"/>
          </p:nvPr>
        </p:nvSpPr>
        <p:spPr>
          <a:xfrm rot="0">
            <a:off x="1631470" y="1123950"/>
            <a:ext cx="5808144" cy="3090967"/>
          </a:xfrm>
        </p:spPr>
        <p:txBody>
          <a:bodyPr rtlCol="0">
            <a:normAutofit fontScale="92500" lnSpcReduction="10000"/>
          </a:bodyPr>
          <a:lstStyle/>
          <a:p>
            <a:pPr algn="l" indent="0" marL="0">
              <a:lnSpc>
                <a:spcPct val="150000"/>
              </a:lnSpc>
              <a:buFont typeface="Arial"/>
              <a:buNone/>
            </a:pPr>
            <a:r>
              <a:rPr dirty="0" lang="en-IN" sz="1300">
                <a:solidFill>
                  <a:srgbClr val="002060"/>
                </a:solidFill>
                <a:latin typeface="Zoho Puvi-demi_bold"/>
              </a:rPr>
              <a:t>Data security: Need of the hour</a:t>
            </a:r>
            <a:r>
              <a:rPr dirty="0" lang="en-IN" sz="1300">
                <a:solidFill>
                  <a:srgbClr val="002060"/>
                </a:solidFill>
                <a:latin typeface="Zoho Puvi-demi_bold"/>
              </a:rPr>
              <a:t>   </a:t>
            </a:r>
            <a:r>
              <a:rPr dirty="0" lang="en-IN" sz="1300">
                <a:solidFill>
                  <a:srgbClr val="002060"/>
                </a:solidFill>
                <a:latin typeface="Zoho Puvi-light"/>
              </a:rPr>
              <a:t>  </a:t>
            </a:r>
            <a:r>
              <a:rPr dirty="0" lang="en-IN" sz="1300">
                <a:solidFill>
                  <a:srgbClr val="002060"/>
                </a:solidFill>
                <a:latin typeface="Zoho Puvi-light"/>
              </a:rPr>
              <a:t>----------------------------</a:t>
            </a:r>
            <a:r>
              <a:rPr dirty="0" lang="en-IN" sz="1300">
                <a:solidFill>
                  <a:srgbClr val="002060"/>
                </a:solidFill>
                <a:latin typeface="Zoho Puvi-light"/>
              </a:rPr>
              <a:t>----------</a:t>
            </a:r>
            <a:r>
              <a:rPr dirty="0" lang="en-IN" sz="1300">
                <a:solidFill>
                  <a:srgbClr val="002060"/>
                </a:solidFill>
                <a:latin typeface="Zoho Puvi-light"/>
              </a:rPr>
              <a:t> </a:t>
            </a:r>
            <a:r>
              <a:rPr dirty="0" lang="en-IN" sz="1300">
                <a:solidFill>
                  <a:srgbClr val="002060"/>
                </a:solidFill>
                <a:latin typeface="Zoho Puvi-medium"/>
              </a:rPr>
              <a:t>3</a:t>
            </a:r>
          </a:p>
          <a:p>
            <a:pPr algn="l" indent="0" marL="0">
              <a:lnSpc>
                <a:spcPct val="150000"/>
              </a:lnSpc>
              <a:buFont typeface="Arial"/>
              <a:buNone/>
            </a:pPr>
            <a:r>
              <a:rPr dirty="0" lang="en-IN" sz="1300">
                <a:solidFill>
                  <a:srgbClr val="002060"/>
                </a:solidFill>
                <a:latin typeface="Calibri-demi_bold"/>
              </a:rPr>
              <a:t>About DataSecurity Plus     </a:t>
            </a:r>
            <a:r>
              <a:rPr dirty="0" lang="en-IN" sz="1300">
                <a:solidFill>
                  <a:srgbClr val="002060"/>
                </a:solidFill>
                <a:latin typeface="Calibri-light"/>
              </a:rPr>
              <a:t>----------------------------------</a:t>
            </a:r>
            <a:r>
              <a:rPr dirty="0" lang="en-IN" sz="1300">
                <a:solidFill>
                  <a:srgbClr val="002060"/>
                </a:solidFill>
                <a:latin typeface="Calibri-light"/>
              </a:rPr>
              <a:t>---</a:t>
            </a:r>
            <a:r>
              <a:rPr dirty="0" lang="en-IN" sz="1300">
                <a:solidFill>
                  <a:srgbClr val="002060"/>
                </a:solidFill>
                <a:latin typeface="Zoho Puvi-light"/>
              </a:rPr>
              <a:t>----------</a:t>
            </a:r>
            <a:r>
              <a:rPr dirty="0" lang="en-IN" sz="1300">
                <a:solidFill>
                  <a:srgbClr val="002060"/>
                </a:solidFill>
                <a:latin typeface="Calibri-light"/>
              </a:rPr>
              <a:t> </a:t>
            </a:r>
            <a:r>
              <a:rPr dirty="0" lang="en-IN" sz="1300">
                <a:solidFill>
                  <a:srgbClr val="002060"/>
                </a:solidFill>
                <a:latin typeface="Calibri-medium"/>
              </a:rPr>
              <a:t>4</a:t>
            </a:r>
          </a:p>
          <a:p>
            <a:pPr algn="l" indent="0" marL="0">
              <a:lnSpc>
                <a:spcPct val="150000"/>
              </a:lnSpc>
              <a:buFont typeface="Arial"/>
              <a:buNone/>
            </a:pPr>
            <a:r>
              <a:rPr dirty="0" lang="en-IN" sz="1300">
                <a:solidFill>
                  <a:srgbClr val="002060"/>
                </a:solidFill>
                <a:latin typeface="Calibri-demi_bold"/>
              </a:rPr>
              <a:t>Solutions offered</a:t>
            </a:r>
            <a:r>
              <a:rPr dirty="0" lang="en-IN" sz="1300">
                <a:solidFill>
                  <a:srgbClr val="002060"/>
                </a:solidFill>
                <a:latin typeface="Calibri-demi_bold"/>
              </a:rPr>
              <a:t>     </a:t>
            </a:r>
            <a:r>
              <a:rPr dirty="0" lang="en-IN" sz="1300">
                <a:solidFill>
                  <a:srgbClr val="002060"/>
                </a:solidFill>
                <a:latin typeface="Calibri-light"/>
              </a:rPr>
              <a:t>----------------------------------</a:t>
            </a:r>
            <a:r>
              <a:rPr dirty="0" lang="en-IN" sz="1300">
                <a:solidFill>
                  <a:srgbClr val="002060"/>
                </a:solidFill>
                <a:latin typeface="Calibri-light"/>
              </a:rPr>
              <a:t>-------------</a:t>
            </a:r>
            <a:r>
              <a:rPr dirty="0" lang="en-IN" sz="1300">
                <a:solidFill>
                  <a:srgbClr val="002060"/>
                </a:solidFill>
                <a:latin typeface="Zoho Puvi-light"/>
              </a:rPr>
              <a:t>----------</a:t>
            </a:r>
            <a:r>
              <a:rPr dirty="0" lang="en-IN" sz="1300">
                <a:solidFill>
                  <a:srgbClr val="002060"/>
                </a:solidFill>
                <a:latin typeface="Calibri-light"/>
              </a:rPr>
              <a:t> </a:t>
            </a:r>
            <a:r>
              <a:rPr dirty="0" lang="en-IN" sz="1300">
                <a:solidFill>
                  <a:srgbClr val="002060"/>
                </a:solidFill>
                <a:latin typeface="Calibri-medium"/>
              </a:rPr>
              <a:t>5</a:t>
            </a:r>
          </a:p>
          <a:p>
            <a:pPr algn="l" indent="0" marL="0">
              <a:lnSpc>
                <a:spcPct val="150000"/>
              </a:lnSpc>
              <a:buFont typeface="Arial"/>
              <a:buNone/>
            </a:pPr>
            <a:r>
              <a:rPr dirty="0" lang="en-IN" sz="1300">
                <a:solidFill>
                  <a:srgbClr val="002060"/>
                </a:solidFill>
                <a:latin typeface="Calibri-demi_bold"/>
              </a:rPr>
              <a:t>Highlights and capabilities</a:t>
            </a:r>
            <a:r>
              <a:rPr dirty="0" lang="en-IN" sz="1300">
                <a:solidFill>
                  <a:srgbClr val="002060"/>
                </a:solidFill>
                <a:latin typeface="Calibri-light"/>
              </a:rPr>
              <a:t>     ----------------------------------</a:t>
            </a:r>
            <a:r>
              <a:rPr dirty="0" lang="en-IN" sz="1300">
                <a:solidFill>
                  <a:srgbClr val="002060"/>
                </a:solidFill>
                <a:latin typeface="Zoho Puvi-light"/>
              </a:rPr>
              <a:t>----------</a:t>
            </a:r>
            <a:r>
              <a:rPr dirty="0" lang="en-IN" sz="1300">
                <a:solidFill>
                  <a:srgbClr val="002060"/>
                </a:solidFill>
                <a:latin typeface="Calibri-light"/>
              </a:rPr>
              <a:t> </a:t>
            </a:r>
            <a:r>
              <a:rPr dirty="0" lang="en-IN" sz="1300">
                <a:solidFill>
                  <a:srgbClr val="002060"/>
                </a:solidFill>
                <a:latin typeface="Calibri-medium"/>
              </a:rPr>
              <a:t>8</a:t>
            </a:r>
          </a:p>
          <a:p>
            <a:pPr algn="l" indent="0" marL="0">
              <a:lnSpc>
                <a:spcPct val="150000"/>
              </a:lnSpc>
              <a:buFont typeface="Arial"/>
              <a:buNone/>
            </a:pPr>
            <a:r>
              <a:rPr dirty="0" lang="en-IN" sz="1300">
                <a:solidFill>
                  <a:srgbClr val="002060"/>
                </a:solidFill>
                <a:latin typeface="Zoho Puvi-demi_bold"/>
              </a:rPr>
              <a:t>How DataSecurity Plus stands out</a:t>
            </a:r>
            <a:r>
              <a:rPr dirty="0" lang="en-IN" sz="1300">
                <a:solidFill>
                  <a:srgbClr val="002060"/>
                </a:solidFill>
                <a:latin typeface="Zoho Puvi-light"/>
              </a:rPr>
              <a:t>     </a:t>
            </a:r>
            <a:r>
              <a:rPr dirty="0" lang="en-IN" sz="1300">
                <a:solidFill>
                  <a:srgbClr val="002060"/>
                </a:solidFill>
                <a:latin typeface="Zoho Puvi-light"/>
              </a:rPr>
              <a:t>---------------------------------- </a:t>
            </a:r>
            <a:r>
              <a:rPr dirty="0" lang="en-IN" sz="1300">
                <a:solidFill>
                  <a:srgbClr val="002060"/>
                </a:solidFill>
                <a:latin typeface="Zoho Puvi-medium"/>
              </a:rPr>
              <a:t>20</a:t>
            </a:r>
          </a:p>
          <a:p>
            <a:pPr algn="l" indent="0" marL="0">
              <a:lnSpc>
                <a:spcPct val="150000"/>
              </a:lnSpc>
              <a:buFont typeface="Arial"/>
              <a:buNone/>
            </a:pPr>
            <a:r>
              <a:rPr dirty="0" lang="en-IN" sz="1300">
                <a:solidFill>
                  <a:srgbClr val="002060"/>
                </a:solidFill>
                <a:latin typeface="Calibri-demi_bold"/>
              </a:rPr>
              <a:t>License model</a:t>
            </a:r>
            <a:r>
              <a:rPr dirty="0" lang="en-IN" sz="1300">
                <a:solidFill>
                  <a:srgbClr val="002060"/>
                </a:solidFill>
                <a:latin typeface="Calibri-light"/>
              </a:rPr>
              <a:t>     ----------------------------------</a:t>
            </a:r>
            <a:r>
              <a:rPr dirty="0" lang="en-IN" sz="1300">
                <a:solidFill>
                  <a:srgbClr val="002060"/>
                </a:solidFill>
                <a:latin typeface="Calibri-light"/>
              </a:rPr>
              <a:t>-------------</a:t>
            </a:r>
            <a:r>
              <a:rPr dirty="0" lang="en-IN" sz="1300">
                <a:solidFill>
                  <a:srgbClr val="002060"/>
                </a:solidFill>
                <a:latin typeface="Calibri-light"/>
              </a:rPr>
              <a:t>---</a:t>
            </a:r>
            <a:r>
              <a:rPr dirty="0" lang="en-IN" sz="1300">
                <a:solidFill>
                  <a:srgbClr val="002060"/>
                </a:solidFill>
                <a:latin typeface="Zoho Puvi-light"/>
              </a:rPr>
              <a:t>----------</a:t>
            </a:r>
            <a:r>
              <a:rPr dirty="0" lang="en-IN" sz="1300">
                <a:solidFill>
                  <a:srgbClr val="002060"/>
                </a:solidFill>
                <a:latin typeface="Calibri-light"/>
              </a:rPr>
              <a:t> </a:t>
            </a:r>
            <a:r>
              <a:rPr dirty="0" lang="en-IN" sz="1300">
                <a:solidFill>
                  <a:srgbClr val="002060"/>
                </a:solidFill>
                <a:latin typeface="Calibri-medium"/>
              </a:rPr>
              <a:t>21</a:t>
            </a:r>
          </a:p>
          <a:p>
            <a:pPr algn="l" indent="0" marL="0">
              <a:lnSpc>
                <a:spcPct val="150000"/>
              </a:lnSpc>
              <a:buFont typeface="Arial"/>
              <a:buNone/>
            </a:pPr>
            <a:r>
              <a:rPr dirty="0" lang="en-IN" sz="1300">
                <a:solidFill>
                  <a:srgbClr val="002060"/>
                </a:solidFill>
                <a:latin typeface="Calibri-demi_bold"/>
              </a:rPr>
              <a:t>Supported platforms</a:t>
            </a:r>
            <a:r>
              <a:rPr dirty="0" lang="en-IN" sz="1300">
                <a:solidFill>
                  <a:srgbClr val="002060"/>
                </a:solidFill>
                <a:latin typeface="Calibri-light"/>
              </a:rPr>
              <a:t>     ------------------------------</a:t>
            </a:r>
            <a:r>
              <a:rPr dirty="0" lang="en-IN" sz="1300">
                <a:solidFill>
                  <a:srgbClr val="002060"/>
                </a:solidFill>
                <a:latin typeface="Calibri-light"/>
              </a:rPr>
              <a:t>-----------</a:t>
            </a:r>
            <a:r>
              <a:rPr dirty="0" lang="en-IN" sz="1300">
                <a:solidFill>
                  <a:srgbClr val="002060"/>
                </a:solidFill>
                <a:latin typeface="Zoho Puvi-light"/>
              </a:rPr>
              <a:t>----------</a:t>
            </a:r>
            <a:r>
              <a:rPr dirty="0" lang="en-IN" sz="1300">
                <a:solidFill>
                  <a:srgbClr val="002060"/>
                </a:solidFill>
                <a:latin typeface="Calibri-light"/>
              </a:rPr>
              <a:t> </a:t>
            </a:r>
            <a:r>
              <a:rPr dirty="0" lang="en-IN" sz="1300">
                <a:solidFill>
                  <a:srgbClr val="002060"/>
                </a:solidFill>
                <a:latin typeface="Calibri-medium"/>
              </a:rPr>
              <a:t>23</a:t>
            </a:r>
          </a:p>
          <a:p>
            <a:pPr algn="l" indent="0" marL="0">
              <a:lnSpc>
                <a:spcPct val="150000"/>
              </a:lnSpc>
              <a:buFont typeface="Arial"/>
              <a:buNone/>
            </a:pPr>
            <a:r>
              <a:rPr dirty="0" lang="en-IN" sz="1300">
                <a:solidFill>
                  <a:srgbClr val="002060"/>
                </a:solidFill>
                <a:latin typeface="Calibri-demi_bold"/>
              </a:rPr>
              <a:t>Evaluation assistance</a:t>
            </a:r>
            <a:r>
              <a:rPr dirty="0" lang="en-IN" sz="1300">
                <a:solidFill>
                  <a:srgbClr val="002060"/>
                </a:solidFill>
                <a:latin typeface="Calibri-light"/>
              </a:rPr>
              <a:t>     ------------------------------</a:t>
            </a:r>
            <a:r>
              <a:rPr dirty="0" lang="en-IN" sz="1300">
                <a:solidFill>
                  <a:srgbClr val="002060"/>
                </a:solidFill>
                <a:latin typeface="Calibri-light"/>
              </a:rPr>
              <a:t>----------</a:t>
            </a:r>
            <a:r>
              <a:rPr dirty="0" lang="en-IN" sz="1300">
                <a:solidFill>
                  <a:srgbClr val="002060"/>
                </a:solidFill>
                <a:latin typeface="Zoho Puvi-light"/>
              </a:rPr>
              <a:t>----------</a:t>
            </a:r>
            <a:r>
              <a:rPr dirty="0" lang="en-IN" sz="1300">
                <a:solidFill>
                  <a:srgbClr val="002060"/>
                </a:solidFill>
                <a:latin typeface="Calibri-light"/>
              </a:rPr>
              <a:t> </a:t>
            </a:r>
            <a:r>
              <a:rPr dirty="0" lang="en-IN" sz="1300">
                <a:solidFill>
                  <a:srgbClr val="002060"/>
                </a:solidFill>
                <a:latin typeface="Calibri-medium"/>
              </a:rPr>
              <a:t>26</a:t>
            </a:r>
          </a:p>
          <a:p>
            <a:pPr algn="l" indent="0" marL="0">
              <a:lnSpc>
                <a:spcPct val="150000"/>
              </a:lnSpc>
              <a:buFont typeface="Arial"/>
              <a:buNone/>
            </a:pPr>
            <a:r>
              <a:rPr dirty="0" lang="en-IN" sz="1300">
                <a:solidFill>
                  <a:srgbClr val="002060"/>
                </a:solidFill>
                <a:latin typeface="Calibri-demi_bold"/>
              </a:rPr>
              <a:t>Our customers</a:t>
            </a:r>
            <a:r>
              <a:rPr dirty="0" lang="en-IN" sz="1300">
                <a:solidFill>
                  <a:srgbClr val="002060"/>
                </a:solidFill>
                <a:latin typeface="Calibri-light"/>
              </a:rPr>
              <a:t>     ----------------------------------</a:t>
            </a:r>
            <a:r>
              <a:rPr dirty="0" lang="en-IN" sz="1300">
                <a:solidFill>
                  <a:srgbClr val="002060"/>
                </a:solidFill>
                <a:latin typeface="Calibri-light"/>
              </a:rPr>
              <a:t>-------------</a:t>
            </a:r>
            <a:r>
              <a:rPr dirty="0" lang="en-IN" sz="1300">
                <a:solidFill>
                  <a:srgbClr val="002060"/>
                </a:solidFill>
                <a:latin typeface="Calibri-light"/>
              </a:rPr>
              <a:t>--</a:t>
            </a:r>
            <a:r>
              <a:rPr dirty="0" lang="en-IN" sz="1300">
                <a:solidFill>
                  <a:srgbClr val="002060"/>
                </a:solidFill>
                <a:latin typeface="Zoho Puvi-light"/>
              </a:rPr>
              <a:t>----------</a:t>
            </a:r>
            <a:r>
              <a:rPr dirty="0" lang="en-IN" sz="1300">
                <a:solidFill>
                  <a:srgbClr val="002060"/>
                </a:solidFill>
                <a:latin typeface="Calibri-light"/>
              </a:rPr>
              <a:t> </a:t>
            </a:r>
            <a:r>
              <a:rPr dirty="0" lang="en-IN" sz="1300">
                <a:solidFill>
                  <a:srgbClr val="002060"/>
                </a:solidFill>
                <a:latin typeface="Calibri-medium"/>
              </a:rPr>
              <a:t>27</a:t>
            </a:r>
          </a:p>
          <a:p>
            <a:pPr algn="l" indent="0" marL="0">
              <a:lnSpc>
                <a:spcPct val="150000"/>
              </a:lnSpc>
              <a:buFont typeface="Arial"/>
              <a:buNone/>
            </a:pPr>
            <a:r>
              <a:rPr dirty="0" lang="en-IN" sz="1300">
                <a:solidFill>
                  <a:srgbClr val="002060"/>
                </a:solidFill>
                <a:latin typeface="Calibri-demi_bold"/>
              </a:rPr>
              <a:t>Contact us</a:t>
            </a:r>
            <a:r>
              <a:rPr dirty="0" lang="en-IN" sz="1300">
                <a:solidFill>
                  <a:srgbClr val="002060"/>
                </a:solidFill>
                <a:latin typeface="Calibri-light"/>
              </a:rPr>
              <a:t>     ---------------------------------</a:t>
            </a:r>
            <a:r>
              <a:rPr dirty="0" lang="en-IN" sz="1300">
                <a:solidFill>
                  <a:srgbClr val="002060"/>
                </a:solidFill>
                <a:latin typeface="Calibri-light"/>
              </a:rPr>
              <a:t>-------------</a:t>
            </a:r>
            <a:r>
              <a:rPr dirty="0" lang="en-IN" sz="1300">
                <a:solidFill>
                  <a:srgbClr val="002060"/>
                </a:solidFill>
                <a:latin typeface="Calibri-light"/>
              </a:rPr>
              <a:t>--------</a:t>
            </a:r>
            <a:r>
              <a:rPr dirty="0" lang="en-IN" sz="1300">
                <a:solidFill>
                  <a:srgbClr val="002060"/>
                </a:solidFill>
                <a:latin typeface="Zoho Puvi-light"/>
              </a:rPr>
              <a:t>----------</a:t>
            </a:r>
            <a:r>
              <a:rPr dirty="0" lang="en-IN" sz="1300">
                <a:solidFill>
                  <a:srgbClr val="002060"/>
                </a:solidFill>
                <a:latin typeface="Calibri-light"/>
              </a:rPr>
              <a:t> </a:t>
            </a:r>
            <a:r>
              <a:rPr dirty="0" lang="en-IN" sz="1300">
                <a:solidFill>
                  <a:srgbClr val="002060"/>
                </a:solidFill>
                <a:latin typeface="Calibri-medium"/>
              </a:rPr>
              <a:t>28</a:t>
            </a:r>
            <a:endParaRPr dirty="0" lang="en-IN" sz="1300">
              <a:solidFill>
                <a:srgbClr val="002060"/>
              </a:solidFill>
              <a:latin typeface="Calibri-medium"/>
            </a:endParaRPr>
          </a:p>
        </p:txBody>
      </p:sp>
    </p:spTree>
    <p:extLst>
      <p:ext uri="{726AF5D9-3136-4B7E-B54F-00C1B6242C4E}">
        <p14:creationId xmlns:p14="http://schemas.microsoft.com/office/powerpoint/2010/main" val="1720784295736"/>
      </p:ext>
    </p:extLst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E5FD49AB-DE05-4744-841E-AE15683AC824}">
                <a16:creationId xmlns:a16="http://schemas.microsoft.com/office/drawing/2010/main" id="{751363BE-1C96-48D2-8010-66985AE32A58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 rot="0">
            <a:off x="685800" y="285750"/>
            <a:ext cx="6324600" cy="1102519"/>
          </a:xfrm>
        </p:spPr>
        <p:txBody>
          <a:bodyPr anchor="ctr" rtlCol="0">
            <a:noAutofit/>
          </a:bodyPr>
          <a:lstStyle/>
          <a:p>
            <a:pPr algn="l"/>
            <a:r>
              <a:rPr b="1" dirty="0" lang="en-IN" sz="2700">
                <a:solidFill>
                  <a:srgbClr val="1a47b6"/>
                </a:solidFill>
                <a:latin typeface="Zoho Puvi"/>
              </a:rPr>
              <a:t>How DataSecurity </a:t>
            </a:r>
            <a:r>
              <a:rPr b="1" dirty="0" lang="en-IN" sz="2700">
                <a:solidFill>
                  <a:srgbClr val="1a47b6"/>
                </a:solidFill>
                <a:latin typeface="Zoho Puvi"/>
              </a:rPr>
              <a:t>P</a:t>
            </a:r>
            <a:r>
              <a:rPr b="1" dirty="0" lang="en-IN" sz="2700">
                <a:solidFill>
                  <a:srgbClr val="1a47b6"/>
                </a:solidFill>
                <a:latin typeface="Zoho Puvi"/>
              </a:rPr>
              <a:t>lus stands out</a:t>
            </a:r>
            <a:endParaRPr b="1" dirty="0" lang="en-IN" sz="2700">
              <a:solidFill>
                <a:srgbClr val="1a47b6"/>
              </a:solidFill>
              <a:latin typeface="Zoho Puvi"/>
            </a:endParaRPr>
          </a:p>
        </p:txBody>
      </p:sp>
      <p:sp>
        <p:nvSpPr>
          <p:cNvPr id="3" name="Subtitle 3">
            <a:extLst>
              <a:ext uri="{2FADAECF-A004-4461-BDE3-C1C1D68FD124}">
                <a16:creationId xmlns:a16="http://schemas.microsoft.com/office/drawing/2010/main" id="{7B4D7146-194E-4F92-BA39-E2A264C97890}"/>
              </a:ext>
            </a:extLst>
          </p:cNvPr>
          <p:cNvSpPr>
            <a:spLocks noGrp="true"/>
          </p:cNvSpPr>
          <p:nvPr>
            <p:ph idx="1" type="subTitle"/>
          </p:nvPr>
        </p:nvSpPr>
        <p:spPr>
          <a:xfrm rot="0">
            <a:off x="1057713" y="1200150"/>
            <a:ext cx="6996769" cy="3003823"/>
          </a:xfrm>
        </p:spPr>
        <p:txBody>
          <a:bodyPr rtlCol="0">
            <a:noAutofit/>
          </a:bodyPr>
          <a:lstStyle/>
          <a:p>
            <a:pPr algn="l" indent="0" marL="0">
              <a:lnSpc>
                <a:spcPct val="129999"/>
              </a:lnSpc>
              <a:spcBef>
                <a:spcPts val="0"/>
              </a:spcBef>
              <a:buFont typeface="Arial"/>
              <a:buNone/>
            </a:pPr>
            <a:r>
              <a:rPr b="1" dirty="0" lang="en-US" sz="1200">
                <a:solidFill>
                  <a:srgbClr val="002060"/>
                </a:solidFill>
                <a:latin typeface="Zoho Puvi"/>
              </a:rPr>
              <a:t>One-stop solution:</a:t>
            </a:r>
            <a:r>
              <a:rPr b="0" dirty="0" lang="en-US" sz="1200">
                <a:solidFill>
                  <a:srgbClr val="002060"/>
                </a:solidFill>
                <a:latin typeface="Zoho Puvi"/>
              </a:rPr>
              <a:t> </a:t>
            </a:r>
            <a:r>
              <a:rPr b="0" dirty="0" lang="en-US" sz="1200">
                <a:solidFill>
                  <a:srgbClr val="002060"/>
                </a:solidFill>
                <a:latin typeface="Zoho Puvi"/>
              </a:rPr>
              <a:t>It is an integrated, all-in-one software for sensitive data visibility and security</a:t>
            </a:r>
            <a:r>
              <a:rPr b="0" dirty="0" lang="en-US" sz="1200">
                <a:solidFill>
                  <a:srgbClr val="002060"/>
                </a:solidFill>
                <a:latin typeface="Zoho Puvi"/>
              </a:rPr>
              <a:t> for data at rest, in use, and in motion</a:t>
            </a:r>
            <a:r>
              <a:rPr b="0" dirty="0" lang="en-US" sz="1200">
                <a:solidFill>
                  <a:srgbClr val="002060"/>
                </a:solidFill>
                <a:latin typeface="Zoho Puvi"/>
              </a:rPr>
              <a:t>.</a:t>
            </a:r>
          </a:p>
          <a:p>
            <a:pPr algn="l" indent="0" marL="0">
              <a:lnSpc>
                <a:spcPct val="129999"/>
              </a:lnSpc>
              <a:spcBef>
                <a:spcPts val="0"/>
              </a:spcBef>
              <a:buFont typeface="Arial"/>
              <a:buNone/>
            </a:pPr>
            <a:r>
              <a:rPr b="0" dirty="0" lang="en-US" sz="1200">
                <a:solidFill>
                  <a:srgbClr val="002060"/>
                </a:solidFill>
                <a:latin typeface="Zoho Puvi"/>
              </a:rPr>
              <a:t/>
            </a:r>
          </a:p>
          <a:p>
            <a:pPr algn="l" indent="0" marL="0">
              <a:lnSpc>
                <a:spcPct val="129999"/>
              </a:lnSpc>
              <a:spcBef>
                <a:spcPts val="0"/>
              </a:spcBef>
              <a:buFont typeface="Arial"/>
              <a:buNone/>
            </a:pPr>
            <a:r>
              <a:rPr b="1" dirty="0" lang="en-US" sz="1200">
                <a:solidFill>
                  <a:srgbClr val="002060"/>
                </a:solidFill>
                <a:latin typeface="Zoho Puvi"/>
              </a:rPr>
              <a:t>Enhanced data protection:</a:t>
            </a:r>
            <a:r>
              <a:rPr b="0" dirty="0" lang="en-US" sz="1200">
                <a:solidFill>
                  <a:srgbClr val="002060"/>
                </a:solidFill>
                <a:latin typeface="Zoho Puvi"/>
              </a:rPr>
              <a:t> </a:t>
            </a:r>
            <a:r>
              <a:rPr b="0" dirty="0" lang="en-US" sz="1200">
                <a:solidFill>
                  <a:srgbClr val="002060"/>
                </a:solidFill>
                <a:latin typeface="Zoho Puvi"/>
              </a:rPr>
              <a:t>It includes a v</a:t>
            </a:r>
            <a:r>
              <a:rPr b="0" dirty="0" lang="en-US" sz="1200">
                <a:solidFill>
                  <a:srgbClr val="002060"/>
                </a:solidFill>
                <a:latin typeface="Zoho Puvi"/>
              </a:rPr>
              <a:t>ast array of user activity monitoring and data loss prevention capabilities to protect you</a:t>
            </a:r>
            <a:r>
              <a:rPr b="0" dirty="0" lang="en-US" sz="1200">
                <a:solidFill>
                  <a:srgbClr val="002060"/>
                </a:solidFill>
                <a:latin typeface="Zoho Puvi"/>
              </a:rPr>
              <a:t>r</a:t>
            </a:r>
            <a:r>
              <a:rPr b="0" dirty="0" lang="en-US" sz="1200">
                <a:solidFill>
                  <a:srgbClr val="002060"/>
                </a:solidFill>
                <a:latin typeface="Zoho Puvi"/>
              </a:rPr>
              <a:t> data</a:t>
            </a:r>
            <a:r>
              <a:rPr b="0" dirty="0" lang="en-US" sz="1200">
                <a:solidFill>
                  <a:srgbClr val="002060"/>
                </a:solidFill>
                <a:latin typeface="Zoho Puvi"/>
              </a:rPr>
              <a:t> from insider threats,</a:t>
            </a:r>
            <a:r>
              <a:rPr b="0" dirty="0" lang="en-US" sz="1200">
                <a:solidFill>
                  <a:srgbClr val="002060"/>
                </a:solidFill>
                <a:latin typeface="Zoho Puvi"/>
              </a:rPr>
              <a:t> ransomware, theft, exfiltration via endpoints, and more</a:t>
            </a:r>
          </a:p>
          <a:p>
            <a:pPr algn="l" indent="0" marL="0">
              <a:lnSpc>
                <a:spcPct val="129999"/>
              </a:lnSpc>
              <a:spcBef>
                <a:spcPts val="0"/>
              </a:spcBef>
              <a:buFont typeface="Arial"/>
              <a:buNone/>
            </a:pPr>
            <a:r>
              <a:rPr b="0" dirty="0" lang="en-US" sz="1200">
                <a:solidFill>
                  <a:srgbClr val="002060"/>
                </a:solidFill>
                <a:latin typeface="Zoho Puvi"/>
              </a:rPr>
              <a:t/>
            </a:r>
          </a:p>
          <a:p>
            <a:pPr algn="l" indent="0" marL="0">
              <a:lnSpc>
                <a:spcPct val="129999"/>
              </a:lnSpc>
              <a:spcBef>
                <a:spcPts val="0"/>
              </a:spcBef>
              <a:buFont typeface="Arial"/>
              <a:buNone/>
            </a:pPr>
            <a:r>
              <a:rPr b="1" dirty="0" lang="en-US" sz="1200">
                <a:solidFill>
                  <a:srgbClr val="002060"/>
                </a:solidFill>
                <a:latin typeface="Zoho Puvi"/>
              </a:rPr>
              <a:t>Compliance reporting:</a:t>
            </a:r>
            <a:r>
              <a:rPr b="0" dirty="0" lang="en-US" sz="1200">
                <a:solidFill>
                  <a:srgbClr val="002060"/>
                </a:solidFill>
                <a:latin typeface="Zoho Puvi"/>
              </a:rPr>
              <a:t> </a:t>
            </a:r>
            <a:r>
              <a:rPr b="0" dirty="0" lang="en-US" sz="1200">
                <a:solidFill>
                  <a:srgbClr val="002060"/>
                </a:solidFill>
                <a:latin typeface="Zoho Puvi"/>
              </a:rPr>
              <a:t>It can g</a:t>
            </a:r>
            <a:r>
              <a:rPr b="0" dirty="0" lang="en-US" sz="1200">
                <a:solidFill>
                  <a:srgbClr val="002060"/>
                </a:solidFill>
                <a:latin typeface="Zoho Puvi"/>
              </a:rPr>
              <a:t>enerate comprehensive reports using predefined templates to demonstrate compliance</a:t>
            </a:r>
            <a:r>
              <a:rPr b="0" dirty="0" lang="en-US" sz="1200">
                <a:solidFill>
                  <a:srgbClr val="002060"/>
                </a:solidFill>
                <a:latin typeface="Zoho Puvi"/>
              </a:rPr>
              <a:t> </a:t>
            </a:r>
            <a:r>
              <a:rPr b="0" dirty="0" lang="en-US" sz="1200">
                <a:solidFill>
                  <a:srgbClr val="002060"/>
                </a:solidFill>
                <a:latin typeface="Zoho Puvi"/>
              </a:rPr>
              <a:t>with the </a:t>
            </a:r>
            <a:r>
              <a:rPr b="0" dirty="0" lang="en-US" sz="1200">
                <a:solidFill>
                  <a:srgbClr val="002060"/>
                </a:solidFill>
                <a:latin typeface="Zoho Puvi"/>
              </a:rPr>
              <a:t>GDPR, HIPAA, </a:t>
            </a:r>
            <a:r>
              <a:rPr b="0" dirty="0" lang="en-US" sz="1200">
                <a:solidFill>
                  <a:srgbClr val="002060"/>
                </a:solidFill>
                <a:latin typeface="Zoho Puvi"/>
              </a:rPr>
              <a:t>the </a:t>
            </a:r>
            <a:r>
              <a:rPr b="0" dirty="0" lang="en-US" sz="1200">
                <a:solidFill>
                  <a:srgbClr val="002060"/>
                </a:solidFill>
                <a:latin typeface="Zoho Puvi"/>
              </a:rPr>
              <a:t>PCI DSS, and more</a:t>
            </a:r>
          </a:p>
          <a:p>
            <a:pPr algn="l" indent="0" marL="0">
              <a:lnSpc>
                <a:spcPct val="129999"/>
              </a:lnSpc>
              <a:spcBef>
                <a:spcPts val="0"/>
              </a:spcBef>
              <a:buFont typeface="Arial"/>
              <a:buNone/>
            </a:pPr>
            <a:r>
              <a:rPr b="0" dirty="0" lang="en-US" sz="1200">
                <a:solidFill>
                  <a:srgbClr val="002060"/>
                </a:solidFill>
                <a:latin typeface="Zoho Puvi"/>
              </a:rPr>
              <a:t/>
            </a:r>
          </a:p>
          <a:p>
            <a:pPr algn="l" indent="0" marL="0">
              <a:lnSpc>
                <a:spcPct val="129999"/>
              </a:lnSpc>
              <a:spcBef>
                <a:spcPts val="0"/>
              </a:spcBef>
              <a:buFont typeface="Arial"/>
              <a:buNone/>
            </a:pPr>
            <a:r>
              <a:rPr b="1" dirty="0" lang="en-US" sz="1200">
                <a:solidFill>
                  <a:srgbClr val="002060"/>
                </a:solidFill>
                <a:latin typeface="Zoho Puvi"/>
              </a:rPr>
              <a:t>Meet</a:t>
            </a:r>
            <a:r>
              <a:rPr b="1" dirty="0" lang="en-US" sz="1200">
                <a:solidFill>
                  <a:srgbClr val="002060"/>
                </a:solidFill>
                <a:latin typeface="Zoho Puvi"/>
              </a:rPr>
              <a:t> </a:t>
            </a:r>
            <a:r>
              <a:rPr b="1" dirty="0" lang="en-US" sz="1200">
                <a:solidFill>
                  <a:srgbClr val="002060"/>
                </a:solidFill>
                <a:latin typeface="Zoho Puvi"/>
              </a:rPr>
              <a:t>organizational needs:</a:t>
            </a:r>
            <a:r>
              <a:rPr b="0" dirty="0" lang="en-US" sz="1200">
                <a:solidFill>
                  <a:srgbClr val="002060"/>
                </a:solidFill>
                <a:latin typeface="Zoho Puvi"/>
              </a:rPr>
              <a:t> </a:t>
            </a:r>
            <a:r>
              <a:rPr b="0" dirty="0" lang="en-US" sz="1200">
                <a:solidFill>
                  <a:srgbClr val="002060"/>
                </a:solidFill>
                <a:latin typeface="Zoho Puvi"/>
              </a:rPr>
              <a:t>It offers</a:t>
            </a:r>
            <a:r>
              <a:rPr b="0" dirty="0" lang="en-US" sz="1200">
                <a:solidFill>
                  <a:srgbClr val="002060"/>
                </a:solidFill>
                <a:latin typeface="Zoho Puvi"/>
              </a:rPr>
              <a:t> an i</a:t>
            </a:r>
            <a:r>
              <a:rPr b="0" dirty="0" lang="en-US" sz="1200">
                <a:solidFill>
                  <a:srgbClr val="002060"/>
                </a:solidFill>
                <a:latin typeface="Zoho Puvi"/>
              </a:rPr>
              <a:t>ntuitive</a:t>
            </a:r>
            <a:r>
              <a:rPr b="0" dirty="0" lang="en-US" sz="1200">
                <a:solidFill>
                  <a:srgbClr val="002060"/>
                </a:solidFill>
                <a:latin typeface="Zoho Puvi"/>
              </a:rPr>
              <a:t> dashboard</a:t>
            </a:r>
            <a:r>
              <a:rPr b="0" dirty="0" lang="en-US" sz="1200">
                <a:solidFill>
                  <a:srgbClr val="002060"/>
                </a:solidFill>
                <a:latin typeface="Zoho Puvi"/>
              </a:rPr>
              <a:t> and </a:t>
            </a:r>
            <a:r>
              <a:rPr b="0" dirty="0" lang="en-US" sz="1200">
                <a:solidFill>
                  <a:srgbClr val="002060"/>
                </a:solidFill>
                <a:latin typeface="Zoho Puvi"/>
              </a:rPr>
              <a:t>quick deployment, </a:t>
            </a:r>
            <a:r>
              <a:rPr b="0" dirty="0" lang="en-US" sz="1200">
                <a:solidFill>
                  <a:srgbClr val="002060"/>
                </a:solidFill>
                <a:latin typeface="Zoho Puvi"/>
              </a:rPr>
              <a:t>and it i</a:t>
            </a:r>
            <a:r>
              <a:rPr b="0" dirty="0" lang="en-US" sz="1200">
                <a:solidFill>
                  <a:srgbClr val="002060"/>
                </a:solidFill>
                <a:latin typeface="Zoho Puvi"/>
              </a:rPr>
              <a:t>s </a:t>
            </a:r>
            <a:r>
              <a:rPr b="0" dirty="0" lang="en-US" sz="1200">
                <a:solidFill>
                  <a:srgbClr val="002060"/>
                </a:solidFill>
                <a:latin typeface="Zoho Puvi"/>
              </a:rPr>
              <a:t>scalable</a:t>
            </a:r>
            <a:r>
              <a:rPr b="0" dirty="0" lang="en-US" sz="1200">
                <a:solidFill>
                  <a:srgbClr val="002060"/>
                </a:solidFill>
                <a:latin typeface="Zoho Puvi"/>
              </a:rPr>
              <a:t> and customizable</a:t>
            </a:r>
            <a:endParaRPr b="0" dirty="0" lang="en-US" sz="1200">
              <a:solidFill>
                <a:srgbClr val="002060"/>
              </a:solidFill>
              <a:latin typeface="Zoho Puvi"/>
            </a:endParaRPr>
          </a:p>
        </p:txBody>
      </p:sp>
      <p:sp>
        <p:nvSpPr>
          <p:cNvPr id="4" name="Slide Number Placeholder 5">
            <a:extLst>
              <a:ext uri="{D90EDF94-26C1-4868-AB51-900ADB4DF60A}">
                <a16:creationId xmlns:a16="http://schemas.microsoft.com/office/drawing/2010/main" id="{DDAFA966-759B-4557-86DA-9E03DB78F174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>
          <a:xfrm rot="0">
            <a:off x="8458200" y="4729162"/>
            <a:ext cx="495300" cy="273843"/>
          </a:xfrm>
        </p:spPr>
        <p:txBody>
          <a:bodyPr rtlCol="0"/>
          <a:lstStyle/>
          <a:p>
            <a:pPr/>
            <a:fld id="{23A3065E-8B75-4DB6-9317-D07167492EB5}" type="slidenum"/>
            <a:endParaRPr dirty="0" lang="en-US"/>
          </a:p>
        </p:txBody>
      </p:sp>
      <p:sp>
        <p:nvSpPr>
          <p:cNvPr id="5" name="">
            <a:extLst>
              <a:ext uri="{F160F7AD-F425-4A26-8213-BC70A9A7FB22}">
                <a16:creationId xmlns:a16="http://schemas.microsoft.com/office/drawing/2010/main" id="{ABCD0ACF-6995-4E9E-BABF-D7705965EA95}"/>
              </a:ext>
            </a:extLst>
          </p:cNvPr>
          <p:cNvSpPr/>
          <p:nvPr/>
        </p:nvSpPr>
        <p:spPr>
          <a:xfrm flipH="false" flipV="false" rot="0">
            <a:off x="820207" y="1277473"/>
            <a:ext cx="46663" cy="427744"/>
          </a:xfrm>
          <a:prstGeom prst="rect">
            <a:avLst/>
          </a:prstGeom>
          <a:solidFill>
            <a:srgbClr val="f7711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6" name="">
            <a:extLst>
              <a:ext uri="{FBBA3F0E-7131-4510-92B7-A02851327448}">
                <a16:creationId xmlns:a16="http://schemas.microsoft.com/office/drawing/2010/main" id="{FB1451C2-D999-4E96-8F77-8B9ADD4BF17A}"/>
              </a:ext>
            </a:extLst>
          </p:cNvPr>
          <p:cNvSpPr/>
          <p:nvPr/>
        </p:nvSpPr>
        <p:spPr>
          <a:xfrm flipH="false" flipV="false" rot="0">
            <a:off x="820207" y="2027648"/>
            <a:ext cx="46663" cy="603796"/>
          </a:xfrm>
          <a:prstGeom prst="rect">
            <a:avLst/>
          </a:prstGeom>
          <a:solidFill>
            <a:srgbClr val="f7711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7" name="">
            <a:extLst>
              <a:ext uri="{075AC494-5349-417D-8DF0-3DE6318A499A}">
                <a16:creationId xmlns:a16="http://schemas.microsoft.com/office/drawing/2010/main" id="{B4C0D1FC-421E-4C7E-9D46-8E3C6FD4DDFE}"/>
              </a:ext>
            </a:extLst>
          </p:cNvPr>
          <p:cNvSpPr/>
          <p:nvPr/>
        </p:nvSpPr>
        <p:spPr>
          <a:xfrm flipH="false" flipV="false" rot="0">
            <a:off x="820207" y="2915774"/>
            <a:ext cx="46663" cy="427744"/>
          </a:xfrm>
          <a:prstGeom prst="rect">
            <a:avLst/>
          </a:prstGeom>
          <a:solidFill>
            <a:srgbClr val="f7711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8" name="">
            <a:extLst>
              <a:ext uri="{973C1135-F579-4599-B595-4FCC905159FE}">
                <a16:creationId xmlns:a16="http://schemas.microsoft.com/office/drawing/2010/main" id="{FAC88552-77B4-4679-BA86-54A0E6A9B1C8}"/>
              </a:ext>
            </a:extLst>
          </p:cNvPr>
          <p:cNvSpPr/>
          <p:nvPr/>
        </p:nvSpPr>
        <p:spPr>
          <a:xfrm flipH="false" flipV="false" rot="0">
            <a:off x="820207" y="3639674"/>
            <a:ext cx="46663" cy="427744"/>
          </a:xfrm>
          <a:prstGeom prst="rect">
            <a:avLst/>
          </a:prstGeom>
          <a:solidFill>
            <a:srgbClr val="f7711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</p:spTree>
    <p:extLst>
      <p:ext uri="{46EE707E-4C42-4345-B904-FA2B26C57C13}">
        <p14:creationId xmlns:p14="http://schemas.microsoft.com/office/powerpoint/2010/main" val="1720784295760"/>
      </p:ext>
    </p:extLst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2580523-F9B9-42D5-B9C5-D330CBD335C2}">
                <a16:creationId xmlns:a16="http://schemas.microsoft.com/office/drawing/2010/main" id="{EC592619-DD75-4057-B12B-AC2AD525707B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 rot="0">
            <a:off x="685800" y="285750"/>
            <a:ext cx="6324600" cy="1102519"/>
          </a:xfrm>
        </p:spPr>
        <p:txBody>
          <a:bodyPr anchor="ctr" rtlCol="0">
            <a:noAutofit/>
          </a:bodyPr>
          <a:lstStyle/>
          <a:p>
            <a:pPr algn="l"/>
            <a:r>
              <a:rPr b="1" dirty="0" lang="en-IN" sz="2700">
                <a:solidFill>
                  <a:srgbClr val="1a47b6"/>
                </a:solidFill>
                <a:latin typeface="Zoho Puvi"/>
              </a:rPr>
              <a:t>Licensing details</a:t>
            </a:r>
            <a:endParaRPr b="1" dirty="0" lang="en-IN" sz="2700">
              <a:solidFill>
                <a:srgbClr val="1a47b6"/>
              </a:solidFill>
              <a:latin typeface="Zoho Puvi"/>
            </a:endParaRPr>
          </a:p>
        </p:txBody>
      </p:sp>
      <p:sp>
        <p:nvSpPr>
          <p:cNvPr id="3" name="Subtitle 3">
            <a:extLst>
              <a:ext uri="{A40981B8-D6DB-424E-807C-5B0EB5EF0468}">
                <a16:creationId xmlns:a16="http://schemas.microsoft.com/office/drawing/2010/main" id="{80B07A5F-0C80-4CEB-9117-A19DE279070B}"/>
              </a:ext>
            </a:extLst>
          </p:cNvPr>
          <p:cNvSpPr>
            <a:spLocks noGrp="true"/>
          </p:cNvSpPr>
          <p:nvPr>
            <p:ph idx="1" type="subTitle"/>
          </p:nvPr>
        </p:nvSpPr>
        <p:spPr>
          <a:xfrm rot="0">
            <a:off x="1828800" y="1428750"/>
            <a:ext cx="6223664" cy="2895600"/>
          </a:xfrm>
        </p:spPr>
        <p:txBody>
          <a:bodyPr rtlCol="0">
            <a:noAutofit/>
          </a:bodyPr>
          <a:lstStyle/>
          <a:p>
            <a:pPr algn="l">
              <a:lnSpc>
                <a:spcPct val="129999"/>
              </a:lnSpc>
            </a:pPr>
            <a:r>
              <a:rPr b="1" dirty="0" lang="en-IN" sz="1300">
                <a:solidFill>
                  <a:srgbClr val="002060"/>
                </a:solidFill>
                <a:latin typeface="+mn-lt"/>
              </a:rPr>
              <a:t>File Audit</a:t>
            </a:r>
          </a:p>
          <a:p>
            <a:pPr algn="l">
              <a:lnSpc>
                <a:spcPct val="129999"/>
              </a:lnSpc>
            </a:pPr>
            <a:r>
              <a:rPr dirty="0" lang="en-US" sz="1300">
                <a:solidFill>
                  <a:srgbClr val="002060"/>
                </a:solidFill>
              </a:rPr>
              <a:t>Licensed based on the number of file servers. Users also get 1TB free File Analysis capabilities for every licensed server</a:t>
            </a:r>
            <a:r>
              <a:rPr dirty="0" lang="en-US" sz="1300">
                <a:solidFill>
                  <a:srgbClr val="002060"/>
                </a:solidFill>
              </a:rPr>
              <a:t>.</a:t>
            </a:r>
          </a:p>
          <a:p>
            <a:pPr algn="l">
              <a:lnSpc>
                <a:spcPct val="129999"/>
              </a:lnSpc>
            </a:pPr>
            <a:r>
              <a:rPr b="1" dirty="0" lang="en-US" sz="1300">
                <a:solidFill>
                  <a:srgbClr val="002060"/>
                </a:solidFill>
                <a:latin typeface="+mn-lt"/>
              </a:rPr>
              <a:t/>
            </a:r>
          </a:p>
          <a:p>
            <a:pPr algn="l">
              <a:lnSpc>
                <a:spcPct val="129999"/>
              </a:lnSpc>
            </a:pPr>
            <a:r>
              <a:rPr b="1" dirty="0" lang="en-US" sz="1300">
                <a:solidFill>
                  <a:srgbClr val="002060"/>
                </a:solidFill>
                <a:latin typeface="+mn-lt"/>
              </a:rPr>
              <a:t>File Analysis</a:t>
            </a:r>
          </a:p>
          <a:p>
            <a:pPr algn="l">
              <a:lnSpc>
                <a:spcPct val="129999"/>
              </a:lnSpc>
            </a:pPr>
            <a:r>
              <a:rPr dirty="0" lang="en-US" sz="1300">
                <a:solidFill>
                  <a:srgbClr val="002060"/>
                </a:solidFill>
              </a:rPr>
              <a:t>Licensed based on data size in Terabytes.</a:t>
            </a:r>
          </a:p>
          <a:p>
            <a:pPr algn="l">
              <a:lnSpc>
                <a:spcPct val="129999"/>
              </a:lnSpc>
            </a:pPr>
            <a:r>
              <a:rPr b="1" dirty="0" lang="en-US" sz="1300">
                <a:solidFill>
                  <a:srgbClr val="002060"/>
                </a:solidFill>
                <a:latin typeface="+mn-lt"/>
              </a:rPr>
              <a:t/>
            </a:r>
          </a:p>
          <a:p>
            <a:pPr algn="l">
              <a:lnSpc>
                <a:spcPct val="129999"/>
              </a:lnSpc>
            </a:pPr>
            <a:r>
              <a:rPr b="1" dirty="0" lang="en-US" sz="1300">
                <a:solidFill>
                  <a:srgbClr val="002060"/>
                </a:solidFill>
                <a:latin typeface="+mn-lt"/>
              </a:rPr>
              <a:t>Data Risk </a:t>
            </a:r>
            <a:r>
              <a:rPr b="1" dirty="0" lang="en-US" sz="1300">
                <a:solidFill>
                  <a:srgbClr val="002060"/>
                </a:solidFill>
                <a:latin typeface="+mn-lt"/>
              </a:rPr>
              <a:t>Assessment</a:t>
            </a:r>
          </a:p>
          <a:p>
            <a:pPr algn="l">
              <a:lnSpc>
                <a:spcPct val="129999"/>
              </a:lnSpc>
            </a:pPr>
            <a:r>
              <a:rPr dirty="0" lang="en-US" sz="1300">
                <a:solidFill>
                  <a:srgbClr val="002060"/>
                </a:solidFill>
              </a:rPr>
              <a:t>Licensed based on data size in Terabytes.</a:t>
            </a:r>
            <a:endParaRPr dirty="0" lang="en-US" sz="1300">
              <a:solidFill>
                <a:srgbClr val="002060"/>
              </a:solidFill>
            </a:endParaRPr>
          </a:p>
        </p:txBody>
      </p:sp>
      <p:pic>
        <p:nvPicPr>
          <p:cNvPr id="4" name="Picture 5">
            <a:extLst>
              <a:ext uri="{DD5EDAE1-13ED-42D7-8818-5581A621F610}">
                <a16:creationId xmlns:a16="http://schemas.microsoft.com/office/drawing/2010/main" id="{D69BACA7-BD04-4546-AF3C-616BD962F313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853440" y="1504950"/>
            <a:ext cx="822959" cy="822959"/>
          </a:xfrm>
          <a:prstGeom prst="rect">
            <a:avLst/>
          </a:prstGeom>
          <a:noFill/>
        </p:spPr>
      </p:pic>
      <p:pic>
        <p:nvPicPr>
          <p:cNvPr id="5" name="Picture 8">
            <a:extLst>
              <a:ext uri="{0224081E-3EE0-432F-90E0-1B06F9B39153}">
                <a16:creationId xmlns:a16="http://schemas.microsoft.com/office/drawing/2010/main" id="{27588ACD-F837-4382-BFF5-5CA61309E441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872678" y="2514600"/>
            <a:ext cx="819150" cy="819150"/>
          </a:xfrm>
          <a:prstGeom prst="rect">
            <a:avLst/>
          </a:prstGeom>
          <a:noFill/>
        </p:spPr>
      </p:pic>
      <p:pic>
        <p:nvPicPr>
          <p:cNvPr id="6" name="Picture 9">
            <a:extLst>
              <a:ext uri="{27D2D58E-FEC4-451E-B3B7-300689D9BF2C}">
                <a16:creationId xmlns:a16="http://schemas.microsoft.com/office/drawing/2010/main" id="{86008AAE-2E77-465A-9A40-56CA54CC6804}"/>
              </a:ext>
            </a:extLst>
          </p:cNvPr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883410" y="3501390"/>
            <a:ext cx="822959" cy="822959"/>
          </a:xfrm>
          <a:prstGeom prst="rect">
            <a:avLst/>
          </a:prstGeom>
          <a:noFill/>
        </p:spPr>
      </p:pic>
      <p:sp>
        <p:nvSpPr>
          <p:cNvPr id="7" name="Slide Number Placeholder 5">
            <a:extLst>
              <a:ext uri="{F7288518-8209-42E6-92D7-5969FC564B4A}">
                <a16:creationId xmlns:a16="http://schemas.microsoft.com/office/drawing/2010/main" id="{2406A266-6988-48CE-93B5-5DAB098A9949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>
          <a:xfrm rot="0">
            <a:off x="8458200" y="4729162"/>
            <a:ext cx="495300" cy="273843"/>
          </a:xfrm>
        </p:spPr>
        <p:txBody>
          <a:bodyPr rtlCol="0"/>
          <a:lstStyle/>
          <a:p>
            <a:pPr/>
            <a:fld id="{025B9232-1F17-4C23-A837-EA39D1D9DF31}" type="slidenum"/>
            <a:endParaRPr dirty="0" lang="en-US"/>
          </a:p>
        </p:txBody>
      </p:sp>
    </p:spTree>
    <p:extLst>
      <p:ext uri="{20471AD1-5440-4D2E-9E6B-477209E184B0}">
        <p14:creationId xmlns:p14="http://schemas.microsoft.com/office/powerpoint/2010/main" val="1720784295762"/>
      </p:ext>
    </p:extLst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3">
            <a:extLst>
              <a:ext uri="{CF40FFA2-BE2F-46BC-A1E0-E63C942F2B56}">
                <a16:creationId xmlns:a16="http://schemas.microsoft.com/office/drawing/2010/main" id="{F68A856D-1C4B-4798-A089-2DB060D3A9B2}"/>
              </a:ext>
            </a:extLst>
          </p:cNvPr>
          <p:cNvSpPr>
            <a:spLocks noGrp="true"/>
          </p:cNvSpPr>
          <p:nvPr>
            <p:ph idx="1" type="subTitle"/>
          </p:nvPr>
        </p:nvSpPr>
        <p:spPr>
          <a:xfrm rot="0">
            <a:off x="1828800" y="1314450"/>
            <a:ext cx="5867400" cy="1758515"/>
          </a:xfrm>
        </p:spPr>
        <p:txBody>
          <a:bodyPr rtlCol="0">
            <a:noAutofit/>
          </a:bodyPr>
          <a:lstStyle/>
          <a:p>
            <a:pPr algn="l">
              <a:lnSpc>
                <a:spcPct val="129999"/>
              </a:lnSpc>
            </a:pPr>
            <a:r>
              <a:rPr b="1" dirty="0" lang="en-US" sz="1400">
                <a:solidFill>
                  <a:srgbClr val="002060"/>
                </a:solidFill>
                <a:latin typeface="+mn-lt"/>
              </a:rPr>
              <a:t>Data </a:t>
            </a:r>
            <a:r>
              <a:rPr b="1" dirty="0" lang="en-US" sz="1400">
                <a:solidFill>
                  <a:srgbClr val="002060"/>
                </a:solidFill>
                <a:latin typeface="+mn-lt"/>
              </a:rPr>
              <a:t>Leak </a:t>
            </a:r>
            <a:r>
              <a:rPr b="1" dirty="0" lang="en-US" sz="1400">
                <a:solidFill>
                  <a:srgbClr val="002060"/>
                </a:solidFill>
                <a:latin typeface="+mn-lt"/>
              </a:rPr>
              <a:t>Prevention</a:t>
            </a:r>
          </a:p>
          <a:p>
            <a:pPr algn="l">
              <a:lnSpc>
                <a:spcPct val="129999"/>
              </a:lnSpc>
            </a:pPr>
            <a:r>
              <a:rPr dirty="0" lang="en-US" sz="1400">
                <a:solidFill>
                  <a:srgbClr val="002060"/>
                </a:solidFill>
              </a:rPr>
              <a:t>Licensed based on the number of endpoints.</a:t>
            </a:r>
          </a:p>
          <a:p>
            <a:pPr algn="l">
              <a:lnSpc>
                <a:spcPct val="129999"/>
              </a:lnSpc>
            </a:pPr>
            <a:r>
              <a:rPr dirty="0" lang="en-US" sz="1400">
                <a:solidFill>
                  <a:srgbClr val="002060"/>
                </a:solidFill>
              </a:rPr>
              <a:t/>
            </a:r>
          </a:p>
          <a:p>
            <a:pPr algn="l">
              <a:lnSpc>
                <a:spcPct val="129999"/>
              </a:lnSpc>
            </a:pPr>
            <a:r>
              <a:rPr b="1" dirty="0" lang="en-US" sz="1400">
                <a:solidFill>
                  <a:srgbClr val="002060"/>
                </a:solidFill>
                <a:latin typeface="+mn-lt"/>
              </a:rPr>
              <a:t>Cloud </a:t>
            </a:r>
            <a:r>
              <a:rPr b="1" dirty="0" lang="en-US" sz="1400">
                <a:solidFill>
                  <a:srgbClr val="002060"/>
                </a:solidFill>
                <a:latin typeface="+mn-lt"/>
              </a:rPr>
              <a:t>Protection</a:t>
            </a:r>
          </a:p>
          <a:p>
            <a:pPr algn="l">
              <a:lnSpc>
                <a:spcPct val="129999"/>
              </a:lnSpc>
            </a:pPr>
            <a:r>
              <a:rPr dirty="0" lang="en-US" sz="1400">
                <a:solidFill>
                  <a:srgbClr val="002060"/>
                </a:solidFill>
              </a:rPr>
              <a:t>Free add-on of the Data Leak Prevention module.</a:t>
            </a:r>
            <a:endParaRPr dirty="0" lang="en-US" sz="1400">
              <a:solidFill>
                <a:srgbClr val="002060"/>
              </a:solidFill>
            </a:endParaRPr>
          </a:p>
        </p:txBody>
      </p:sp>
      <p:pic>
        <p:nvPicPr>
          <p:cNvPr id="3" name="Picture 10">
            <a:extLst>
              <a:ext uri="{D9897CF9-0E16-4FC9-8D1B-A2B399B5040A}">
                <a16:creationId xmlns:a16="http://schemas.microsoft.com/office/drawing/2010/main" id="{A95A0FAC-E8D2-43AE-80F9-5518B591490A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888910" y="1314450"/>
            <a:ext cx="822959" cy="822959"/>
          </a:xfrm>
          <a:prstGeom prst="rect">
            <a:avLst/>
          </a:prstGeom>
          <a:noFill/>
        </p:spPr>
      </p:pic>
      <p:pic>
        <p:nvPicPr>
          <p:cNvPr descr="C:\Users\Lakshmi-7129\Downloads\cspp-01.png\cspp-01.png" id="4" name="Picture 2">
            <a:extLst>
              <a:ext uri="{60DA5CF4-32D1-41E5-A745-3DEBC19FE313}">
                <a16:creationId xmlns:a16="http://schemas.microsoft.com/office/drawing/2010/main" id="{0BF771ED-CA5F-47DC-B7F2-3AFACFFFF92D}"/>
              </a:ext>
            </a:extLst>
          </p:cNvPr>
          <p:cNvPicPr>
            <a:picLocks noChangeArrowheads="true"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874709" y="2305050"/>
            <a:ext cx="822959" cy="767911"/>
          </a:xfrm>
          <a:prstGeom prst="rect">
            <a:avLst/>
          </a:prstGeom>
          <a:noFill/>
        </p:spPr>
      </p:pic>
      <p:sp>
        <p:nvSpPr>
          <p:cNvPr id="5" name="Slide Number Placeholder 5">
            <a:extLst>
              <a:ext uri="{53E5B956-C127-44D2-B1B4-010131FE50A5}">
                <a16:creationId xmlns:a16="http://schemas.microsoft.com/office/drawing/2010/main" id="{071FEE2A-4452-4648-8D1B-DF3E88AA675E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>
          <a:xfrm rot="0">
            <a:off x="8458200" y="4729162"/>
            <a:ext cx="495300" cy="273843"/>
          </a:xfrm>
        </p:spPr>
        <p:txBody>
          <a:bodyPr rtlCol="0"/>
          <a:lstStyle/>
          <a:p>
            <a:pPr/>
            <a:fld id="{F3C3A4B9-897D-47E6-9D24-5A9016B64143}" type="slidenum"/>
            <a:endParaRPr dirty="0" lang="en-US"/>
          </a:p>
        </p:txBody>
      </p:sp>
      <p:sp>
        <p:nvSpPr>
          <p:cNvPr hidden="false" id="6" name="">
            <a:extLst>
              <a:ext uri="{D1803D75-3F3E-4D5B-BC6C-EC40F20E9770}">
                <a16:creationId xmlns:a16="http://schemas.microsoft.com/office/drawing/2010/main" id="{E5F52B21-6711-4610-A1CA-803F74A673A5}"/>
              </a:ext>
            </a:extLst>
          </p:cNvPr>
          <p:cNvSpPr txBox="1">
            <a:spLocks noGrp="true"/>
          </p:cNvSpPr>
          <p:nvPr/>
        </p:nvSpPr>
        <p:spPr>
          <a:xfrm rot="0">
            <a:off x="685800" y="285750"/>
            <a:ext cx="6324600" cy="1102519"/>
          </a:xfrm>
          <a:prstGeom prst="rect">
            <a:avLst/>
          </a:prstGeom>
          <a:ln w="0">
            <a:noFill/>
            <a:round/>
          </a:ln>
          <a:effectLst/>
        </p:spPr>
        <p:txBody>
          <a:bodyPr anchor="ctr" bIns="43635" lIns="87269" numCol="1" rIns="87269" rtlCol="0" spcCol="0" tIns="43635" vert="horz">
            <a:noAutofit/>
          </a:bodyPr>
          <a:lstStyle>
            <a:lvl1pPr algn="ctr" lvl="0" marL="0" rtl="false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b="1" dirty="0" lang="en-US" sz="3200">
                <a:solidFill>
                  <a:schemeClr val="tx1"/>
                </a:solidFill>
                <a:latin typeface="Zoho Puvi"/>
              </a:defRPr>
            </a:lvl1pPr>
            <a:lvl2pPr algn="l" lvl="1" marL="436345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700">
                <a:solidFill>
                  <a:schemeClr val="tx1"/>
                </a:solidFill>
                <a:latin typeface="Calibri"/>
              </a:defRPr>
            </a:lvl2pPr>
            <a:lvl3pPr algn="l" lvl="2" marL="87269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700">
                <a:solidFill>
                  <a:schemeClr val="tx1"/>
                </a:solidFill>
                <a:latin typeface="Calibri"/>
              </a:defRPr>
            </a:lvl3pPr>
            <a:lvl4pPr algn="l" lvl="3" marL="1309034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700">
                <a:solidFill>
                  <a:schemeClr val="tx1"/>
                </a:solidFill>
                <a:latin typeface="Calibri"/>
              </a:defRPr>
            </a:lvl4pPr>
            <a:lvl5pPr algn="l" lvl="4" marL="174538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700">
                <a:solidFill>
                  <a:schemeClr val="tx1"/>
                </a:solidFill>
                <a:latin typeface="Calibri"/>
              </a:defRPr>
            </a:lvl5pPr>
            <a:lvl6pPr algn="l" lvl="5" marL="2181725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700">
                <a:solidFill>
                  <a:schemeClr val="tx1"/>
                </a:solidFill>
                <a:latin typeface="Calibri"/>
              </a:defRPr>
            </a:lvl6pPr>
            <a:lvl7pPr algn="l" lvl="6" marL="2618069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700">
                <a:solidFill>
                  <a:schemeClr val="tx1"/>
                </a:solidFill>
                <a:latin typeface="Calibri"/>
              </a:defRPr>
            </a:lvl7pPr>
            <a:lvl8pPr algn="l" lvl="7" marL="3054416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700">
                <a:solidFill>
                  <a:schemeClr val="tx1"/>
                </a:solidFill>
                <a:latin typeface="Calibri"/>
              </a:defRPr>
            </a:lvl8pPr>
            <a:lvl9pPr algn="l" lvl="8" marL="349076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700">
                <a:solidFill>
                  <a:schemeClr val="tx1"/>
                </a:solidFill>
                <a:latin typeface="Calibri"/>
              </a:defRPr>
            </a:lvl9pPr>
          </a:lstStyle>
          <a:p>
            <a:pPr algn="l" lvl="0" marL="0" rtl="false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b="1" dirty="0" lang="en-IN" sz="2700">
                <a:solidFill>
                  <a:srgbClr val="1a47b6"/>
                </a:solidFill>
                <a:latin typeface="Zoho Puvi"/>
              </a:rPr>
              <a:t>Licensing details</a:t>
            </a:r>
            <a:endParaRPr b="1" dirty="0" lang="en-IN" sz="2700">
              <a:solidFill>
                <a:srgbClr val="1a47b6"/>
              </a:solidFill>
              <a:latin typeface="Zoho Puvi"/>
            </a:endParaRPr>
          </a:p>
        </p:txBody>
      </p:sp>
    </p:spTree>
    <p:extLst>
      <p:ext uri="{6726D715-6D20-4535-A6BE-76FDFE390C47}">
        <p14:creationId xmlns:p14="http://schemas.microsoft.com/office/powerpoint/2010/main" val="1720784295763"/>
      </p:ext>
    </p:extLst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 name="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8682538E-6CEE-4B72-BB5D-CF49A81E3CBE}">
                <a16:creationId xmlns:a16="http://schemas.microsoft.com/office/drawing/2010/main" id="{C8A66145-8B58-4544-A0A5-B0328AC87730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 rot="0">
            <a:off x="685800" y="285750"/>
            <a:ext cx="6324600" cy="1102519"/>
          </a:xfrm>
        </p:spPr>
        <p:txBody>
          <a:bodyPr anchor="ctr" rtlCol="0">
            <a:noAutofit/>
          </a:bodyPr>
          <a:lstStyle/>
          <a:p>
            <a:pPr algn="l"/>
            <a:r>
              <a:rPr b="1" dirty="0" lang="en-IN" sz="2700">
                <a:solidFill>
                  <a:srgbClr val="1a47b6"/>
                </a:solidFill>
                <a:latin typeface="Zoho Puvi"/>
              </a:rPr>
              <a:t>Supported environments</a:t>
            </a:r>
            <a:endParaRPr b="1" dirty="0" lang="en-IN" sz="2700">
              <a:solidFill>
                <a:srgbClr val="1a47b6"/>
              </a:solidFill>
              <a:latin typeface="Zoho Puvi"/>
            </a:endParaRPr>
          </a:p>
        </p:txBody>
      </p:sp>
      <p:sp>
        <p:nvSpPr>
          <p:cNvPr id="3" name="Subtitle 3">
            <a:extLst>
              <a:ext uri="{A395D709-98E9-4B05-A767-C62AD8BB13AA}">
                <a16:creationId xmlns:a16="http://schemas.microsoft.com/office/drawing/2010/main" id="{D2B145D1-AD12-4D72-ABFD-3F93D83F845F}"/>
              </a:ext>
            </a:extLst>
          </p:cNvPr>
          <p:cNvSpPr>
            <a:spLocks noGrp="true"/>
          </p:cNvSpPr>
          <p:nvPr>
            <p:ph idx="1" type="subTitle"/>
          </p:nvPr>
        </p:nvSpPr>
        <p:spPr>
          <a:xfrm rot="0">
            <a:off x="1828800" y="1428750"/>
            <a:ext cx="6708324" cy="2819400"/>
          </a:xfrm>
        </p:spPr>
        <p:txBody>
          <a:bodyPr rtlCol="0">
            <a:noAutofit/>
          </a:bodyPr>
          <a:lstStyle/>
          <a:p>
            <a:pPr algn="l">
              <a:lnSpc>
                <a:spcPct val="135000"/>
              </a:lnSpc>
            </a:pPr>
            <a:r>
              <a:rPr b="1" dirty="0" lang="en-IN" sz="1400">
                <a:solidFill>
                  <a:srgbClr val="002060"/>
                </a:solidFill>
                <a:latin typeface="+mn-lt"/>
              </a:rPr>
              <a:t>File Audit</a:t>
            </a:r>
          </a:p>
          <a:p>
            <a:pPr algn="l">
              <a:lnSpc>
                <a:spcPct val="135000"/>
              </a:lnSpc>
            </a:pPr>
            <a:r>
              <a:rPr b="0" dirty="0" lang="en-US" sz="1400">
                <a:solidFill>
                  <a:srgbClr val="002060"/>
                </a:solidFill>
                <a:latin typeface="Zoho Puvi"/>
              </a:rPr>
              <a:t>Windows file servers, failover clusters, </a:t>
            </a:r>
            <a:r>
              <a:rPr b="0" dirty="0" err="1" lang="en-US" sz="1400">
                <a:solidFill>
                  <a:srgbClr val="002060"/>
                </a:solidFill>
                <a:latin typeface="Zoho Puvi"/>
              </a:rPr>
              <a:t>workgroups</a:t>
            </a:r>
            <a:r>
              <a:rPr b="0" dirty="0" lang="en-US" sz="1400">
                <a:solidFill>
                  <a:srgbClr val="002060"/>
                </a:solidFill>
                <a:latin typeface="Zoho Puvi"/>
              </a:rPr>
              <a:t>, and </a:t>
            </a:r>
            <a:r>
              <a:rPr b="0" dirty="0" err="1" lang="en-US" sz="1400">
                <a:solidFill>
                  <a:srgbClr val="002060"/>
                </a:solidFill>
                <a:latin typeface="Zoho Puvi"/>
              </a:rPr>
              <a:t>NetApp</a:t>
            </a:r>
            <a:r>
              <a:rPr b="0" dirty="0" lang="en-US" sz="1400">
                <a:solidFill>
                  <a:srgbClr val="002060"/>
                </a:solidFill>
                <a:latin typeface="Zoho Puvi"/>
              </a:rPr>
              <a:t> </a:t>
            </a:r>
            <a:r>
              <a:rPr b="0" dirty="0" err="1" lang="en-US" sz="1400">
                <a:solidFill>
                  <a:srgbClr val="002060"/>
                </a:solidFill>
                <a:latin typeface="Zoho Puvi"/>
              </a:rPr>
              <a:t>CIFS</a:t>
            </a:r>
            <a:r>
              <a:rPr b="0" dirty="0" lang="en-US" sz="1400">
                <a:solidFill>
                  <a:srgbClr val="002060"/>
                </a:solidFill>
                <a:latin typeface="Zoho Puvi"/>
              </a:rPr>
              <a:t> servers</a:t>
            </a:r>
          </a:p>
          <a:p>
            <a:pPr algn="l">
              <a:lnSpc>
                <a:spcPct val="135000"/>
              </a:lnSpc>
            </a:pPr>
            <a:r>
              <a:rPr b="1" dirty="0" lang="en-US" sz="1400">
                <a:solidFill>
                  <a:srgbClr val="002060"/>
                </a:solidFill>
                <a:latin typeface="+mn-lt"/>
              </a:rPr>
              <a:t/>
            </a:r>
          </a:p>
          <a:p>
            <a:pPr algn="l">
              <a:lnSpc>
                <a:spcPct val="135000"/>
              </a:lnSpc>
            </a:pPr>
            <a:r>
              <a:rPr b="1" dirty="0" lang="en-US" sz="1400">
                <a:solidFill>
                  <a:srgbClr val="002060"/>
                </a:solidFill>
                <a:latin typeface="+mn-lt"/>
              </a:rPr>
              <a:t>File Analysis</a:t>
            </a:r>
          </a:p>
          <a:p>
            <a:pPr algn="l">
              <a:lnSpc>
                <a:spcPct val="135000"/>
              </a:lnSpc>
            </a:pPr>
            <a:r>
              <a:rPr dirty="0" lang="en-US" sz="1400">
                <a:solidFill>
                  <a:srgbClr val="002060"/>
                </a:solidFill>
              </a:rPr>
              <a:t>Windows file servers, failover clusters, and </a:t>
            </a:r>
            <a:r>
              <a:rPr dirty="0" err="1" lang="en-US" sz="1400">
                <a:solidFill>
                  <a:srgbClr val="002060"/>
                </a:solidFill>
              </a:rPr>
              <a:t>workgroups</a:t>
            </a:r>
          </a:p>
          <a:p>
            <a:pPr algn="l">
              <a:lnSpc>
                <a:spcPct val="135000"/>
              </a:lnSpc>
            </a:pPr>
            <a:r>
              <a:rPr b="1" dirty="0" lang="en-US" sz="1400">
                <a:solidFill>
                  <a:srgbClr val="002060"/>
                </a:solidFill>
                <a:latin typeface="+mn-lt"/>
              </a:rPr>
              <a:t/>
            </a:r>
          </a:p>
          <a:p>
            <a:pPr algn="l">
              <a:lnSpc>
                <a:spcPct val="135000"/>
              </a:lnSpc>
            </a:pPr>
            <a:r>
              <a:rPr b="1" dirty="0" lang="en-US" sz="1400">
                <a:solidFill>
                  <a:srgbClr val="002060"/>
                </a:solidFill>
                <a:latin typeface="+mn-lt"/>
              </a:rPr>
              <a:t>Data Risk Assessment</a:t>
            </a:r>
          </a:p>
          <a:p>
            <a:pPr algn="l">
              <a:lnSpc>
                <a:spcPct val="135000"/>
              </a:lnSpc>
            </a:pPr>
            <a:r>
              <a:rPr dirty="0" lang="en-US" sz="1400">
                <a:solidFill>
                  <a:srgbClr val="002060"/>
                </a:solidFill>
              </a:rPr>
              <a:t>SMB-based shares and Microsoft SQL servers</a:t>
            </a:r>
            <a:endParaRPr dirty="0" lang="en-US" sz="1400">
              <a:solidFill>
                <a:srgbClr val="002060"/>
              </a:solidFill>
            </a:endParaRPr>
          </a:p>
        </p:txBody>
      </p:sp>
      <p:pic>
        <p:nvPicPr>
          <p:cNvPr id="4" name="Picture 5">
            <a:extLst>
              <a:ext uri="{13A0778D-5AEF-4C64-8D99-C37E2330DEF2}">
                <a16:creationId xmlns:a16="http://schemas.microsoft.com/office/drawing/2010/main" id="{5098DAB4-DB84-4FE1-9FA4-683AC989C298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853440" y="1428750"/>
            <a:ext cx="822959" cy="822959"/>
          </a:xfrm>
          <a:prstGeom prst="rect">
            <a:avLst/>
          </a:prstGeom>
          <a:noFill/>
        </p:spPr>
      </p:pic>
      <p:pic>
        <p:nvPicPr>
          <p:cNvPr id="5" name="Picture 8">
            <a:extLst>
              <a:ext uri="{0E43014D-E13F-4BE6-95D1-FFAA98927316}">
                <a16:creationId xmlns:a16="http://schemas.microsoft.com/office/drawing/2010/main" id="{CEB8A69C-020F-423D-93CC-0EEFCB34ABAD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853440" y="2419350"/>
            <a:ext cx="838388" cy="838388"/>
          </a:xfrm>
          <a:prstGeom prst="rect">
            <a:avLst/>
          </a:prstGeom>
          <a:noFill/>
        </p:spPr>
      </p:pic>
      <p:pic>
        <p:nvPicPr>
          <p:cNvPr id="6" name="Picture 9">
            <a:extLst>
              <a:ext uri="{ABEA6F61-F1A1-4604-870F-5D414F2C917E}">
                <a16:creationId xmlns:a16="http://schemas.microsoft.com/office/drawing/2010/main" id="{BAF5B719-CA18-4A09-9543-96B64681025D}"/>
              </a:ext>
            </a:extLst>
          </p:cNvPr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883410" y="3463290"/>
            <a:ext cx="822959" cy="822959"/>
          </a:xfrm>
          <a:prstGeom prst="rect">
            <a:avLst/>
          </a:prstGeom>
          <a:noFill/>
        </p:spPr>
      </p:pic>
      <p:sp>
        <p:nvSpPr>
          <p:cNvPr id="7" name="Slide Number Placeholder 5">
            <a:extLst>
              <a:ext uri="{3AB78299-9589-4031-ADA6-B5818926EF96}">
                <a16:creationId xmlns:a16="http://schemas.microsoft.com/office/drawing/2010/main" id="{067C4777-B761-4435-A860-F135A0BEA1AA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>
          <a:xfrm rot="0">
            <a:off x="8458200" y="4729162"/>
            <a:ext cx="495300" cy="273843"/>
          </a:xfrm>
        </p:spPr>
        <p:txBody>
          <a:bodyPr rtlCol="0"/>
          <a:lstStyle/>
          <a:p>
            <a:pPr/>
            <a:fld id="{C4E93062-109E-4B5E-BAFA-C64DDE7CB62A}" type="slidenum"/>
            <a:endParaRPr dirty="0" lang="en-US"/>
          </a:p>
        </p:txBody>
      </p:sp>
    </p:spTree>
    <p:extLst>
      <p:ext uri="{F47AF403-D887-42C7-89C6-A05DA64A3419}">
        <p14:creationId xmlns:p14="http://schemas.microsoft.com/office/powerpoint/2010/main" val="1720784295764"/>
      </p:ext>
    </p:extLst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 name="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3">
            <a:extLst>
              <a:ext uri="{642B8D42-E957-404D-9703-CCD5A014B307}">
                <a16:creationId xmlns:a16="http://schemas.microsoft.com/office/drawing/2010/main" id="{1BBF6B64-CDDE-4282-918A-E9B233829B82}"/>
              </a:ext>
            </a:extLst>
          </p:cNvPr>
          <p:cNvSpPr>
            <a:spLocks noGrp="true"/>
          </p:cNvSpPr>
          <p:nvPr>
            <p:ph idx="1" type="subTitle"/>
          </p:nvPr>
        </p:nvSpPr>
        <p:spPr>
          <a:xfrm rot="0">
            <a:off x="1807502" y="1807368"/>
            <a:ext cx="7145998" cy="2619146"/>
          </a:xfrm>
        </p:spPr>
        <p:txBody>
          <a:bodyPr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b="1" dirty="0" lang="en-US" sz="1300">
                <a:solidFill>
                  <a:srgbClr val="002060"/>
                </a:solidFill>
                <a:latin typeface="Zoho Puvi"/>
              </a:rPr>
              <a:t>Endpoints: </a:t>
            </a:r>
            <a:r>
              <a:rPr b="0" dirty="0" lang="en-US" sz="1300">
                <a:solidFill>
                  <a:srgbClr val="002060"/>
                </a:solidFill>
                <a:latin typeface="Zoho Puvi"/>
              </a:rPr>
              <a:t>Windows client OS</a:t>
            </a:r>
          </a:p>
          <a:p>
            <a:pPr algn="l">
              <a:lnSpc>
                <a:spcPct val="150000"/>
              </a:lnSpc>
            </a:pPr>
            <a:r>
              <a:rPr b="1" dirty="0" lang="en-US" sz="1300">
                <a:solidFill>
                  <a:srgbClr val="002060"/>
                </a:solidFill>
                <a:latin typeface="Zoho Puvi"/>
              </a:rPr>
              <a:t>Application</a:t>
            </a:r>
            <a:r>
              <a:rPr b="1" dirty="0" lang="en-US" sz="1300">
                <a:solidFill>
                  <a:srgbClr val="002060"/>
                </a:solidFill>
                <a:latin typeface="Zoho Puvi"/>
              </a:rPr>
              <a:t>: </a:t>
            </a:r>
            <a:r>
              <a:rPr b="0" dirty="0" lang="en-US" sz="1300">
                <a:solidFill>
                  <a:srgbClr val="002060"/>
                </a:solidFill>
                <a:latin typeface="Zoho Puvi"/>
              </a:rPr>
              <a:t>Outlook</a:t>
            </a:r>
          </a:p>
          <a:p>
            <a:pPr algn="l">
              <a:lnSpc>
                <a:spcPct val="150000"/>
              </a:lnSpc>
            </a:pPr>
            <a:r>
              <a:rPr b="1" dirty="0" lang="en-US" sz="1300">
                <a:solidFill>
                  <a:srgbClr val="002060"/>
                </a:solidFill>
                <a:latin typeface="Zoho Puvi"/>
              </a:rPr>
              <a:t>Browsers: </a:t>
            </a:r>
            <a:r>
              <a:rPr b="0" dirty="0" lang="en-US" sz="1300">
                <a:solidFill>
                  <a:srgbClr val="002060"/>
                </a:solidFill>
                <a:latin typeface="Zoho Puvi"/>
              </a:rPr>
              <a:t>Chrome, Firefox, and Microsoft Edge</a:t>
            </a:r>
          </a:p>
          <a:p>
            <a:pPr algn="l">
              <a:lnSpc>
                <a:spcPct val="150000"/>
              </a:lnSpc>
            </a:pPr>
            <a:r>
              <a:rPr b="1" dirty="0" lang="en-US" sz="1300">
                <a:solidFill>
                  <a:srgbClr val="002060"/>
                </a:solidFill>
                <a:latin typeface="Zoho Puvi"/>
              </a:rPr>
              <a:t>Removable storage</a:t>
            </a:r>
            <a:r>
              <a:rPr b="1" dirty="0" lang="en-US" sz="1300">
                <a:solidFill>
                  <a:srgbClr val="002060"/>
                </a:solidFill>
                <a:latin typeface="Zoho Puvi"/>
              </a:rPr>
              <a:t> auditing and blocking</a:t>
            </a:r>
            <a:r>
              <a:rPr b="1" dirty="0" lang="en-US" sz="1300">
                <a:solidFill>
                  <a:srgbClr val="002060"/>
                </a:solidFill>
                <a:latin typeface="Zoho Puvi"/>
              </a:rPr>
              <a:t>: </a:t>
            </a:r>
            <a:r>
              <a:rPr b="0" dirty="0" err="1" lang="en-US" sz="1300">
                <a:solidFill>
                  <a:srgbClr val="002060"/>
                </a:solidFill>
                <a:latin typeface="Zoho Puvi"/>
              </a:rPr>
              <a:t>USBs</a:t>
            </a:r>
          </a:p>
          <a:p>
            <a:pPr algn="l">
              <a:lnSpc>
                <a:spcPct val="150000"/>
              </a:lnSpc>
            </a:pPr>
            <a:r>
              <a:rPr b="1" dirty="0" lang="en-US" sz="1300">
                <a:solidFill>
                  <a:srgbClr val="002060"/>
                </a:solidFill>
                <a:latin typeface="Zoho Puvi"/>
              </a:rPr>
              <a:t>Virtual desktops:</a:t>
            </a:r>
            <a:r>
              <a:rPr b="0" dirty="0" lang="en-US" sz="1300">
                <a:solidFill>
                  <a:srgbClr val="002060"/>
                </a:solidFill>
                <a:latin typeface="Zoho Puvi"/>
              </a:rPr>
              <a:t> </a:t>
            </a:r>
            <a:r>
              <a:rPr b="0" dirty="0" err="1" lang="en-US" sz="1300">
                <a:solidFill>
                  <a:srgbClr val="002060"/>
                </a:solidFill>
                <a:latin typeface="Zoho Puvi"/>
              </a:rPr>
              <a:t>Citrix</a:t>
            </a:r>
            <a:r>
              <a:rPr b="0" dirty="0" lang="en-US" sz="1300">
                <a:solidFill>
                  <a:srgbClr val="002060"/>
                </a:solidFill>
                <a:latin typeface="Zoho Puvi"/>
              </a:rPr>
              <a:t> and </a:t>
            </a:r>
            <a:r>
              <a:rPr b="0" dirty="0" err="1" lang="en-US" sz="1300">
                <a:solidFill>
                  <a:srgbClr val="002060"/>
                </a:solidFill>
                <a:latin typeface="Zoho Puvi"/>
              </a:rPr>
              <a:t>VMware</a:t>
            </a:r>
            <a:r>
              <a:rPr b="0" dirty="0" lang="en-US" sz="1300">
                <a:solidFill>
                  <a:srgbClr val="002060"/>
                </a:solidFill>
                <a:latin typeface="Zoho Puvi"/>
              </a:rPr>
              <a:t> (provided the OS installed is </a:t>
            </a:r>
            <a:r>
              <a:rPr b="0" dirty="0" lang="en-US" sz="1300">
                <a:solidFill>
                  <a:srgbClr val="002060"/>
                </a:solidFill>
                <a:latin typeface="Zoho Puvi"/>
              </a:rPr>
              <a:t>Windows 7 or above)</a:t>
            </a:r>
          </a:p>
          <a:p>
            <a:pPr algn="l">
              <a:lnSpc>
                <a:spcPct val="150000"/>
              </a:lnSpc>
            </a:pPr>
            <a:r>
              <a:rPr b="1" dirty="0" lang="en-US" sz="1300">
                <a:solidFill>
                  <a:srgbClr val="002060"/>
                </a:solidFill>
                <a:latin typeface="Zoho Puvi"/>
              </a:rPr>
              <a:t>Distributed machines:</a:t>
            </a:r>
            <a:r>
              <a:rPr b="0" dirty="0" lang="en-US" sz="1300">
                <a:solidFill>
                  <a:srgbClr val="002060"/>
                </a:solidFill>
                <a:latin typeface="Zoho Puvi"/>
              </a:rPr>
              <a:t> Laptops and desktops</a:t>
            </a:r>
          </a:p>
          <a:p>
            <a:pPr algn="l">
              <a:lnSpc>
                <a:spcPct val="150000"/>
              </a:lnSpc>
            </a:pPr>
            <a:r>
              <a:rPr b="1" dirty="0" lang="en-US" sz="1300">
                <a:solidFill>
                  <a:srgbClr val="002060"/>
                </a:solidFill>
                <a:latin typeface="Zoho Puvi"/>
              </a:rPr>
              <a:t>Others:</a:t>
            </a:r>
            <a:r>
              <a:rPr b="0" dirty="0" lang="en-US" sz="1300">
                <a:solidFill>
                  <a:srgbClr val="002060"/>
                </a:solidFill>
                <a:latin typeface="Zoho Puvi"/>
              </a:rPr>
              <a:t> </a:t>
            </a:r>
            <a:r>
              <a:rPr b="0" dirty="0" lang="en-US" sz="1300">
                <a:solidFill>
                  <a:srgbClr val="002060"/>
                </a:solidFill>
                <a:latin typeface="Zoho Puvi"/>
              </a:rPr>
              <a:t>Internal drives, printers, clipboards, network shares, Wi-Fi, </a:t>
            </a:r>
            <a:r>
              <a:rPr b="0" dirty="0" lang="en-US" sz="1300">
                <a:solidFill>
                  <a:srgbClr val="002060"/>
                </a:solidFill>
                <a:latin typeface="Zoho Puvi"/>
              </a:rPr>
              <a:t>and Bluetooth adapters</a:t>
            </a:r>
            <a:endParaRPr b="0" dirty="0" lang="en-US" sz="1300">
              <a:solidFill>
                <a:srgbClr val="002060"/>
              </a:solidFill>
              <a:latin typeface="Zoho Puvi"/>
            </a:endParaRPr>
          </a:p>
        </p:txBody>
      </p:sp>
      <p:sp>
        <p:nvSpPr>
          <p:cNvPr hidden="false" id="3" name="">
            <a:extLst>
              <a:ext uri="{4DD3C7B8-C74C-46D0-83FD-94BEDFAD157C}">
                <a16:creationId xmlns:a16="http://schemas.microsoft.com/office/drawing/2010/main" id="{8FC2E1D1-E4B5-4F44-8B71-B3973BF5AA87}"/>
              </a:ext>
            </a:extLst>
          </p:cNvPr>
          <p:cNvSpPr txBox="1">
            <a:spLocks noGrp="true"/>
          </p:cNvSpPr>
          <p:nvPr/>
        </p:nvSpPr>
        <p:spPr>
          <a:xfrm rot="0">
            <a:off x="1809797" y="1207512"/>
            <a:ext cx="3848004" cy="724138"/>
          </a:xfrm>
          <a:prstGeom prst="rect">
            <a:avLst/>
          </a:prstGeom>
          <a:ln w="0">
            <a:noFill/>
            <a:round/>
          </a:ln>
          <a:effectLst/>
        </p:spPr>
        <p:txBody>
          <a:bodyPr anchor="ctr" bIns="43635" lIns="87269" numCol="1" rIns="87269" rtlCol="0" spcCol="0" tIns="43635" vert="horz">
            <a:noAutofit/>
          </a:bodyPr>
          <a:lstStyle>
            <a:lvl1pPr algn="ctr" lvl="0" marL="0" rtl="false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b="1" dirty="0" lang="en-US" sz="3200">
                <a:solidFill>
                  <a:schemeClr val="tx1"/>
                </a:solidFill>
                <a:latin typeface="Zoho Puvi"/>
              </a:defRPr>
            </a:lvl1pPr>
            <a:lvl2pPr algn="l" lvl="1" marL="436345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700">
                <a:solidFill>
                  <a:schemeClr val="tx1"/>
                </a:solidFill>
                <a:latin typeface="Calibri"/>
              </a:defRPr>
            </a:lvl2pPr>
            <a:lvl3pPr algn="l" lvl="2" marL="87269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700">
                <a:solidFill>
                  <a:schemeClr val="tx1"/>
                </a:solidFill>
                <a:latin typeface="Calibri"/>
              </a:defRPr>
            </a:lvl3pPr>
            <a:lvl4pPr algn="l" lvl="3" marL="1309034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700">
                <a:solidFill>
                  <a:schemeClr val="tx1"/>
                </a:solidFill>
                <a:latin typeface="Calibri"/>
              </a:defRPr>
            </a:lvl4pPr>
            <a:lvl5pPr algn="l" lvl="4" marL="174538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700">
                <a:solidFill>
                  <a:schemeClr val="tx1"/>
                </a:solidFill>
                <a:latin typeface="Calibri"/>
              </a:defRPr>
            </a:lvl5pPr>
            <a:lvl6pPr algn="l" lvl="5" marL="2181725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700">
                <a:solidFill>
                  <a:schemeClr val="tx1"/>
                </a:solidFill>
                <a:latin typeface="Calibri"/>
              </a:defRPr>
            </a:lvl6pPr>
            <a:lvl7pPr algn="l" lvl="6" marL="2618069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700">
                <a:solidFill>
                  <a:schemeClr val="tx1"/>
                </a:solidFill>
                <a:latin typeface="Calibri"/>
              </a:defRPr>
            </a:lvl7pPr>
            <a:lvl8pPr algn="l" lvl="7" marL="3054416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700">
                <a:solidFill>
                  <a:schemeClr val="tx1"/>
                </a:solidFill>
                <a:latin typeface="Calibri"/>
              </a:defRPr>
            </a:lvl8pPr>
            <a:lvl9pPr algn="l" lvl="8" marL="349076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700">
                <a:solidFill>
                  <a:schemeClr val="tx1"/>
                </a:solidFill>
                <a:latin typeface="Calibri"/>
              </a:defRPr>
            </a:lvl9pPr>
          </a:lstStyle>
          <a:p>
            <a:pPr algn="l" lvl="0" marL="0" rtl="false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b="1" dirty="0" lang="en-IN" sz="1800">
                <a:solidFill>
                  <a:srgbClr val="102b6e"/>
                </a:solidFill>
                <a:latin typeface="Zoho Puvi"/>
              </a:rPr>
              <a:t>Data Leak Prevention</a:t>
            </a:r>
            <a:endParaRPr b="1" dirty="0" lang="en-IN" sz="1800">
              <a:solidFill>
                <a:srgbClr val="102b6e"/>
              </a:solidFill>
              <a:latin typeface="Zoho Puvi"/>
            </a:endParaRPr>
          </a:p>
        </p:txBody>
      </p:sp>
      <p:pic>
        <p:nvPicPr>
          <p:cNvPr id="4" name="">
            <a:extLst>
              <a:ext uri="{DCB7A80F-B399-4D87-A449-2FBF078C9ADB}">
                <a16:creationId xmlns:a16="http://schemas.microsoft.com/office/drawing/2010/main" id="{FF70366F-D5DD-4E08-8A17-92D64E97BAA2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flipH="false" flipV="false" rot="0">
            <a:off x="685800" y="1388268"/>
            <a:ext cx="942919" cy="825997"/>
          </a:xfrm>
          <a:prstGeom prst="rect">
            <a:avLst/>
          </a:prstGeom>
          <a:noFill/>
        </p:spPr>
      </p:pic>
      <p:sp>
        <p:nvSpPr>
          <p:cNvPr hidden="false" id="5" name="">
            <a:extLst>
              <a:ext uri="{196C7282-04FA-41F2-BEA0-958A8C64D104}">
                <a16:creationId xmlns:a16="http://schemas.microsoft.com/office/drawing/2010/main" id="{95E9A0BA-0FE6-4270-9CF8-B6DF146FC3A2}"/>
              </a:ext>
            </a:extLst>
          </p:cNvPr>
          <p:cNvSpPr txBox="1">
            <a:spLocks noGrp="true"/>
          </p:cNvSpPr>
          <p:nvPr/>
        </p:nvSpPr>
        <p:spPr>
          <a:xfrm rot="0">
            <a:off x="685800" y="285750"/>
            <a:ext cx="6324600" cy="1102519"/>
          </a:xfrm>
          <a:prstGeom prst="rect">
            <a:avLst/>
          </a:prstGeom>
          <a:ln w="0">
            <a:noFill/>
            <a:round/>
          </a:ln>
          <a:effectLst/>
        </p:spPr>
        <p:txBody>
          <a:bodyPr anchor="ctr" bIns="43635" lIns="87269" numCol="1" rIns="87269" rtlCol="0" spcCol="0" tIns="43635" vert="horz">
            <a:noAutofit/>
          </a:bodyPr>
          <a:lstStyle>
            <a:lvl1pPr algn="ctr" lvl="0" marL="0" rtl="false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b="1" dirty="0" lang="en-US" sz="3200">
                <a:solidFill>
                  <a:schemeClr val="tx1"/>
                </a:solidFill>
                <a:latin typeface="Zoho Puvi"/>
              </a:defRPr>
            </a:lvl1pPr>
            <a:lvl2pPr algn="l" lvl="1" marL="436345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700">
                <a:solidFill>
                  <a:schemeClr val="tx1"/>
                </a:solidFill>
                <a:latin typeface="Calibri"/>
              </a:defRPr>
            </a:lvl2pPr>
            <a:lvl3pPr algn="l" lvl="2" marL="87269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700">
                <a:solidFill>
                  <a:schemeClr val="tx1"/>
                </a:solidFill>
                <a:latin typeface="Calibri"/>
              </a:defRPr>
            </a:lvl3pPr>
            <a:lvl4pPr algn="l" lvl="3" marL="1309034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700">
                <a:solidFill>
                  <a:schemeClr val="tx1"/>
                </a:solidFill>
                <a:latin typeface="Calibri"/>
              </a:defRPr>
            </a:lvl4pPr>
            <a:lvl5pPr algn="l" lvl="4" marL="174538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700">
                <a:solidFill>
                  <a:schemeClr val="tx1"/>
                </a:solidFill>
                <a:latin typeface="Calibri"/>
              </a:defRPr>
            </a:lvl5pPr>
            <a:lvl6pPr algn="l" lvl="5" marL="2181725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700">
                <a:solidFill>
                  <a:schemeClr val="tx1"/>
                </a:solidFill>
                <a:latin typeface="Calibri"/>
              </a:defRPr>
            </a:lvl6pPr>
            <a:lvl7pPr algn="l" lvl="6" marL="2618069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700">
                <a:solidFill>
                  <a:schemeClr val="tx1"/>
                </a:solidFill>
                <a:latin typeface="Calibri"/>
              </a:defRPr>
            </a:lvl7pPr>
            <a:lvl8pPr algn="l" lvl="7" marL="3054416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700">
                <a:solidFill>
                  <a:schemeClr val="tx1"/>
                </a:solidFill>
                <a:latin typeface="Calibri"/>
              </a:defRPr>
            </a:lvl8pPr>
            <a:lvl9pPr algn="l" lvl="8" marL="349076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700">
                <a:solidFill>
                  <a:schemeClr val="tx1"/>
                </a:solidFill>
                <a:latin typeface="Calibri"/>
              </a:defRPr>
            </a:lvl9pPr>
          </a:lstStyle>
          <a:p>
            <a:pPr algn="l" lvl="0" marL="0" rtl="false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b="1" dirty="0" lang="en-IN" sz="2700">
                <a:solidFill>
                  <a:srgbClr val="1a47b6"/>
                </a:solidFill>
                <a:latin typeface="Zoho Puvi"/>
              </a:rPr>
              <a:t>Supported environments</a:t>
            </a:r>
            <a:endParaRPr b="1" dirty="0" lang="en-IN" sz="2700">
              <a:solidFill>
                <a:srgbClr val="1a47b6"/>
              </a:solidFill>
              <a:latin typeface="Zoho Puvi"/>
            </a:endParaRPr>
          </a:p>
        </p:txBody>
      </p:sp>
      <p:sp>
        <p:nvSpPr>
          <p:cNvPr id="6" name="Slide Number Placeholder 5">
            <a:extLst>
              <a:ext uri="{B8804585-7106-423F-887C-491170B2F18E}">
                <a16:creationId xmlns:a16="http://schemas.microsoft.com/office/drawing/2010/main" id="{BC9B4812-CE11-43AA-941A-DF42F4FC6A3E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>
          <a:xfrm rot="0">
            <a:off x="8458200" y="4729162"/>
            <a:ext cx="495300" cy="273843"/>
          </a:xfrm>
        </p:spPr>
        <p:txBody>
          <a:bodyPr rtlCol="0"/>
          <a:lstStyle/>
          <a:p>
            <a:pPr/>
            <a:fld id="{214E6CB9-ED46-447B-BB29-BBBC911B8C04}" type="slidenum"/>
            <a:endParaRPr dirty="0" lang="en-US"/>
          </a:p>
        </p:txBody>
      </p:sp>
    </p:spTree>
    <p:extLst>
      <p:ext uri="{56F42F24-5506-4B49-B287-560124EEA678}">
        <p14:creationId xmlns:p14="http://schemas.microsoft.com/office/powerpoint/2010/main" val="1720784295765"/>
      </p:ext>
    </p:extLst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 name="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3">
            <a:extLst>
              <a:ext uri="{81CBD9BB-0DD1-4737-AB35-5FEAA60E194E}">
                <a16:creationId xmlns:a16="http://schemas.microsoft.com/office/drawing/2010/main" id="{745909AB-2ACD-4E78-9B0F-68EA69509E1B}"/>
              </a:ext>
            </a:extLst>
          </p:cNvPr>
          <p:cNvSpPr>
            <a:spLocks noGrp="true"/>
          </p:cNvSpPr>
          <p:nvPr>
            <p:ph idx="1" type="subTitle"/>
          </p:nvPr>
        </p:nvSpPr>
        <p:spPr>
          <a:xfrm rot="0">
            <a:off x="2039769" y="1733550"/>
            <a:ext cx="5833119" cy="1613582"/>
          </a:xfrm>
        </p:spPr>
        <p:txBody>
          <a:bodyPr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b="1" dirty="0" lang="en-US" sz="1300">
                <a:solidFill>
                  <a:srgbClr val="002060"/>
                </a:solidFill>
                <a:latin typeface="Zoho Puvi"/>
              </a:rPr>
              <a:t>Cloud applications: </a:t>
            </a:r>
            <a:r>
              <a:rPr b="0" dirty="0" lang="en-US" sz="1300">
                <a:solidFill>
                  <a:srgbClr val="002060"/>
                </a:solidFill>
                <a:latin typeface="Zoho Puvi"/>
              </a:rPr>
              <a:t>Box, Dropbox, Microsoft 365 (OneDrive, Sharepoint, and Exchange Online), and more</a:t>
            </a:r>
          </a:p>
          <a:p>
            <a:pPr algn="l">
              <a:lnSpc>
                <a:spcPct val="150000"/>
              </a:lnSpc>
            </a:pPr>
            <a:r>
              <a:rPr b="1" dirty="0" lang="en-US" sz="1300">
                <a:solidFill>
                  <a:srgbClr val="002060"/>
                </a:solidFill>
                <a:latin typeface="Zoho Puvi"/>
              </a:rPr>
              <a:t>Network protocols: </a:t>
            </a:r>
            <a:r>
              <a:rPr b="0" dirty="0" lang="en-US" sz="1300">
                <a:solidFill>
                  <a:srgbClr val="002060"/>
                </a:solidFill>
                <a:latin typeface="Zoho Puvi"/>
              </a:rPr>
              <a:t>HTTP and HTTPS</a:t>
            </a:r>
          </a:p>
          <a:p>
            <a:pPr algn="l">
              <a:lnSpc>
                <a:spcPct val="150000"/>
              </a:lnSpc>
            </a:pPr>
            <a:r>
              <a:rPr b="1" dirty="0" lang="en-US" sz="1300">
                <a:solidFill>
                  <a:srgbClr val="002060"/>
                </a:solidFill>
                <a:latin typeface="Zoho Puvi"/>
              </a:rPr>
              <a:t>Browsers:</a:t>
            </a:r>
            <a:r>
              <a:rPr b="1" dirty="0" lang="en-US" sz="1300">
                <a:solidFill>
                  <a:srgbClr val="002060"/>
                </a:solidFill>
                <a:latin typeface="Zoho Puvi"/>
              </a:rPr>
              <a:t> </a:t>
            </a:r>
            <a:r>
              <a:rPr b="0" dirty="0" lang="en-US" sz="1300">
                <a:solidFill>
                  <a:srgbClr val="002060"/>
                </a:solidFill>
                <a:latin typeface="Zoho Puvi"/>
              </a:rPr>
              <a:t>Chrome, Firefox, and Microsoft Edge</a:t>
            </a:r>
            <a:endParaRPr b="0" dirty="0" lang="en-US" sz="1300">
              <a:solidFill>
                <a:srgbClr val="002060"/>
              </a:solidFill>
              <a:latin typeface="Zoho Puvi"/>
            </a:endParaRPr>
          </a:p>
        </p:txBody>
      </p:sp>
      <p:pic>
        <p:nvPicPr>
          <p:cNvPr id="3" name="">
            <a:extLst>
              <a:ext uri="{3825FAD3-8BAA-4F74-A941-4E9D2453B8EE}">
                <a16:creationId xmlns:a16="http://schemas.microsoft.com/office/drawing/2010/main" id="{83894512-47A6-4F26-B8AA-22E6A2A5F875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flipH="false" flipV="false" rot="0">
            <a:off x="804125" y="1349597"/>
            <a:ext cx="1009234" cy="936702"/>
          </a:xfrm>
          <a:prstGeom prst="rect">
            <a:avLst/>
          </a:prstGeom>
          <a:noFill/>
        </p:spPr>
      </p:pic>
      <p:sp>
        <p:nvSpPr>
          <p:cNvPr hidden="false" id="4" name="">
            <a:extLst>
              <a:ext uri="{461E49BD-E9FF-43DF-B96E-2840111838EF}">
                <a16:creationId xmlns:a16="http://schemas.microsoft.com/office/drawing/2010/main" id="{D9538457-805F-43E5-A005-F7E4EA5DA89B}"/>
              </a:ext>
            </a:extLst>
          </p:cNvPr>
          <p:cNvSpPr txBox="1">
            <a:spLocks noGrp="true"/>
          </p:cNvSpPr>
          <p:nvPr/>
        </p:nvSpPr>
        <p:spPr>
          <a:xfrm rot="0">
            <a:off x="685800" y="285750"/>
            <a:ext cx="6324600" cy="1102519"/>
          </a:xfrm>
          <a:prstGeom prst="rect">
            <a:avLst/>
          </a:prstGeom>
          <a:ln w="0">
            <a:noFill/>
            <a:round/>
          </a:ln>
          <a:effectLst/>
        </p:spPr>
        <p:txBody>
          <a:bodyPr anchor="ctr" bIns="43635" lIns="87269" numCol="1" rIns="87269" rtlCol="0" spcCol="0" tIns="43635" vert="horz">
            <a:noAutofit/>
          </a:bodyPr>
          <a:lstStyle>
            <a:lvl1pPr algn="ctr" lvl="0" marL="0" rtl="false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b="1" dirty="0" lang="en-US" sz="3200">
                <a:solidFill>
                  <a:schemeClr val="tx1"/>
                </a:solidFill>
                <a:latin typeface="Zoho Puvi"/>
              </a:defRPr>
            </a:lvl1pPr>
            <a:lvl2pPr algn="l" lvl="1" marL="436345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700">
                <a:solidFill>
                  <a:schemeClr val="tx1"/>
                </a:solidFill>
                <a:latin typeface="Calibri"/>
              </a:defRPr>
            </a:lvl2pPr>
            <a:lvl3pPr algn="l" lvl="2" marL="87269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700">
                <a:solidFill>
                  <a:schemeClr val="tx1"/>
                </a:solidFill>
                <a:latin typeface="Calibri"/>
              </a:defRPr>
            </a:lvl3pPr>
            <a:lvl4pPr algn="l" lvl="3" marL="1309034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700">
                <a:solidFill>
                  <a:schemeClr val="tx1"/>
                </a:solidFill>
                <a:latin typeface="Calibri"/>
              </a:defRPr>
            </a:lvl4pPr>
            <a:lvl5pPr algn="l" lvl="4" marL="174538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700">
                <a:solidFill>
                  <a:schemeClr val="tx1"/>
                </a:solidFill>
                <a:latin typeface="Calibri"/>
              </a:defRPr>
            </a:lvl5pPr>
            <a:lvl6pPr algn="l" lvl="5" marL="2181725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700">
                <a:solidFill>
                  <a:schemeClr val="tx1"/>
                </a:solidFill>
                <a:latin typeface="Calibri"/>
              </a:defRPr>
            </a:lvl6pPr>
            <a:lvl7pPr algn="l" lvl="6" marL="2618069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700">
                <a:solidFill>
                  <a:schemeClr val="tx1"/>
                </a:solidFill>
                <a:latin typeface="Calibri"/>
              </a:defRPr>
            </a:lvl7pPr>
            <a:lvl8pPr algn="l" lvl="7" marL="3054416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700">
                <a:solidFill>
                  <a:schemeClr val="tx1"/>
                </a:solidFill>
                <a:latin typeface="Calibri"/>
              </a:defRPr>
            </a:lvl8pPr>
            <a:lvl9pPr algn="l" lvl="8" marL="349076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700">
                <a:solidFill>
                  <a:schemeClr val="tx1"/>
                </a:solidFill>
                <a:latin typeface="Calibri"/>
              </a:defRPr>
            </a:lvl9pPr>
          </a:lstStyle>
          <a:p>
            <a:pPr algn="l" lvl="0" marL="0" rtl="false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b="1" dirty="0" lang="en-IN" sz="2700">
                <a:solidFill>
                  <a:srgbClr val="1a47b6"/>
                </a:solidFill>
                <a:latin typeface="Zoho Puvi"/>
              </a:rPr>
              <a:t>Supported environments</a:t>
            </a:r>
            <a:endParaRPr b="1" dirty="0" lang="en-IN" sz="2700">
              <a:solidFill>
                <a:srgbClr val="1a47b6"/>
              </a:solidFill>
              <a:latin typeface="Zoho Puvi"/>
            </a:endParaRPr>
          </a:p>
        </p:txBody>
      </p:sp>
      <p:sp>
        <p:nvSpPr>
          <p:cNvPr hidden="false" id="5" name="">
            <a:extLst>
              <a:ext uri="{E392086C-21CE-4DA6-B462-45EEA7CAC4DE}">
                <a16:creationId xmlns:a16="http://schemas.microsoft.com/office/drawing/2010/main" id="{719E062B-08FA-4DDF-B9CD-44796A54EB53}"/>
              </a:ext>
            </a:extLst>
          </p:cNvPr>
          <p:cNvSpPr txBox="1">
            <a:spLocks noGrp="true"/>
          </p:cNvSpPr>
          <p:nvPr/>
        </p:nvSpPr>
        <p:spPr>
          <a:xfrm rot="0">
            <a:off x="2038397" y="1169412"/>
            <a:ext cx="5654773" cy="724138"/>
          </a:xfrm>
          <a:prstGeom prst="rect">
            <a:avLst/>
          </a:prstGeom>
          <a:ln w="0">
            <a:noFill/>
            <a:round/>
          </a:ln>
          <a:effectLst/>
        </p:spPr>
        <p:txBody>
          <a:bodyPr anchor="ctr" bIns="43635" lIns="87269" numCol="1" rIns="87269" rtlCol="0" spcCol="0" tIns="43635" vert="horz">
            <a:noAutofit/>
          </a:bodyPr>
          <a:lstStyle>
            <a:lvl1pPr algn="ctr" lvl="0" marL="0" rtl="false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b="1" dirty="0" lang="en-US" sz="3200">
                <a:solidFill>
                  <a:schemeClr val="tx1"/>
                </a:solidFill>
                <a:latin typeface="Zoho Puvi"/>
              </a:defRPr>
            </a:lvl1pPr>
            <a:lvl2pPr algn="l" lvl="1" marL="436345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700">
                <a:solidFill>
                  <a:schemeClr val="tx1"/>
                </a:solidFill>
                <a:latin typeface="Calibri"/>
              </a:defRPr>
            </a:lvl2pPr>
            <a:lvl3pPr algn="l" lvl="2" marL="87269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700">
                <a:solidFill>
                  <a:schemeClr val="tx1"/>
                </a:solidFill>
                <a:latin typeface="Calibri"/>
              </a:defRPr>
            </a:lvl3pPr>
            <a:lvl4pPr algn="l" lvl="3" marL="1309034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700">
                <a:solidFill>
                  <a:schemeClr val="tx1"/>
                </a:solidFill>
                <a:latin typeface="Calibri"/>
              </a:defRPr>
            </a:lvl4pPr>
            <a:lvl5pPr algn="l" lvl="4" marL="174538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700">
                <a:solidFill>
                  <a:schemeClr val="tx1"/>
                </a:solidFill>
                <a:latin typeface="Calibri"/>
              </a:defRPr>
            </a:lvl5pPr>
            <a:lvl6pPr algn="l" lvl="5" marL="2181725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700">
                <a:solidFill>
                  <a:schemeClr val="tx1"/>
                </a:solidFill>
                <a:latin typeface="Calibri"/>
              </a:defRPr>
            </a:lvl6pPr>
            <a:lvl7pPr algn="l" lvl="6" marL="2618069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700">
                <a:solidFill>
                  <a:schemeClr val="tx1"/>
                </a:solidFill>
                <a:latin typeface="Calibri"/>
              </a:defRPr>
            </a:lvl7pPr>
            <a:lvl8pPr algn="l" lvl="7" marL="3054416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700">
                <a:solidFill>
                  <a:schemeClr val="tx1"/>
                </a:solidFill>
                <a:latin typeface="Calibri"/>
              </a:defRPr>
            </a:lvl8pPr>
            <a:lvl9pPr algn="l" lvl="8" marL="349076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700">
                <a:solidFill>
                  <a:schemeClr val="tx1"/>
                </a:solidFill>
                <a:latin typeface="Calibri"/>
              </a:defRPr>
            </a:lvl9pPr>
          </a:lstStyle>
          <a:p>
            <a:pPr algn="l" lvl="0" marL="0" rtl="false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b="1" dirty="0" lang="en-IN" sz="1800">
                <a:solidFill>
                  <a:srgbClr val="102b6e"/>
                </a:solidFill>
                <a:latin typeface="Zoho Puvi"/>
              </a:rPr>
              <a:t>Cloud Protection</a:t>
            </a:r>
            <a:endParaRPr b="1" dirty="0" lang="en-IN" sz="1800">
              <a:solidFill>
                <a:srgbClr val="102b6e"/>
              </a:solidFill>
              <a:latin typeface="Zoho Puvi"/>
            </a:endParaRPr>
          </a:p>
        </p:txBody>
      </p:sp>
      <p:sp>
        <p:nvSpPr>
          <p:cNvPr id="6" name="Slide Number Placeholder 5">
            <a:extLst>
              <a:ext uri="{EFFB22A6-1839-4299-8242-426B49F49313}">
                <a16:creationId xmlns:a16="http://schemas.microsoft.com/office/drawing/2010/main" id="{60E14921-C187-43F7-8F96-A90FA38D918E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>
          <a:xfrm rot="0">
            <a:off x="8458200" y="4729162"/>
            <a:ext cx="495300" cy="273843"/>
          </a:xfrm>
        </p:spPr>
        <p:txBody>
          <a:bodyPr rtlCol="0"/>
          <a:lstStyle/>
          <a:p>
            <a:pPr/>
            <a:fld id="{9A827B05-023F-4025-B66A-1C203677776C}" type="slidenum"/>
            <a:endParaRPr dirty="0" lang="en-US"/>
          </a:p>
        </p:txBody>
      </p:sp>
    </p:spTree>
    <p:extLst>
      <p:ext uri="{8BBAAC95-3C28-4364-B510-5FD45F647B78}">
        <p14:creationId xmlns:p14="http://schemas.microsoft.com/office/powerpoint/2010/main" val="1720784295767"/>
      </p:ext>
    </p:extLst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 name="slid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63C15CE-DAB9-4443-8384-22110A634ED7}">
                <a16:creationId xmlns:a16="http://schemas.microsoft.com/office/drawing/2010/main" id="{C103F1B5-F4FC-48FD-826D-67DA0454F832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 rot="0">
            <a:off x="685800" y="285750"/>
            <a:ext cx="6324600" cy="1102519"/>
          </a:xfrm>
        </p:spPr>
        <p:txBody>
          <a:bodyPr anchor="ctr" rtlCol="0">
            <a:noAutofit/>
          </a:bodyPr>
          <a:lstStyle/>
          <a:p>
            <a:pPr algn="l"/>
            <a:r>
              <a:rPr b="1" dirty="0" lang="en-IN" sz="2700">
                <a:solidFill>
                  <a:srgbClr val="1a47b6"/>
                </a:solidFill>
                <a:latin typeface="Zoho Puvi"/>
              </a:rPr>
              <a:t>How we aid your evaluation</a:t>
            </a:r>
            <a:endParaRPr b="1" dirty="0" lang="en-IN" sz="2700">
              <a:solidFill>
                <a:srgbClr val="1a47b6"/>
              </a:solidFill>
              <a:latin typeface="Zoho Puvi"/>
            </a:endParaRPr>
          </a:p>
        </p:txBody>
      </p:sp>
      <p:sp>
        <p:nvSpPr>
          <p:cNvPr id="3" name="Subtitle 3">
            <a:extLst>
              <a:ext uri="{A1E34BF3-44D7-4F74-9B31-B690FBB67633}">
                <a16:creationId xmlns:a16="http://schemas.microsoft.com/office/drawing/2010/main" id="{3F9ED4C2-022A-4281-8114-B166F6E9B759}"/>
              </a:ext>
            </a:extLst>
          </p:cNvPr>
          <p:cNvSpPr>
            <a:spLocks noGrp="true"/>
          </p:cNvSpPr>
          <p:nvPr>
            <p:ph idx="1" type="subTitle"/>
          </p:nvPr>
        </p:nvSpPr>
        <p:spPr>
          <a:xfrm rot="0">
            <a:off x="685800" y="1276350"/>
            <a:ext cx="7010400" cy="3048000"/>
          </a:xfrm>
        </p:spPr>
        <p:txBody>
          <a:bodyPr rtlCol="0">
            <a:noAutofit/>
          </a:bodyPr>
          <a:lstStyle/>
          <a:p>
            <a:pPr algn="l" indent="-342900" marL="342900">
              <a:lnSpc>
                <a:spcPct val="150000"/>
              </a:lnSpc>
              <a:buClr>
                <a:srgbClr val="f77111"/>
              </a:buClr>
              <a:buFont typeface="Arial"/>
              <a:buChar char="•"/>
            </a:pPr>
            <a:r>
              <a:rPr dirty="0" lang="en-US" sz="1400">
                <a:solidFill>
                  <a:srgbClr val="002060"/>
                </a:solidFill>
              </a:rPr>
              <a:t>A fully functional </a:t>
            </a:r>
            <a:r>
              <a:rPr dirty="0" lang="en-US" sz="1400">
                <a:solidFill>
                  <a:srgbClr val="002060"/>
                </a:solidFill>
                <a:hlinkClick r:id="rId2" tooltip="https://www.manageengine.com/data-security/download-free.html"/>
              </a:rPr>
              <a:t>30-day, free </a:t>
            </a:r>
            <a:r>
              <a:rPr dirty="0" lang="en-US" sz="1400">
                <a:solidFill>
                  <a:srgbClr val="002060"/>
                </a:solidFill>
                <a:hlinkClick r:id="rId3" tooltip="https://www.manageengine.com/data-security/download-free.html"/>
              </a:rPr>
              <a:t>trial</a:t>
            </a:r>
          </a:p>
          <a:p>
            <a:pPr algn="l" indent="-342900" marL="342900">
              <a:lnSpc>
                <a:spcPct val="150000"/>
              </a:lnSpc>
              <a:buClr>
                <a:srgbClr val="f77111"/>
              </a:buClr>
              <a:buFont typeface="Arial"/>
              <a:buChar char="•"/>
            </a:pPr>
            <a:r>
              <a:rPr dirty="0" lang="en-US" sz="1400">
                <a:solidFill>
                  <a:srgbClr val="002060"/>
                </a:solidFill>
              </a:rPr>
              <a:t>Extension of evaluation license, if </a:t>
            </a:r>
            <a:r>
              <a:rPr dirty="0" lang="en-US" sz="1400">
                <a:solidFill>
                  <a:srgbClr val="002060"/>
                </a:solidFill>
              </a:rPr>
              <a:t>needed</a:t>
            </a:r>
          </a:p>
          <a:p>
            <a:pPr algn="l" indent="-342900" marL="342900">
              <a:lnSpc>
                <a:spcPct val="150000"/>
              </a:lnSpc>
              <a:buClr>
                <a:srgbClr val="f77111"/>
              </a:buClr>
              <a:buFont typeface="Arial"/>
              <a:buChar char="•"/>
            </a:pPr>
            <a:r>
              <a:rPr dirty="0" lang="en-US" sz="1400">
                <a:solidFill>
                  <a:srgbClr val="002060"/>
                </a:solidFill>
              </a:rPr>
              <a:t>24x5 technical </a:t>
            </a:r>
            <a:r>
              <a:rPr dirty="0" lang="en-US" sz="1400">
                <a:solidFill>
                  <a:srgbClr val="002060"/>
                </a:solidFill>
              </a:rPr>
              <a:t>support</a:t>
            </a:r>
          </a:p>
          <a:p>
            <a:pPr algn="l" indent="-342900" marL="342900">
              <a:lnSpc>
                <a:spcPct val="150000"/>
              </a:lnSpc>
              <a:buClr>
                <a:srgbClr val="f77111"/>
              </a:buClr>
              <a:buFont typeface="Arial"/>
              <a:buChar char="•"/>
            </a:pPr>
            <a:r>
              <a:rPr dirty="0" lang="en-US" sz="1400">
                <a:solidFill>
                  <a:srgbClr val="002060"/>
                </a:solidFill>
              </a:rPr>
              <a:t>An online demo hosted at </a:t>
            </a:r>
            <a:r>
              <a:rPr dirty="0" lang="en-US" sz="1400">
                <a:solidFill>
                  <a:srgbClr val="002060"/>
                </a:solidFill>
                <a:hlinkClick r:id="rId4" tooltip="http://demo.datasecurityplus.com/index.do"/>
              </a:rPr>
              <a:t>demo.</a:t>
            </a:r>
            <a:r>
              <a:rPr dirty="0" err="1" lang="en-US" sz="1400">
                <a:solidFill>
                  <a:srgbClr val="002060"/>
                </a:solidFill>
                <a:hlinkClick r:id="rId5" tooltip="http://demo.datasecurityplus.com/index.do"/>
              </a:rPr>
              <a:t>datasecurityplus</a:t>
            </a:r>
            <a:r>
              <a:rPr dirty="0" lang="en-US" sz="1400">
                <a:solidFill>
                  <a:srgbClr val="002060"/>
                </a:solidFill>
                <a:hlinkClick r:id="rId6" tooltip="http://demo.datasecurityplus.com/index.do"/>
              </a:rPr>
              <a:t>.com</a:t>
            </a:r>
          </a:p>
          <a:p>
            <a:pPr algn="l" indent="-342900" marL="342900">
              <a:lnSpc>
                <a:spcPct val="150000"/>
              </a:lnSpc>
              <a:buClr>
                <a:srgbClr val="f77111"/>
              </a:buClr>
              <a:buFont typeface="Arial"/>
              <a:buChar char="•"/>
            </a:pPr>
            <a:r>
              <a:rPr dirty="0" lang="en-US" sz="1400">
                <a:solidFill>
                  <a:srgbClr val="002060"/>
                </a:solidFill>
              </a:rPr>
              <a:t>An extensive </a:t>
            </a:r>
            <a:r>
              <a:rPr dirty="0" lang="en-US" sz="1400">
                <a:solidFill>
                  <a:srgbClr val="002060"/>
                </a:solidFill>
                <a:hlinkClick r:id="rId7"/>
              </a:rPr>
              <a:t>knowledge </a:t>
            </a:r>
            <a:r>
              <a:rPr dirty="0" lang="en-US" sz="1400">
                <a:solidFill>
                  <a:srgbClr val="002060"/>
                </a:solidFill>
                <a:hlinkClick r:id="rId8"/>
              </a:rPr>
              <a:t>base</a:t>
            </a:r>
            <a:endParaRPr dirty="0" lang="en-US" sz="1400">
              <a:solidFill>
                <a:srgbClr val="002060"/>
              </a:solidFill>
              <a:hlinkClick r:id="rId9"/>
            </a:endParaRPr>
          </a:p>
        </p:txBody>
      </p:sp>
      <p:sp>
        <p:nvSpPr>
          <p:cNvPr id="4" name="Slide Number Placeholder 5">
            <a:extLst>
              <a:ext uri="{48E2E19E-E515-44E5-95F2-B48E29ED8E81}">
                <a16:creationId xmlns:a16="http://schemas.microsoft.com/office/drawing/2010/main" id="{1C695936-678A-470F-BC85-40D1240816A3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>
          <a:xfrm rot="0">
            <a:off x="8458200" y="4729162"/>
            <a:ext cx="495300" cy="273843"/>
          </a:xfrm>
        </p:spPr>
        <p:txBody>
          <a:bodyPr rtlCol="0"/>
          <a:lstStyle/>
          <a:p>
            <a:pPr/>
            <a:fld id="{8ABE72B6-B2DB-4D80-B39C-7E3CFA9AD1EA}" type="slidenum"/>
            <a:endParaRPr dirty="0" lang="en-US"/>
          </a:p>
        </p:txBody>
      </p:sp>
    </p:spTree>
    <p:extLst>
      <p:ext uri="{89ACE5A0-89B6-4A65-A72F-695070DCAA3F}">
        <p14:creationId xmlns:p14="http://schemas.microsoft.com/office/powerpoint/2010/main" val="1720784295768"/>
      </p:ext>
    </p:extLst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 name="slid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BCA26A0-5997-493C-812C-FF18921D6F8B}">
                <a16:creationId xmlns:a16="http://schemas.microsoft.com/office/drawing/2010/main" id="{70CF8972-F53F-432F-8A44-5345F367D9B5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 rot="0">
            <a:off x="1409700" y="438150"/>
            <a:ext cx="6324600" cy="628716"/>
          </a:xfrm>
        </p:spPr>
        <p:txBody>
          <a:bodyPr anchor="ctr" rtlCol="0">
            <a:noAutofit/>
          </a:bodyPr>
          <a:lstStyle/>
          <a:p>
            <a:pPr algn="ctr"/>
            <a:r>
              <a:rPr b="1" dirty="0" lang="en-IN" sz="2700">
                <a:solidFill>
                  <a:srgbClr val="1a47b6"/>
                </a:solidFill>
                <a:latin typeface="Zoho Puvi"/>
              </a:rPr>
              <a:t>Our customers</a:t>
            </a:r>
            <a:endParaRPr b="1" dirty="0" lang="en-IN" sz="2700">
              <a:solidFill>
                <a:srgbClr val="1a47b6"/>
              </a:solidFill>
              <a:latin typeface="Zoho Puvi"/>
            </a:endParaRPr>
          </a:p>
        </p:txBody>
      </p:sp>
      <p:sp>
        <p:nvSpPr>
          <p:cNvPr id="3" name="Subtitle 3">
            <a:extLst>
              <a:ext uri="{7EC57B97-12CA-465B-865A-EE8FAA8D5DFF}">
                <a16:creationId xmlns:a16="http://schemas.microsoft.com/office/drawing/2010/main" id="{5A369B20-AF6D-4F24-89B8-BC3806589B2F}"/>
              </a:ext>
            </a:extLst>
          </p:cNvPr>
          <p:cNvSpPr>
            <a:spLocks noGrp="true"/>
          </p:cNvSpPr>
          <p:nvPr>
            <p:ph idx="1" type="subTitle"/>
          </p:nvPr>
        </p:nvSpPr>
        <p:spPr>
          <a:xfrm rot="0">
            <a:off x="505929" y="1181166"/>
            <a:ext cx="3299603" cy="2035559"/>
          </a:xfrm>
        </p:spPr>
        <p:txBody>
          <a:bodyPr rtlCol="0">
            <a:noAutofit/>
          </a:bodyPr>
          <a:lstStyle/>
          <a:p>
            <a:pPr algn="l">
              <a:lnSpc>
                <a:spcPct val="115000"/>
              </a:lnSpc>
            </a:pPr>
            <a:r>
              <a:rPr b="0" dirty="0" i="1" lang="en-US" sz="1500">
                <a:solidFill>
                  <a:srgbClr val="002060"/>
                </a:solidFill>
                <a:latin typeface="Zoho Puvi"/>
              </a:rPr>
              <a:t>"DataSecurity Plus provides insight into the types of data being stored on our servers so we can better protect it"</a:t>
            </a:r>
          </a:p>
          <a:p>
            <a:pPr algn="l">
              <a:lnSpc>
                <a:spcPct val="115000"/>
              </a:lnSpc>
            </a:pPr>
            <a:br>
              <a:rPr b="1" dirty="0" lang="en-US" sz="1400">
                <a:solidFill>
                  <a:srgbClr val="002060"/>
                </a:solidFill>
                <a:latin typeface="Zoho Puvi"/>
              </a:rPr>
            </a:br>
            <a:r>
              <a:rPr b="1" dirty="0" lang="en-US" sz="1200">
                <a:solidFill>
                  <a:srgbClr val="002060"/>
                </a:solidFill>
                <a:latin typeface="Zoho Puvi"/>
              </a:rPr>
              <a:t>Rosemarie </a:t>
            </a:r>
            <a:r>
              <a:rPr b="1" dirty="0" err="1" lang="en-US" sz="1200">
                <a:solidFill>
                  <a:srgbClr val="002060"/>
                </a:solidFill>
                <a:latin typeface="Zoho Puvi"/>
              </a:rPr>
              <a:t>Deronne</a:t>
            </a:r>
            <a:r>
              <a:rPr b="1" dirty="0" lang="en-US" sz="1200">
                <a:solidFill>
                  <a:srgbClr val="002060"/>
                </a:solidFill>
                <a:latin typeface="Zoho Puvi"/>
              </a:rPr>
              <a:t>,</a:t>
            </a:r>
            <a:r>
              <a:rPr b="1" dirty="0" lang="en-US" sz="1200">
                <a:solidFill>
                  <a:srgbClr val="002060"/>
                </a:solidFill>
                <a:latin typeface="Zoho Puvi"/>
              </a:rPr>
              <a:t> </a:t>
            </a:r>
          </a:p>
          <a:p>
            <a:pPr algn="l">
              <a:lnSpc>
                <a:spcPct val="115000"/>
              </a:lnSpc>
            </a:pPr>
            <a:r>
              <a:rPr dirty="0" lang="en-US" sz="1200">
                <a:solidFill>
                  <a:srgbClr val="002060"/>
                </a:solidFill>
                <a:latin typeface="Zoho Puvi-medium"/>
              </a:rPr>
              <a:t>S</a:t>
            </a:r>
            <a:r>
              <a:rPr dirty="0" lang="en-US" sz="1200">
                <a:solidFill>
                  <a:srgbClr val="002060"/>
                </a:solidFill>
                <a:latin typeface="Zoho Puvi-medium"/>
              </a:rPr>
              <a:t>ystems </a:t>
            </a:r>
            <a:r>
              <a:rPr dirty="0" lang="en-US" sz="1200">
                <a:solidFill>
                  <a:srgbClr val="002060"/>
                </a:solidFill>
                <a:latin typeface="Zoho Puvi-medium"/>
              </a:rPr>
              <a:t>e</a:t>
            </a:r>
            <a:r>
              <a:rPr dirty="0" lang="en-US" sz="1200">
                <a:solidFill>
                  <a:srgbClr val="002060"/>
                </a:solidFill>
                <a:latin typeface="Zoho Puvi-medium"/>
              </a:rPr>
              <a:t>ngineer, Eastern Virginia Medical School</a:t>
            </a:r>
          </a:p>
          <a:p>
            <a:pPr algn="l"/>
            <a:r>
              <a:rPr b="1" dirty="0" lang="en-US" sz="1600">
                <a:solidFill>
                  <a:srgbClr val="002060"/>
                </a:solidFill>
                <a:latin typeface="Zoho Puvi"/>
              </a:rPr>
              <a:t/>
            </a:r>
            <a:endParaRPr b="1" dirty="0" lang="en-US" sz="1600">
              <a:solidFill>
                <a:srgbClr val="002060"/>
              </a:solidFill>
              <a:latin typeface="Zoho Puvi"/>
            </a:endParaRPr>
          </a:p>
        </p:txBody>
      </p:sp>
      <p:pic>
        <p:nvPicPr>
          <p:cNvPr id="4" name="Picture 2">
            <a:extLst>
              <a:ext uri="{613AAF34-E03C-412F-A536-4E93836B2822}">
                <a16:creationId xmlns:a16="http://schemas.microsoft.com/office/drawing/2010/main" id="{4E8078DA-9886-488C-AFB1-4A928C62B2CD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490081" y="3509095"/>
            <a:ext cx="6163836" cy="937341"/>
          </a:xfrm>
          <a:prstGeom prst="rect">
            <a:avLst/>
          </a:prstGeom>
          <a:noFill/>
          <a:ln cap="rnd" w="190500">
            <a:noFill/>
          </a:ln>
          <a:effectLst>
            <a:outerShdw blurRad="50000">
              <a:srgbClr val="1a47b6">
                <a:alpha val="40999"/>
              </a:srgbClr>
            </a:outerShdw>
          </a:effectLst>
        </p:spPr>
      </p:pic>
      <p:sp>
        <p:nvSpPr>
          <p:cNvPr hidden="false" id="5" name="">
            <a:extLst>
              <a:ext uri="{25A92E96-0D9F-4A8F-9047-C7B86FA7BD0F}">
                <a16:creationId xmlns:a16="http://schemas.microsoft.com/office/drawing/2010/main" id="{7DDF31A3-1366-497C-80AE-8B8D7A8E5AB4}"/>
              </a:ext>
            </a:extLst>
          </p:cNvPr>
          <p:cNvSpPr txBox="1">
            <a:spLocks noGrp="true"/>
          </p:cNvSpPr>
          <p:nvPr/>
        </p:nvSpPr>
        <p:spPr>
          <a:xfrm rot="0">
            <a:off x="4454699" y="1181166"/>
            <a:ext cx="4135259" cy="1928736"/>
          </a:xfrm>
          <a:prstGeom prst="rect">
            <a:avLst/>
          </a:prstGeom>
          <a:ln w="0">
            <a:noFill/>
            <a:round/>
          </a:ln>
          <a:effectLst/>
        </p:spPr>
        <p:txBody>
          <a:bodyPr anchor="t" bIns="43635" lIns="87269" numCol="1" rIns="87269" rtlCol="0" spcCol="0" tIns="43635" vert="horz">
            <a:noAutofit/>
          </a:bodyPr>
          <a:lstStyle>
            <a:lvl1pPr algn="ctr" indent="0" lvl="0" marL="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b="0" dirty="0" lang="en-US" sz="1600">
                <a:solidFill>
                  <a:schemeClr val="tx1">
                    <a:tint val="75000"/>
                  </a:schemeClr>
                </a:solidFill>
                <a:latin typeface="Zoho Puvi"/>
              </a:defRPr>
            </a:lvl1pPr>
            <a:lvl2pPr algn="ctr" indent="0" lvl="1" marL="436345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b="0" dirty="0" lang="en-US" sz="1600">
                <a:solidFill>
                  <a:schemeClr val="tx1">
                    <a:tint val="75000"/>
                  </a:schemeClr>
                </a:solidFill>
                <a:latin typeface="Zoho Puvi"/>
              </a:defRPr>
            </a:lvl2pPr>
            <a:lvl3pPr algn="ctr" indent="0" lvl="2" marL="87269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b="0" dirty="0" lang="en-US" sz="1600">
                <a:solidFill>
                  <a:schemeClr val="tx1">
                    <a:tint val="75000"/>
                  </a:schemeClr>
                </a:solidFill>
                <a:latin typeface="Zoho Puvi"/>
              </a:defRPr>
            </a:lvl3pPr>
            <a:lvl4pPr algn="ctr" indent="0" lvl="3" marL="1309034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b="0" dirty="0" lang="en-US" sz="1600">
                <a:solidFill>
                  <a:schemeClr val="tx1">
                    <a:tint val="75000"/>
                  </a:schemeClr>
                </a:solidFill>
                <a:latin typeface="Zoho Puvi"/>
              </a:defRPr>
            </a:lvl4pPr>
            <a:lvl5pPr algn="ctr" indent="0" lvl="4" marL="174538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b="0" dirty="0" lang="en-US" sz="1600">
                <a:solidFill>
                  <a:schemeClr val="tx1">
                    <a:tint val="75000"/>
                  </a:schemeClr>
                </a:solidFill>
                <a:latin typeface="Zoho Puvi"/>
              </a:defRPr>
            </a:lvl5pPr>
            <a:lvl6pPr algn="ctr" indent="0" lvl="5" marL="2181725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dirty="0" lang="en-US" sz="1900">
                <a:solidFill>
                  <a:schemeClr val="tx1">
                    <a:tint val="75000"/>
                  </a:schemeClr>
                </a:solidFill>
                <a:latin typeface="Calibri"/>
              </a:defRPr>
            </a:lvl6pPr>
            <a:lvl7pPr algn="ctr" indent="0" lvl="6" marL="2618069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dirty="0" lang="en-US" sz="1900">
                <a:solidFill>
                  <a:schemeClr val="tx1">
                    <a:tint val="75000"/>
                  </a:schemeClr>
                </a:solidFill>
                <a:latin typeface="Calibri"/>
              </a:defRPr>
            </a:lvl7pPr>
            <a:lvl8pPr algn="ctr" indent="0" lvl="7" marL="3054416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dirty="0" lang="en-US" sz="1900">
                <a:solidFill>
                  <a:schemeClr val="tx1">
                    <a:tint val="75000"/>
                  </a:schemeClr>
                </a:solidFill>
                <a:latin typeface="Calibri"/>
              </a:defRPr>
            </a:lvl8pPr>
            <a:lvl9pPr algn="ctr" indent="0" lvl="8" marL="349076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dirty="0" lang="en-US" sz="1900">
                <a:solidFill>
                  <a:schemeClr val="tx1">
                    <a:tint val="75000"/>
                  </a:schemeClr>
                </a:solidFill>
                <a:latin typeface="Calibri"/>
              </a:defRPr>
            </a:lvl9pPr>
          </a:lstStyle>
          <a:p>
            <a:pPr algn="l" indent="0" lvl="0" marL="0" rtl="false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</a:pPr>
            <a:r>
              <a:rPr b="0" dirty="0" i="1" lang="en-US" sz="1500">
                <a:solidFill>
                  <a:srgbClr val="002060"/>
                </a:solidFill>
                <a:latin typeface="Zoho Puvi"/>
              </a:rPr>
              <a:t>"DataSecurity Plus is a high</a:t>
            </a:r>
            <a:r>
              <a:rPr b="0" dirty="0" i="1" lang="en-US" sz="1500">
                <a:solidFill>
                  <a:srgbClr val="002060"/>
                </a:solidFill>
                <a:latin typeface="Zoho Puvi"/>
              </a:rPr>
              <a:t>-</a:t>
            </a:r>
            <a:r>
              <a:rPr b="0" dirty="0" i="1" lang="en-US" sz="1500">
                <a:solidFill>
                  <a:srgbClr val="002060"/>
                </a:solidFill>
                <a:latin typeface="Zoho Puvi"/>
              </a:rPr>
              <a:t>valued solution that ensures file system integrity and data loss prevention, and it helps us comply with regulatory standards</a:t>
            </a:r>
            <a:r>
              <a:rPr b="0" dirty="0" i="1" lang="en-US" sz="1500">
                <a:solidFill>
                  <a:srgbClr val="002060"/>
                </a:solidFill>
                <a:latin typeface="Zoho Puvi"/>
              </a:rPr>
              <a:t>"</a:t>
            </a:r>
            <a:r>
              <a:rPr b="0" dirty="0" i="1" lang="en-US" sz="1500">
                <a:solidFill>
                  <a:srgbClr val="002060"/>
                </a:solidFill>
                <a:latin typeface="Zoho Puvi"/>
              </a:rPr>
              <a:t> </a:t>
            </a:r>
          </a:p>
          <a:p>
            <a:pPr algn="l" indent="0" lvl="0" marL="0" rtl="false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</a:pPr>
            <a:br>
              <a:rPr b="1" dirty="0" lang="en-US" sz="1400">
                <a:solidFill>
                  <a:srgbClr val="002060"/>
                </a:solidFill>
                <a:latin typeface="Zoho Puvi"/>
              </a:rPr>
            </a:br>
            <a:r>
              <a:rPr b="1" dirty="0" err="1" lang="en-US" sz="1200">
                <a:solidFill>
                  <a:srgbClr val="002060"/>
                </a:solidFill>
                <a:latin typeface="Zoho Puvi"/>
              </a:rPr>
              <a:t>Phurich</a:t>
            </a:r>
            <a:r>
              <a:rPr b="1" dirty="0" lang="en-US" sz="1200">
                <a:solidFill>
                  <a:srgbClr val="002060"/>
                </a:solidFill>
                <a:latin typeface="Zoho Puvi"/>
              </a:rPr>
              <a:t> Leemakanot,</a:t>
            </a:r>
            <a:r>
              <a:rPr b="1" dirty="0" lang="en-US" sz="1200">
                <a:solidFill>
                  <a:srgbClr val="002060"/>
                </a:solidFill>
                <a:latin typeface="Zoho Puvi"/>
              </a:rPr>
              <a:t> </a:t>
            </a:r>
          </a:p>
          <a:p>
            <a:pPr algn="l" indent="0" lvl="0" marL="0" rtl="false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</a:pPr>
            <a:r>
              <a:rPr dirty="0" lang="en-US" sz="1200">
                <a:solidFill>
                  <a:srgbClr val="002060"/>
                </a:solidFill>
                <a:latin typeface="Zoho Puvi-medium"/>
              </a:rPr>
              <a:t>Mubadala</a:t>
            </a:r>
            <a:r>
              <a:rPr dirty="0" lang="en-US" sz="1200">
                <a:solidFill>
                  <a:srgbClr val="002060"/>
                </a:solidFill>
                <a:latin typeface="Zoho Puvi-medium"/>
              </a:rPr>
              <a:t> </a:t>
            </a:r>
            <a:r>
              <a:rPr dirty="0" lang="en-US" sz="1200">
                <a:solidFill>
                  <a:srgbClr val="002060"/>
                </a:solidFill>
                <a:latin typeface="Zoho Puvi-medium"/>
              </a:rPr>
              <a:t>Petroleum</a:t>
            </a:r>
          </a:p>
          <a:p>
            <a:pPr algn="l" indent="0" lvl="0" marL="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</a:pPr>
            <a:r>
              <a:rPr b="1" dirty="0" lang="en-US" sz="1600">
                <a:solidFill>
                  <a:srgbClr val="002060"/>
                </a:solidFill>
                <a:latin typeface="Zoho Puvi"/>
              </a:rPr>
              <a:t/>
            </a:r>
            <a:endParaRPr b="1" dirty="0" lang="en-US" sz="1600">
              <a:solidFill>
                <a:srgbClr val="002060"/>
              </a:solidFill>
              <a:latin typeface="Zoho Puvi"/>
            </a:endParaRPr>
          </a:p>
        </p:txBody>
      </p:sp>
      <p:sp>
        <p:nvSpPr>
          <p:cNvPr id="6" name="Slide Number Placeholder 5">
            <a:extLst>
              <a:ext uri="{328B24E2-4AD9-4EF5-ADB5-C05775E986FA}">
                <a16:creationId xmlns:a16="http://schemas.microsoft.com/office/drawing/2010/main" id="{7D3AF201-E23C-4BCB-B8F5-21FD2E13FF96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>
          <a:xfrm rot="0">
            <a:off x="8458200" y="4729162"/>
            <a:ext cx="495300" cy="273843"/>
          </a:xfrm>
        </p:spPr>
        <p:txBody>
          <a:bodyPr rtlCol="0"/>
          <a:lstStyle/>
          <a:p>
            <a:pPr/>
            <a:fld id="{D921A244-70B8-4C31-A48B-2B0AFDB6A408}" type="slidenum"/>
            <a:endParaRPr dirty="0" lang="en-US"/>
          </a:p>
        </p:txBody>
      </p:sp>
    </p:spTree>
    <p:extLst>
      <p:ext uri="{E748C151-AC14-4421-9808-A464635669D2}">
        <p14:creationId xmlns:p14="http://schemas.microsoft.com/office/powerpoint/2010/main" val="1720784295769"/>
      </p:ext>
    </p:extLst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 name="slid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A3577E69-8F86-4796-A6BE-B527A35A7445}">
                <a16:creationId xmlns:a16="http://schemas.microsoft.com/office/drawing/2010/main" id="{0C376BB3-12C4-4DE4-AD86-8941F1EFC492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 rot="0">
            <a:off x="685800" y="285750"/>
            <a:ext cx="6324600" cy="1102519"/>
          </a:xfrm>
        </p:spPr>
        <p:txBody>
          <a:bodyPr anchor="ctr" rtlCol="0">
            <a:noAutofit/>
          </a:bodyPr>
          <a:lstStyle/>
          <a:p>
            <a:pPr algn="l"/>
            <a:r>
              <a:rPr b="1" dirty="0" lang="en-IN" sz="2700">
                <a:solidFill>
                  <a:srgbClr val="1a47b6"/>
                </a:solidFill>
                <a:latin typeface="Zoho Puvi"/>
              </a:rPr>
              <a:t>Contact us</a:t>
            </a:r>
            <a:endParaRPr b="1" dirty="0" lang="en-IN" sz="2700">
              <a:solidFill>
                <a:srgbClr val="1a47b6"/>
              </a:solidFill>
              <a:latin typeface="Zoho Puvi"/>
            </a:endParaRPr>
          </a:p>
        </p:txBody>
      </p:sp>
      <p:sp>
        <p:nvSpPr>
          <p:cNvPr id="3" name="TextBox 2">
            <a:extLst>
              <a:ext uri="{0C4F2590-FE26-4F03-B6D9-60C54F48FF3F}">
                <a16:creationId xmlns:a16="http://schemas.microsoft.com/office/drawing/2010/main" id="{FF5299E3-A89A-444C-9E65-97159BDA0DF4}"/>
              </a:ext>
            </a:extLst>
          </p:cNvPr>
          <p:cNvSpPr txBox="1"/>
          <p:nvPr/>
        </p:nvSpPr>
        <p:spPr>
          <a:xfrm rot="0">
            <a:off x="1302343" y="3603850"/>
            <a:ext cx="2895600" cy="89362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5000"/>
              </a:lnSpc>
            </a:pPr>
            <a:r>
              <a:rPr b="0" dirty="0" lang="en-US" sz="1300">
                <a:solidFill>
                  <a:srgbClr val="002060"/>
                </a:solidFill>
                <a:latin typeface="Zoho Puvi"/>
              </a:rPr>
              <a:t>ZOHO Corporation, </a:t>
            </a:r>
          </a:p>
          <a:p>
            <a:pPr>
              <a:lnSpc>
                <a:spcPct val="135000"/>
              </a:lnSpc>
            </a:pPr>
            <a:r>
              <a:rPr b="0" dirty="0" lang="en-US" sz="1300">
                <a:solidFill>
                  <a:srgbClr val="002060"/>
                </a:solidFill>
                <a:latin typeface="Zoho Puvi"/>
              </a:rPr>
              <a:t>4141 </a:t>
            </a:r>
            <a:r>
              <a:rPr b="0" dirty="0" lang="en-US" sz="1300">
                <a:solidFill>
                  <a:srgbClr val="002060"/>
                </a:solidFill>
                <a:latin typeface="Zoho Puvi"/>
              </a:rPr>
              <a:t>Hacienda Drive, </a:t>
            </a:r>
          </a:p>
          <a:p>
            <a:pPr>
              <a:lnSpc>
                <a:spcPct val="135000"/>
              </a:lnSpc>
            </a:pPr>
            <a:r>
              <a:rPr b="0" dirty="0" lang="en-US" sz="1300">
                <a:solidFill>
                  <a:srgbClr val="002060"/>
                </a:solidFill>
                <a:latin typeface="Zoho Puvi"/>
              </a:rPr>
              <a:t>Pleasanton</a:t>
            </a:r>
            <a:r>
              <a:rPr b="0" dirty="0" lang="en-US" sz="1300">
                <a:solidFill>
                  <a:srgbClr val="002060"/>
                </a:solidFill>
                <a:latin typeface="Zoho Puvi"/>
              </a:rPr>
              <a:t>, CA 94588, USA</a:t>
            </a:r>
            <a:endParaRPr b="0" dirty="0" lang="en-US" sz="1300">
              <a:solidFill>
                <a:srgbClr val="002060"/>
              </a:solidFill>
              <a:latin typeface="Zoho Puvi"/>
            </a:endParaRPr>
          </a:p>
        </p:txBody>
      </p:sp>
      <p:sp>
        <p:nvSpPr>
          <p:cNvPr hidden="false" id="4" name="">
            <a:extLst>
              <a:ext uri="{DFF16D84-9C91-4113-8A6A-79DF12345CA7}">
                <a16:creationId xmlns:a16="http://schemas.microsoft.com/office/drawing/2010/main" id="{00D656A9-C14F-4B72-B9B1-02C9965C21A0}"/>
              </a:ext>
            </a:extLst>
          </p:cNvPr>
          <p:cNvSpPr txBox="1">
            <a:spLocks noGrp="true"/>
          </p:cNvSpPr>
          <p:nvPr/>
        </p:nvSpPr>
        <p:spPr>
          <a:xfrm rot="0">
            <a:off x="1311325" y="1276350"/>
            <a:ext cx="2593409" cy="706012"/>
          </a:xfrm>
          <a:prstGeom prst="rect">
            <a:avLst/>
          </a:prstGeom>
          <a:ln w="0">
            <a:noFill/>
            <a:round/>
          </a:ln>
          <a:effectLst/>
        </p:spPr>
        <p:txBody>
          <a:bodyPr anchor="t" bIns="43635" lIns="87269" numCol="1" rIns="87269" rtlCol="0" spcCol="0" tIns="43635" vert="horz">
            <a:noAutofit/>
          </a:bodyPr>
          <a:lstStyle>
            <a:lvl1pPr algn="ctr" indent="0" lvl="0" marL="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b="0" dirty="0" lang="en-US" sz="1600">
                <a:solidFill>
                  <a:schemeClr val="tx1">
                    <a:tint val="75000"/>
                  </a:schemeClr>
                </a:solidFill>
                <a:latin typeface="Zoho Puvi"/>
              </a:defRPr>
            </a:lvl1pPr>
            <a:lvl2pPr algn="ctr" indent="0" lvl="1" marL="436345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b="0" dirty="0" lang="en-US" sz="1600">
                <a:solidFill>
                  <a:schemeClr val="tx1">
                    <a:tint val="75000"/>
                  </a:schemeClr>
                </a:solidFill>
                <a:latin typeface="Zoho Puvi"/>
              </a:defRPr>
            </a:lvl2pPr>
            <a:lvl3pPr algn="ctr" indent="0" lvl="2" marL="87269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b="0" dirty="0" lang="en-US" sz="1600">
                <a:solidFill>
                  <a:schemeClr val="tx1">
                    <a:tint val="75000"/>
                  </a:schemeClr>
                </a:solidFill>
                <a:latin typeface="Zoho Puvi"/>
              </a:defRPr>
            </a:lvl3pPr>
            <a:lvl4pPr algn="ctr" indent="0" lvl="3" marL="1309034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b="0" dirty="0" lang="en-US" sz="1600">
                <a:solidFill>
                  <a:schemeClr val="tx1">
                    <a:tint val="75000"/>
                  </a:schemeClr>
                </a:solidFill>
                <a:latin typeface="Zoho Puvi"/>
              </a:defRPr>
            </a:lvl4pPr>
            <a:lvl5pPr algn="ctr" indent="0" lvl="4" marL="174538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b="0" dirty="0" lang="en-US" sz="1600">
                <a:solidFill>
                  <a:schemeClr val="tx1">
                    <a:tint val="75000"/>
                  </a:schemeClr>
                </a:solidFill>
                <a:latin typeface="Zoho Puvi"/>
              </a:defRPr>
            </a:lvl5pPr>
            <a:lvl6pPr algn="ctr" indent="0" lvl="5" marL="2181725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dirty="0" lang="en-US" sz="1900">
                <a:solidFill>
                  <a:schemeClr val="tx1">
                    <a:tint val="75000"/>
                  </a:schemeClr>
                </a:solidFill>
                <a:latin typeface="Calibri"/>
              </a:defRPr>
            </a:lvl6pPr>
            <a:lvl7pPr algn="ctr" indent="0" lvl="6" marL="2618069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dirty="0" lang="en-US" sz="1900">
                <a:solidFill>
                  <a:schemeClr val="tx1">
                    <a:tint val="75000"/>
                  </a:schemeClr>
                </a:solidFill>
                <a:latin typeface="Calibri"/>
              </a:defRPr>
            </a:lvl7pPr>
            <a:lvl8pPr algn="ctr" indent="0" lvl="7" marL="3054416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dirty="0" lang="en-US" sz="1900">
                <a:solidFill>
                  <a:schemeClr val="tx1">
                    <a:tint val="75000"/>
                  </a:schemeClr>
                </a:solidFill>
                <a:latin typeface="Calibri"/>
              </a:defRPr>
            </a:lvl8pPr>
            <a:lvl9pPr algn="ctr" indent="0" lvl="8" marL="349076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dirty="0" lang="en-US" sz="1900">
                <a:solidFill>
                  <a:schemeClr val="tx1">
                    <a:tint val="75000"/>
                  </a:schemeClr>
                </a:solidFill>
                <a:latin typeface="Calibri"/>
              </a:defRPr>
            </a:lvl9pPr>
          </a:lstStyle>
          <a:p>
            <a:pPr algn="l" indent="0" lvl="0" marL="0" rtl="false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</a:pPr>
            <a:r>
              <a:rPr b="1" dirty="0" lang="en-US" sz="1400">
                <a:solidFill>
                  <a:srgbClr val="002060"/>
                </a:solidFill>
                <a:latin typeface="Zoho Puvi"/>
              </a:rPr>
              <a:t>Telephone: </a:t>
            </a:r>
          </a:p>
          <a:p>
            <a:pPr algn="l" indent="0" lvl="0" marL="0" rtl="false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</a:pPr>
            <a:r>
              <a:rPr b="0" dirty="0" lang="en-US" sz="1400">
                <a:solidFill>
                  <a:srgbClr val="002060"/>
                </a:solidFill>
                <a:latin typeface="Zoho Puvi"/>
              </a:rPr>
              <a:t>+</a:t>
            </a:r>
            <a:r>
              <a:rPr b="0" dirty="0" lang="en-US" sz="1400">
                <a:solidFill>
                  <a:srgbClr val="002060"/>
                </a:solidFill>
                <a:latin typeface="Zoho Puvi"/>
              </a:rPr>
              <a:t>1.925.924.9500</a:t>
            </a:r>
            <a:endParaRPr b="0" dirty="0" lang="en-US" sz="1400">
              <a:solidFill>
                <a:srgbClr val="002060"/>
              </a:solidFill>
              <a:latin typeface="Zoho Puvi"/>
            </a:endParaRPr>
          </a:p>
        </p:txBody>
      </p:sp>
      <p:sp>
        <p:nvSpPr>
          <p:cNvPr hidden="false" id="5" name="">
            <a:extLst>
              <a:ext uri="{99494769-819C-4E5C-9971-89C97B53AFA0}">
                <a16:creationId xmlns:a16="http://schemas.microsoft.com/office/drawing/2010/main" id="{B41D6F88-5133-46C3-920A-C5C605FEDBFD}"/>
              </a:ext>
            </a:extLst>
          </p:cNvPr>
          <p:cNvSpPr txBox="1">
            <a:spLocks noGrp="true"/>
          </p:cNvSpPr>
          <p:nvPr/>
        </p:nvSpPr>
        <p:spPr>
          <a:xfrm rot="0">
            <a:off x="1311325" y="2228850"/>
            <a:ext cx="2886618" cy="706012"/>
          </a:xfrm>
          <a:prstGeom prst="rect">
            <a:avLst/>
          </a:prstGeom>
          <a:ln w="0">
            <a:noFill/>
            <a:round/>
          </a:ln>
          <a:effectLst/>
        </p:spPr>
        <p:txBody>
          <a:bodyPr anchor="t" bIns="43635" lIns="87269" numCol="1" rIns="87269" rtlCol="0" spcCol="0" tIns="43635" vert="horz">
            <a:noAutofit/>
          </a:bodyPr>
          <a:lstStyle>
            <a:lvl1pPr algn="ctr" indent="0" lvl="0" marL="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b="0" dirty="0" lang="en-US" sz="1600">
                <a:solidFill>
                  <a:schemeClr val="tx1">
                    <a:tint val="75000"/>
                  </a:schemeClr>
                </a:solidFill>
                <a:latin typeface="Zoho Puvi"/>
              </a:defRPr>
            </a:lvl1pPr>
            <a:lvl2pPr algn="ctr" indent="0" lvl="1" marL="436345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b="0" dirty="0" lang="en-US" sz="1600">
                <a:solidFill>
                  <a:schemeClr val="tx1">
                    <a:tint val="75000"/>
                  </a:schemeClr>
                </a:solidFill>
                <a:latin typeface="Zoho Puvi"/>
              </a:defRPr>
            </a:lvl2pPr>
            <a:lvl3pPr algn="ctr" indent="0" lvl="2" marL="87269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b="0" dirty="0" lang="en-US" sz="1600">
                <a:solidFill>
                  <a:schemeClr val="tx1">
                    <a:tint val="75000"/>
                  </a:schemeClr>
                </a:solidFill>
                <a:latin typeface="Zoho Puvi"/>
              </a:defRPr>
            </a:lvl3pPr>
            <a:lvl4pPr algn="ctr" indent="0" lvl="3" marL="1309034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b="0" dirty="0" lang="en-US" sz="1600">
                <a:solidFill>
                  <a:schemeClr val="tx1">
                    <a:tint val="75000"/>
                  </a:schemeClr>
                </a:solidFill>
                <a:latin typeface="Zoho Puvi"/>
              </a:defRPr>
            </a:lvl4pPr>
            <a:lvl5pPr algn="ctr" indent="0" lvl="4" marL="174538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b="0" dirty="0" lang="en-US" sz="1600">
                <a:solidFill>
                  <a:schemeClr val="tx1">
                    <a:tint val="75000"/>
                  </a:schemeClr>
                </a:solidFill>
                <a:latin typeface="Zoho Puvi"/>
              </a:defRPr>
            </a:lvl5pPr>
            <a:lvl6pPr algn="ctr" indent="0" lvl="5" marL="2181725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dirty="0" lang="en-US" sz="1900">
                <a:solidFill>
                  <a:schemeClr val="tx1">
                    <a:tint val="75000"/>
                  </a:schemeClr>
                </a:solidFill>
                <a:latin typeface="Calibri"/>
              </a:defRPr>
            </a:lvl6pPr>
            <a:lvl7pPr algn="ctr" indent="0" lvl="6" marL="2618069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dirty="0" lang="en-US" sz="1900">
                <a:solidFill>
                  <a:schemeClr val="tx1">
                    <a:tint val="75000"/>
                  </a:schemeClr>
                </a:solidFill>
                <a:latin typeface="Calibri"/>
              </a:defRPr>
            </a:lvl7pPr>
            <a:lvl8pPr algn="ctr" indent="0" lvl="7" marL="3054416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dirty="0" lang="en-US" sz="1900">
                <a:solidFill>
                  <a:schemeClr val="tx1">
                    <a:tint val="75000"/>
                  </a:schemeClr>
                </a:solidFill>
                <a:latin typeface="Calibri"/>
              </a:defRPr>
            </a:lvl8pPr>
            <a:lvl9pPr algn="ctr" indent="0" lvl="8" marL="349076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dirty="0" lang="en-US" sz="1900">
                <a:solidFill>
                  <a:schemeClr val="tx1">
                    <a:tint val="75000"/>
                  </a:schemeClr>
                </a:solidFill>
                <a:latin typeface="Calibri"/>
              </a:defRPr>
            </a:lvl9pPr>
          </a:lstStyle>
          <a:p>
            <a:pPr algn="l" indent="0" lvl="0" marL="0" rtl="false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</a:pPr>
            <a:r>
              <a:rPr b="1" dirty="0" lang="en-US" sz="1400">
                <a:solidFill>
                  <a:srgbClr val="002060"/>
                </a:solidFill>
                <a:latin typeface="Zoho Puvi"/>
              </a:rPr>
              <a:t>Email the support team:</a:t>
            </a:r>
            <a:r>
              <a:rPr b="1" dirty="0" lang="en-US" sz="1400">
                <a:solidFill>
                  <a:srgbClr val="002060"/>
                </a:solidFill>
                <a:latin typeface="Zoho Puvi"/>
              </a:rPr>
              <a:t> </a:t>
            </a:r>
          </a:p>
          <a:p>
            <a:pPr algn="l" indent="0" lvl="0" marL="0" rtl="false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</a:pPr>
            <a:r>
              <a:rPr b="0" dirty="0" lang="en-US" sz="1400">
                <a:solidFill>
                  <a:srgbClr val="002060"/>
                </a:solidFill>
                <a:latin typeface="Zoho Puvi"/>
                <a:hlinkClick r:id="rId2"/>
              </a:rPr>
              <a:t>support@</a:t>
            </a:r>
            <a:r>
              <a:rPr b="0" dirty="0" err="1" lang="en-US" sz="1400">
                <a:solidFill>
                  <a:srgbClr val="002060"/>
                </a:solidFill>
                <a:latin typeface="Zoho Puvi"/>
                <a:hlinkClick r:id="rId3"/>
              </a:rPr>
              <a:t>datasecurityplus</a:t>
            </a:r>
            <a:r>
              <a:rPr b="0" dirty="0" lang="en-US" sz="1400">
                <a:solidFill>
                  <a:srgbClr val="002060"/>
                </a:solidFill>
                <a:latin typeface="Zoho Puvi"/>
                <a:hlinkClick r:id="rId4"/>
              </a:rPr>
              <a:t>.com</a:t>
            </a:r>
            <a:endParaRPr b="0" dirty="0" lang="en-US" sz="1400">
              <a:solidFill>
                <a:srgbClr val="002060"/>
              </a:solidFill>
              <a:latin typeface="Zoho Puvi"/>
              <a:hlinkClick r:id="rId5"/>
            </a:endParaRPr>
          </a:p>
        </p:txBody>
      </p:sp>
      <p:sp>
        <p:nvSpPr>
          <p:cNvPr hidden="false" id="6" name="">
            <a:extLst>
              <a:ext uri="{BE398B16-FD57-49DF-B95E-857225C10D1C}">
                <a16:creationId xmlns:a16="http://schemas.microsoft.com/office/drawing/2010/main" id="{D9C0F3EF-D232-496B-ACD7-1BB5889C12CD}"/>
              </a:ext>
            </a:extLst>
          </p:cNvPr>
          <p:cNvSpPr txBox="1">
            <a:spLocks noGrp="true"/>
          </p:cNvSpPr>
          <p:nvPr/>
        </p:nvSpPr>
        <p:spPr>
          <a:xfrm rot="0">
            <a:off x="1302343" y="3286668"/>
            <a:ext cx="2593409" cy="312791"/>
          </a:xfrm>
          <a:prstGeom prst="rect">
            <a:avLst/>
          </a:prstGeom>
          <a:ln w="0">
            <a:noFill/>
            <a:round/>
          </a:ln>
          <a:effectLst/>
        </p:spPr>
        <p:txBody>
          <a:bodyPr anchor="t" bIns="43635" lIns="87269" numCol="1" rIns="87269" rtlCol="0" spcCol="0" tIns="43635" vert="horz">
            <a:noAutofit/>
          </a:bodyPr>
          <a:lstStyle>
            <a:lvl1pPr algn="ctr" indent="0" lvl="0" marL="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b="0" dirty="0" lang="en-US" sz="1600">
                <a:solidFill>
                  <a:schemeClr val="tx1">
                    <a:tint val="75000"/>
                  </a:schemeClr>
                </a:solidFill>
                <a:latin typeface="Zoho Puvi"/>
              </a:defRPr>
            </a:lvl1pPr>
            <a:lvl2pPr algn="ctr" indent="0" lvl="1" marL="436345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b="0" dirty="0" lang="en-US" sz="1600">
                <a:solidFill>
                  <a:schemeClr val="tx1">
                    <a:tint val="75000"/>
                  </a:schemeClr>
                </a:solidFill>
                <a:latin typeface="Zoho Puvi"/>
              </a:defRPr>
            </a:lvl2pPr>
            <a:lvl3pPr algn="ctr" indent="0" lvl="2" marL="87269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b="0" dirty="0" lang="en-US" sz="1600">
                <a:solidFill>
                  <a:schemeClr val="tx1">
                    <a:tint val="75000"/>
                  </a:schemeClr>
                </a:solidFill>
                <a:latin typeface="Zoho Puvi"/>
              </a:defRPr>
            </a:lvl3pPr>
            <a:lvl4pPr algn="ctr" indent="0" lvl="3" marL="1309034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b="0" dirty="0" lang="en-US" sz="1600">
                <a:solidFill>
                  <a:schemeClr val="tx1">
                    <a:tint val="75000"/>
                  </a:schemeClr>
                </a:solidFill>
                <a:latin typeface="Zoho Puvi"/>
              </a:defRPr>
            </a:lvl4pPr>
            <a:lvl5pPr algn="ctr" indent="0" lvl="4" marL="174538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b="0" dirty="0" lang="en-US" sz="1600">
                <a:solidFill>
                  <a:schemeClr val="tx1">
                    <a:tint val="75000"/>
                  </a:schemeClr>
                </a:solidFill>
                <a:latin typeface="Zoho Puvi"/>
              </a:defRPr>
            </a:lvl5pPr>
            <a:lvl6pPr algn="ctr" indent="0" lvl="5" marL="2181725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dirty="0" lang="en-US" sz="1900">
                <a:solidFill>
                  <a:schemeClr val="tx1">
                    <a:tint val="75000"/>
                  </a:schemeClr>
                </a:solidFill>
                <a:latin typeface="Calibri"/>
              </a:defRPr>
            </a:lvl6pPr>
            <a:lvl7pPr algn="ctr" indent="0" lvl="6" marL="2618069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dirty="0" lang="en-US" sz="1900">
                <a:solidFill>
                  <a:schemeClr val="tx1">
                    <a:tint val="75000"/>
                  </a:schemeClr>
                </a:solidFill>
                <a:latin typeface="Calibri"/>
              </a:defRPr>
            </a:lvl7pPr>
            <a:lvl8pPr algn="ctr" indent="0" lvl="7" marL="3054416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dirty="0" lang="en-US" sz="1900">
                <a:solidFill>
                  <a:schemeClr val="tx1">
                    <a:tint val="75000"/>
                  </a:schemeClr>
                </a:solidFill>
                <a:latin typeface="Calibri"/>
              </a:defRPr>
            </a:lvl8pPr>
            <a:lvl9pPr algn="ctr" indent="0" lvl="8" marL="349076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dirty="0" lang="en-US" sz="1900">
                <a:solidFill>
                  <a:schemeClr val="tx1">
                    <a:tint val="75000"/>
                  </a:schemeClr>
                </a:solidFill>
                <a:latin typeface="Calibri"/>
              </a:defRPr>
            </a:lvl9pPr>
          </a:lstStyle>
          <a:p>
            <a:pPr algn="l" indent="0" lvl="0" marL="0" rtl="false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</a:pPr>
            <a:r>
              <a:rPr b="1" dirty="0" lang="en-US" sz="1400">
                <a:solidFill>
                  <a:srgbClr val="002060"/>
                </a:solidFill>
                <a:latin typeface="Zoho Puvi"/>
              </a:rPr>
              <a:t>Email the support team:</a:t>
            </a:r>
            <a:endParaRPr b="1" dirty="0" lang="en-US" sz="1400">
              <a:solidFill>
                <a:srgbClr val="002060"/>
              </a:solidFill>
              <a:latin typeface="Zoho Puvi"/>
            </a:endParaRPr>
          </a:p>
        </p:txBody>
      </p:sp>
      <p:sp>
        <p:nvSpPr>
          <p:cNvPr hidden="false" id="7" name="">
            <a:extLst>
              <a:ext uri="{5B5ABB7F-2567-4982-8CA4-774B5F4260AE}">
                <a16:creationId xmlns:a16="http://schemas.microsoft.com/office/drawing/2010/main" id="{A77394CB-CD55-4E24-819B-5ECDE7C0DD48}"/>
              </a:ext>
            </a:extLst>
          </p:cNvPr>
          <p:cNvSpPr txBox="1">
            <a:spLocks noGrp="true"/>
          </p:cNvSpPr>
          <p:nvPr/>
        </p:nvSpPr>
        <p:spPr>
          <a:xfrm rot="0">
            <a:off x="5252094" y="1276350"/>
            <a:ext cx="2593409" cy="706012"/>
          </a:xfrm>
          <a:prstGeom prst="rect">
            <a:avLst/>
          </a:prstGeom>
          <a:ln w="0">
            <a:noFill/>
            <a:round/>
          </a:ln>
          <a:effectLst/>
        </p:spPr>
        <p:txBody>
          <a:bodyPr anchor="t" bIns="43635" lIns="87269" numCol="1" rIns="87269" rtlCol="0" spcCol="0" tIns="43635" vert="horz">
            <a:noAutofit/>
          </a:bodyPr>
          <a:lstStyle>
            <a:lvl1pPr algn="ctr" indent="0" lvl="0" marL="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b="0" dirty="0" lang="en-US" sz="1600">
                <a:solidFill>
                  <a:schemeClr val="tx1">
                    <a:tint val="75000"/>
                  </a:schemeClr>
                </a:solidFill>
                <a:latin typeface="Zoho Puvi"/>
              </a:defRPr>
            </a:lvl1pPr>
            <a:lvl2pPr algn="ctr" indent="0" lvl="1" marL="436345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b="0" dirty="0" lang="en-US" sz="1600">
                <a:solidFill>
                  <a:schemeClr val="tx1">
                    <a:tint val="75000"/>
                  </a:schemeClr>
                </a:solidFill>
                <a:latin typeface="Zoho Puvi"/>
              </a:defRPr>
            </a:lvl2pPr>
            <a:lvl3pPr algn="ctr" indent="0" lvl="2" marL="87269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b="0" dirty="0" lang="en-US" sz="1600">
                <a:solidFill>
                  <a:schemeClr val="tx1">
                    <a:tint val="75000"/>
                  </a:schemeClr>
                </a:solidFill>
                <a:latin typeface="Zoho Puvi"/>
              </a:defRPr>
            </a:lvl3pPr>
            <a:lvl4pPr algn="ctr" indent="0" lvl="3" marL="1309034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b="0" dirty="0" lang="en-US" sz="1600">
                <a:solidFill>
                  <a:schemeClr val="tx1">
                    <a:tint val="75000"/>
                  </a:schemeClr>
                </a:solidFill>
                <a:latin typeface="Zoho Puvi"/>
              </a:defRPr>
            </a:lvl4pPr>
            <a:lvl5pPr algn="ctr" indent="0" lvl="4" marL="174538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b="0" dirty="0" lang="en-US" sz="1600">
                <a:solidFill>
                  <a:schemeClr val="tx1">
                    <a:tint val="75000"/>
                  </a:schemeClr>
                </a:solidFill>
                <a:latin typeface="Zoho Puvi"/>
              </a:defRPr>
            </a:lvl5pPr>
            <a:lvl6pPr algn="ctr" indent="0" lvl="5" marL="2181725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dirty="0" lang="en-US" sz="1900">
                <a:solidFill>
                  <a:schemeClr val="tx1">
                    <a:tint val="75000"/>
                  </a:schemeClr>
                </a:solidFill>
                <a:latin typeface="Calibri"/>
              </a:defRPr>
            </a:lvl6pPr>
            <a:lvl7pPr algn="ctr" indent="0" lvl="6" marL="2618069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dirty="0" lang="en-US" sz="1900">
                <a:solidFill>
                  <a:schemeClr val="tx1">
                    <a:tint val="75000"/>
                  </a:schemeClr>
                </a:solidFill>
                <a:latin typeface="Calibri"/>
              </a:defRPr>
            </a:lvl7pPr>
            <a:lvl8pPr algn="ctr" indent="0" lvl="7" marL="3054416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dirty="0" lang="en-US" sz="1900">
                <a:solidFill>
                  <a:schemeClr val="tx1">
                    <a:tint val="75000"/>
                  </a:schemeClr>
                </a:solidFill>
                <a:latin typeface="Calibri"/>
              </a:defRPr>
            </a:lvl8pPr>
            <a:lvl9pPr algn="ctr" indent="0" lvl="8" marL="349076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dirty="0" lang="en-US" sz="1900">
                <a:solidFill>
                  <a:schemeClr val="tx1">
                    <a:tint val="75000"/>
                  </a:schemeClr>
                </a:solidFill>
                <a:latin typeface="Calibri"/>
              </a:defRPr>
            </a:lvl9pPr>
          </a:lstStyle>
          <a:p>
            <a:pPr algn="l" indent="0" lvl="0" marL="0" rtl="false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</a:pPr>
            <a:r>
              <a:rPr b="1" dirty="0" lang="en-US" sz="1400">
                <a:solidFill>
                  <a:srgbClr val="002060"/>
                </a:solidFill>
                <a:latin typeface="Zoho Puvi"/>
              </a:rPr>
              <a:t>Live chat:</a:t>
            </a:r>
            <a:r>
              <a:rPr b="1" dirty="0" lang="en-US" sz="1400">
                <a:solidFill>
                  <a:srgbClr val="002060"/>
                </a:solidFill>
                <a:latin typeface="Zoho Puvi"/>
              </a:rPr>
              <a:t> </a:t>
            </a:r>
          </a:p>
          <a:p>
            <a:pPr algn="l" indent="0" lvl="0" marL="0" rtl="false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</a:pPr>
            <a:r>
              <a:rPr b="0" dirty="0" lang="en-US" sz="1400">
                <a:solidFill>
                  <a:srgbClr val="002060"/>
                </a:solidFill>
                <a:latin typeface="Zoho Puvi"/>
              </a:rPr>
              <a:t>For instant responses</a:t>
            </a:r>
            <a:endParaRPr b="0" dirty="0" lang="en-US" sz="1400">
              <a:solidFill>
                <a:srgbClr val="002060"/>
              </a:solidFill>
              <a:latin typeface="Zoho Puvi"/>
            </a:endParaRPr>
          </a:p>
        </p:txBody>
      </p:sp>
      <p:sp>
        <p:nvSpPr>
          <p:cNvPr hidden="false" id="8" name="">
            <a:extLst>
              <a:ext uri="{EA24D74C-BC37-4825-8EF2-638A67D7D71A}">
                <a16:creationId xmlns:a16="http://schemas.microsoft.com/office/drawing/2010/main" id="{95C4F51E-9642-4D1B-8F12-3057F3142D10}"/>
              </a:ext>
            </a:extLst>
          </p:cNvPr>
          <p:cNvSpPr txBox="1">
            <a:spLocks noGrp="true"/>
          </p:cNvSpPr>
          <p:nvPr/>
        </p:nvSpPr>
        <p:spPr>
          <a:xfrm rot="0">
            <a:off x="5252094" y="2190750"/>
            <a:ext cx="2593409" cy="706012"/>
          </a:xfrm>
          <a:prstGeom prst="rect">
            <a:avLst/>
          </a:prstGeom>
          <a:ln w="0">
            <a:noFill/>
            <a:round/>
          </a:ln>
          <a:effectLst/>
        </p:spPr>
        <p:txBody>
          <a:bodyPr anchor="t" bIns="43635" lIns="87269" numCol="1" rIns="87269" rtlCol="0" spcCol="0" tIns="43635" vert="horz">
            <a:noAutofit/>
          </a:bodyPr>
          <a:lstStyle>
            <a:lvl1pPr algn="ctr" indent="0" lvl="0" marL="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b="0" dirty="0" lang="en-US" sz="1600">
                <a:solidFill>
                  <a:schemeClr val="tx1">
                    <a:tint val="75000"/>
                  </a:schemeClr>
                </a:solidFill>
                <a:latin typeface="Zoho Puvi"/>
              </a:defRPr>
            </a:lvl1pPr>
            <a:lvl2pPr algn="ctr" indent="0" lvl="1" marL="436345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b="0" dirty="0" lang="en-US" sz="1600">
                <a:solidFill>
                  <a:schemeClr val="tx1">
                    <a:tint val="75000"/>
                  </a:schemeClr>
                </a:solidFill>
                <a:latin typeface="Zoho Puvi"/>
              </a:defRPr>
            </a:lvl2pPr>
            <a:lvl3pPr algn="ctr" indent="0" lvl="2" marL="87269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b="0" dirty="0" lang="en-US" sz="1600">
                <a:solidFill>
                  <a:schemeClr val="tx1">
                    <a:tint val="75000"/>
                  </a:schemeClr>
                </a:solidFill>
                <a:latin typeface="Zoho Puvi"/>
              </a:defRPr>
            </a:lvl3pPr>
            <a:lvl4pPr algn="ctr" indent="0" lvl="3" marL="1309034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b="0" dirty="0" lang="en-US" sz="1600">
                <a:solidFill>
                  <a:schemeClr val="tx1">
                    <a:tint val="75000"/>
                  </a:schemeClr>
                </a:solidFill>
                <a:latin typeface="Zoho Puvi"/>
              </a:defRPr>
            </a:lvl4pPr>
            <a:lvl5pPr algn="ctr" indent="0" lvl="4" marL="174538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b="0" dirty="0" lang="en-US" sz="1600">
                <a:solidFill>
                  <a:schemeClr val="tx1">
                    <a:tint val="75000"/>
                  </a:schemeClr>
                </a:solidFill>
                <a:latin typeface="Zoho Puvi"/>
              </a:defRPr>
            </a:lvl5pPr>
            <a:lvl6pPr algn="ctr" indent="0" lvl="5" marL="2181725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dirty="0" lang="en-US" sz="1900">
                <a:solidFill>
                  <a:schemeClr val="tx1">
                    <a:tint val="75000"/>
                  </a:schemeClr>
                </a:solidFill>
                <a:latin typeface="Calibri"/>
              </a:defRPr>
            </a:lvl6pPr>
            <a:lvl7pPr algn="ctr" indent="0" lvl="6" marL="2618069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dirty="0" lang="en-US" sz="1900">
                <a:solidFill>
                  <a:schemeClr val="tx1">
                    <a:tint val="75000"/>
                  </a:schemeClr>
                </a:solidFill>
                <a:latin typeface="Calibri"/>
              </a:defRPr>
            </a:lvl7pPr>
            <a:lvl8pPr algn="ctr" indent="0" lvl="7" marL="3054416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dirty="0" lang="en-US" sz="1900">
                <a:solidFill>
                  <a:schemeClr val="tx1">
                    <a:tint val="75000"/>
                  </a:schemeClr>
                </a:solidFill>
                <a:latin typeface="Calibri"/>
              </a:defRPr>
            </a:lvl8pPr>
            <a:lvl9pPr algn="ctr" indent="0" lvl="8" marL="349076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dirty="0" lang="en-US" sz="1900">
                <a:solidFill>
                  <a:schemeClr val="tx1">
                    <a:tint val="75000"/>
                  </a:schemeClr>
                </a:solidFill>
                <a:latin typeface="Calibri"/>
              </a:defRPr>
            </a:lvl9pPr>
          </a:lstStyle>
          <a:p>
            <a:pPr algn="l" indent="0" lvl="0" marL="0" rtl="false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</a:pPr>
            <a:r>
              <a:rPr b="1" dirty="0" lang="en-US" sz="1400">
                <a:solidFill>
                  <a:srgbClr val="002060"/>
                </a:solidFill>
                <a:latin typeface="Zoho Puvi"/>
              </a:rPr>
              <a:t>Visit our website:</a:t>
            </a:r>
            <a:r>
              <a:rPr b="1" dirty="0" lang="en-US" sz="1400">
                <a:solidFill>
                  <a:srgbClr val="002060"/>
                </a:solidFill>
                <a:latin typeface="Zoho Puvi"/>
              </a:rPr>
              <a:t> </a:t>
            </a:r>
          </a:p>
          <a:p>
            <a:pPr algn="l" indent="0" lvl="0" marL="0" rtl="false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</a:pPr>
            <a:r>
              <a:rPr b="0" dirty="0" lang="en-US" sz="1400" u="sng">
                <a:solidFill>
                  <a:srgbClr val="002060"/>
                </a:solidFill>
                <a:latin typeface="Zoho Puvi"/>
                <a:hlinkClick r:id="rId6" tooltip="https://www.manageengine.com/data-security/"/>
              </a:rPr>
              <a:t>www.</a:t>
            </a:r>
            <a:r>
              <a:rPr b="0" dirty="0" err="1" lang="en-US" sz="1400" u="sng">
                <a:solidFill>
                  <a:srgbClr val="002060"/>
                </a:solidFill>
                <a:latin typeface="Zoho Puvi"/>
                <a:hlinkClick r:id="rId7" tooltip="https://www.manageengine.com/data-security/"/>
              </a:rPr>
              <a:t>datasecurityplus</a:t>
            </a:r>
            <a:r>
              <a:rPr b="0" dirty="0" lang="en-US" sz="1400" u="sng">
                <a:solidFill>
                  <a:srgbClr val="002060"/>
                </a:solidFill>
                <a:latin typeface="Zoho Puvi"/>
                <a:hlinkClick r:id="rId8" tooltip="https://www.manageengine.com/data-security/"/>
              </a:rPr>
              <a:t>.com</a:t>
            </a:r>
            <a:endParaRPr b="0" dirty="0" lang="en-US" sz="1400" u="sng">
              <a:solidFill>
                <a:srgbClr val="002060"/>
              </a:solidFill>
              <a:latin typeface="Zoho Puvi"/>
              <a:hlinkClick r:id="rId9" tooltip="https://www.manageengine.com/data-security/"/>
            </a:endParaRPr>
          </a:p>
        </p:txBody>
      </p:sp>
      <p:sp>
        <p:nvSpPr>
          <p:cNvPr id="9" name="">
            <a:hlinkClick r:id="rId10"/>
            <a:extLst>
              <a:ext uri="{3278EE44-49F6-4024-9F6B-872DBEE9EAB6}">
                <a16:creationId xmlns:a16="http://schemas.microsoft.com/office/drawing/2010/main" id="{C2AD75DC-B5BC-410F-96FB-3B27AC7DD14C}"/>
              </a:ext>
            </a:extLst>
          </p:cNvPr>
          <p:cNvSpPr/>
          <p:nvPr/>
        </p:nvSpPr>
        <p:spPr>
          <a:xfrm flipH="false" flipV="false" rot="0">
            <a:off x="4743469" y="3523011"/>
            <a:ext cx="2124446" cy="440226"/>
          </a:xfrm>
          <a:prstGeom prst="roundRect">
            <a:avLst>
              <a:gd fmla="val 50000" name="adj"/>
            </a:avLst>
          </a:prstGeom>
          <a:solidFill>
            <a:srgbClr val="e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hidden="false" id="10" name="">
            <a:hlinkClick r:id="rId11"/>
            <a:extLst>
              <a:ext uri="{FCC96A97-1775-4A47-95CC-F9C9DF951DE3}">
                <a16:creationId xmlns:a16="http://schemas.microsoft.com/office/drawing/2010/main" id="{FEF5F1B7-8965-497C-87FA-936FA1CEB0C4}"/>
              </a:ext>
            </a:extLst>
          </p:cNvPr>
          <p:cNvSpPr txBox="1">
            <a:spLocks noGrp="true"/>
          </p:cNvSpPr>
          <p:nvPr/>
        </p:nvSpPr>
        <p:spPr>
          <a:xfrm rot="0">
            <a:off x="5004282" y="3527650"/>
            <a:ext cx="1532229" cy="401183"/>
          </a:xfrm>
          <a:prstGeom prst="rect">
            <a:avLst/>
          </a:prstGeom>
          <a:ln w="0">
            <a:noFill/>
            <a:round/>
          </a:ln>
          <a:effectLst/>
        </p:spPr>
        <p:txBody>
          <a:bodyPr anchor="ctr" bIns="43635" lIns="87269" numCol="1" rIns="87269" rtlCol="0" spcCol="0" tIns="43635" vert="horz">
            <a:noAutofit/>
          </a:bodyPr>
          <a:lstStyle>
            <a:lvl1pPr algn="ctr" indent="0" lvl="0" marL="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b="0" dirty="0" lang="en-US" sz="1600">
                <a:solidFill>
                  <a:schemeClr val="tx1">
                    <a:tint val="75000"/>
                  </a:schemeClr>
                </a:solidFill>
                <a:latin typeface="Zoho Puvi"/>
              </a:defRPr>
            </a:lvl1pPr>
            <a:lvl2pPr algn="ctr" indent="0" lvl="1" marL="436345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b="0" dirty="0" lang="en-US" sz="1600">
                <a:solidFill>
                  <a:schemeClr val="tx1">
                    <a:tint val="75000"/>
                  </a:schemeClr>
                </a:solidFill>
                <a:latin typeface="Zoho Puvi"/>
              </a:defRPr>
            </a:lvl2pPr>
            <a:lvl3pPr algn="ctr" indent="0" lvl="2" marL="87269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b="0" dirty="0" lang="en-US" sz="1600">
                <a:solidFill>
                  <a:schemeClr val="tx1">
                    <a:tint val="75000"/>
                  </a:schemeClr>
                </a:solidFill>
                <a:latin typeface="Zoho Puvi"/>
              </a:defRPr>
            </a:lvl3pPr>
            <a:lvl4pPr algn="ctr" indent="0" lvl="3" marL="1309034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b="0" dirty="0" lang="en-US" sz="1600">
                <a:solidFill>
                  <a:schemeClr val="tx1">
                    <a:tint val="75000"/>
                  </a:schemeClr>
                </a:solidFill>
                <a:latin typeface="Zoho Puvi"/>
              </a:defRPr>
            </a:lvl4pPr>
            <a:lvl5pPr algn="ctr" indent="0" lvl="4" marL="174538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b="0" dirty="0" lang="en-US" sz="1600">
                <a:solidFill>
                  <a:schemeClr val="tx1">
                    <a:tint val="75000"/>
                  </a:schemeClr>
                </a:solidFill>
                <a:latin typeface="Zoho Puvi"/>
              </a:defRPr>
            </a:lvl5pPr>
            <a:lvl6pPr algn="ctr" indent="0" lvl="5" marL="2181725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dirty="0" lang="en-US" sz="1900">
                <a:solidFill>
                  <a:schemeClr val="tx1">
                    <a:tint val="75000"/>
                  </a:schemeClr>
                </a:solidFill>
                <a:latin typeface="Calibri"/>
              </a:defRPr>
            </a:lvl6pPr>
            <a:lvl7pPr algn="ctr" indent="0" lvl="6" marL="2618069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dirty="0" lang="en-US" sz="1900">
                <a:solidFill>
                  <a:schemeClr val="tx1">
                    <a:tint val="75000"/>
                  </a:schemeClr>
                </a:solidFill>
                <a:latin typeface="Calibri"/>
              </a:defRPr>
            </a:lvl7pPr>
            <a:lvl8pPr algn="ctr" indent="0" lvl="7" marL="3054416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dirty="0" lang="en-US" sz="1900">
                <a:solidFill>
                  <a:schemeClr val="tx1">
                    <a:tint val="75000"/>
                  </a:schemeClr>
                </a:solidFill>
                <a:latin typeface="Calibri"/>
              </a:defRPr>
            </a:lvl8pPr>
            <a:lvl9pPr algn="ctr" indent="0" lvl="8" marL="349076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dirty="0" lang="en-US" sz="1900">
                <a:solidFill>
                  <a:schemeClr val="tx1">
                    <a:tint val="75000"/>
                  </a:schemeClr>
                </a:solidFill>
                <a:latin typeface="Calibri"/>
              </a:defRPr>
            </a:lvl9pPr>
          </a:lstStyle>
          <a:p>
            <a:pPr algn="ctr" indent="0" lvl="0" marL="0" rtl="false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</a:pPr>
            <a:r>
              <a:rPr dirty="0" lang="en-US" sz="1400">
                <a:solidFill>
                  <a:schemeClr val="bg1"/>
                </a:solidFill>
                <a:latin typeface="Zoho Puvi-medium"/>
              </a:rPr>
              <a:t>Download now</a:t>
            </a:r>
            <a:endParaRPr dirty="0" lang="en-US" sz="1400">
              <a:solidFill>
                <a:schemeClr val="bg1"/>
              </a:solidFill>
              <a:latin typeface="Zoho Puvi-medium"/>
            </a:endParaRPr>
          </a:p>
        </p:txBody>
      </p:sp>
      <p:cxnSp>
        <p:nvCxnSpPr>
          <p:cNvPr id="11" name="">
            <a:extLst>
              <a:ext uri="{CD47EF6F-69EE-4276-A47C-FA2405C2124A}">
                <a16:creationId xmlns:a16="http://schemas.microsoft.com/office/drawing/2010/main" id="{934F7AEA-330C-4389-9889-E90F132DD672}"/>
              </a:ext>
            </a:extLst>
          </p:cNvPr>
          <p:cNvCxnSpPr/>
          <p:nvPr/>
        </p:nvCxnSpPr>
        <p:spPr>
          <a:xfrm flipH="false" flipV="true" rot="10800000">
            <a:off x="4427353" y="1146676"/>
            <a:ext cx="0" cy="3369697"/>
          </a:xfrm>
          <a:prstGeom prst="line">
            <a:avLst/>
          </a:prstGeom>
          <a:ln cap="flat" w="9525">
            <a:solidFill>
              <a:schemeClr val="tx2">
                <a:lumMod val="20000"/>
                <a:lumOff val="80000"/>
              </a:schemeClr>
            </a:solidFill>
            <a:prstDash val="solid"/>
            <a:round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cxnSp>
        <p:nvCxnSpPr>
          <p:cNvPr id="12" name="">
            <a:extLst>
              <a:ext uri="{F1C8001F-86CF-439D-B413-B5869F6BE60E}">
                <a16:creationId xmlns:a16="http://schemas.microsoft.com/office/drawing/2010/main" id="{88B2E874-CDE0-40FF-AEA9-D2C86C6BA3E9}"/>
              </a:ext>
            </a:extLst>
          </p:cNvPr>
          <p:cNvCxnSpPr/>
          <p:nvPr/>
        </p:nvCxnSpPr>
        <p:spPr>
          <a:xfrm flipH="true" flipV="false" rot="10800000">
            <a:off x="680256" y="2076450"/>
            <a:ext cx="7521158" cy="0"/>
          </a:xfrm>
          <a:prstGeom prst="line">
            <a:avLst/>
          </a:prstGeom>
          <a:ln cap="flat" w="9525">
            <a:solidFill>
              <a:schemeClr val="tx2">
                <a:lumMod val="20000"/>
                <a:lumOff val="80000"/>
              </a:schemeClr>
            </a:solidFill>
            <a:prstDash val="solid"/>
            <a:round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cxnSp>
        <p:nvCxnSpPr>
          <p:cNvPr id="13" name="">
            <a:extLst>
              <a:ext uri="{DD3B9566-7B49-4DAA-A1DD-49C32189E519}">
                <a16:creationId xmlns:a16="http://schemas.microsoft.com/office/drawing/2010/main" id="{CD82E78C-51CB-4991-BCC1-44DD8BBFE161}"/>
              </a:ext>
            </a:extLst>
          </p:cNvPr>
          <p:cNvCxnSpPr/>
          <p:nvPr/>
        </p:nvCxnSpPr>
        <p:spPr>
          <a:xfrm flipH="true" flipV="true" rot="10800000">
            <a:off x="617353" y="3143250"/>
            <a:ext cx="7584062" cy="0"/>
          </a:xfrm>
          <a:prstGeom prst="line">
            <a:avLst/>
          </a:prstGeom>
          <a:ln cap="flat" w="9525">
            <a:solidFill>
              <a:schemeClr val="tx2">
                <a:lumMod val="20000"/>
                <a:lumOff val="80000"/>
              </a:schemeClr>
            </a:solidFill>
            <a:prstDash val="solid"/>
            <a:round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pic>
        <p:nvPicPr>
          <p:cNvPr id="14" name="">
            <a:extLst>
              <a:ext uri="{20708EC0-40DF-4BD6-9EDD-5A852495D6E3}">
                <a16:creationId xmlns:a16="http://schemas.microsoft.com/office/drawing/2010/main" id="{587DF4CA-6685-438D-963F-123DB9024E8C}"/>
              </a:ext>
            </a:extLst>
          </p:cNvPr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flipH="false" flipV="false" rot="0">
            <a:off x="854663" y="1411485"/>
            <a:ext cx="287802" cy="287802"/>
          </a:xfrm>
          <a:prstGeom prst="rect">
            <a:avLst/>
          </a:prstGeom>
          <a:noFill/>
        </p:spPr>
      </p:pic>
      <p:pic>
        <p:nvPicPr>
          <p:cNvPr id="15" name="">
            <a:extLst>
              <a:ext uri="{031A5FA6-3A66-46A0-9694-9CDAD32A1CF7}">
                <a16:creationId xmlns:a16="http://schemas.microsoft.com/office/drawing/2010/main" id="{C85ACFBA-7119-4070-A213-AC28026AF065}"/>
              </a:ext>
            </a:extLst>
          </p:cNvPr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flipH="false" flipV="false" rot="0">
            <a:off x="839833" y="2310187"/>
            <a:ext cx="317454" cy="319198"/>
          </a:xfrm>
          <a:prstGeom prst="rect">
            <a:avLst/>
          </a:prstGeom>
          <a:noFill/>
        </p:spPr>
      </p:pic>
      <p:pic>
        <p:nvPicPr>
          <p:cNvPr id="16" name="">
            <a:extLst>
              <a:ext uri="{AB66D765-6201-4691-B992-694736C48DAA}">
                <a16:creationId xmlns:a16="http://schemas.microsoft.com/office/drawing/2010/main" id="{2035E8F5-9A7B-4F67-BC81-6AEB2496E8EA}"/>
              </a:ext>
            </a:extLst>
          </p:cNvPr>
          <p:cNvPicPr>
            <a:picLocks noChangeAspect="true"/>
          </p:cNvPicPr>
          <p:nvPr/>
        </p:nvPicPr>
        <p:blipFill>
          <a:blip r:embed="rId14"/>
          <a:stretch>
            <a:fillRect/>
          </a:stretch>
        </p:blipFill>
        <p:spPr>
          <a:xfrm flipH="false" flipV="false" rot="0">
            <a:off x="860763" y="3395902"/>
            <a:ext cx="275592" cy="357572"/>
          </a:xfrm>
          <a:prstGeom prst="rect">
            <a:avLst/>
          </a:prstGeom>
          <a:noFill/>
        </p:spPr>
      </p:pic>
      <p:pic>
        <p:nvPicPr>
          <p:cNvPr id="17" name="">
            <a:extLst>
              <a:ext uri="{8E82C980-E449-4934-A87A-5AC50BF11AFF}">
                <a16:creationId xmlns:a16="http://schemas.microsoft.com/office/drawing/2010/main" id="{7804953C-FCBE-4097-9710-47F079CC5199}"/>
              </a:ext>
            </a:extLst>
          </p:cNvPr>
          <p:cNvPicPr>
            <a:picLocks noChangeAspect="true"/>
          </p:cNvPicPr>
          <p:nvPr/>
        </p:nvPicPr>
        <p:blipFill>
          <a:blip r:embed="rId15"/>
          <a:stretch>
            <a:fillRect/>
          </a:stretch>
        </p:blipFill>
        <p:spPr>
          <a:xfrm flipH="false" flipV="false" rot="0">
            <a:off x="4733925" y="1386451"/>
            <a:ext cx="361060" cy="355828"/>
          </a:xfrm>
          <a:prstGeom prst="rect">
            <a:avLst/>
          </a:prstGeom>
          <a:noFill/>
        </p:spPr>
      </p:pic>
      <p:pic>
        <p:nvPicPr>
          <p:cNvPr id="18" name="">
            <a:extLst>
              <a:ext uri="{00863F0C-4EB1-4B14-81AA-5E99D1761152}">
                <a16:creationId xmlns:a16="http://schemas.microsoft.com/office/drawing/2010/main" id="{6BA4686D-0FB2-4C2A-803D-6ABB1A2DF8DA}"/>
              </a:ext>
            </a:extLst>
          </p:cNvPr>
          <p:cNvPicPr>
            <a:picLocks noChangeAspect="true"/>
          </p:cNvPicPr>
          <p:nvPr/>
        </p:nvPicPr>
        <p:blipFill>
          <a:blip r:embed="rId16"/>
          <a:stretch>
            <a:fillRect/>
          </a:stretch>
        </p:blipFill>
        <p:spPr>
          <a:xfrm flipH="false" flipV="false" rot="0">
            <a:off x="4724400" y="2268449"/>
            <a:ext cx="378503" cy="380247"/>
          </a:xfrm>
          <a:prstGeom prst="rect">
            <a:avLst/>
          </a:prstGeom>
          <a:noFill/>
        </p:spPr>
      </p:pic>
      <p:sp>
        <p:nvSpPr>
          <p:cNvPr id="19" name="Slide Number Placeholder 5">
            <a:extLst>
              <a:ext uri="{AFDA6118-035E-48D7-944E-CCFAF029CC08}">
                <a16:creationId xmlns:a16="http://schemas.microsoft.com/office/drawing/2010/main" id="{8827B226-A785-4431-8C74-510F95A7CDB9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>
          <a:xfrm rot="0">
            <a:off x="8458200" y="4729162"/>
            <a:ext cx="495300" cy="273843"/>
          </a:xfrm>
        </p:spPr>
        <p:txBody>
          <a:bodyPr rtlCol="0"/>
          <a:lstStyle/>
          <a:p>
            <a:pPr/>
            <a:fld id="{402B29AF-1863-4F31-9910-2385C580A7FC}" type="slidenum"/>
            <a:endParaRPr dirty="0" lang="en-US"/>
          </a:p>
        </p:txBody>
      </p:sp>
    </p:spTree>
    <p:extLst>
      <p:ext uri="{672B217D-0EA1-4BCA-BEE2-836C2535C11D}">
        <p14:creationId xmlns:p14="http://schemas.microsoft.com/office/powerpoint/2010/main" val="1720784295772"/>
      </p:ext>
    </p:extLst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D2AA13E0-8F6A-4CD6-A805-D21C789F4081}">
                <a16:creationId xmlns:a16="http://schemas.microsoft.com/office/drawing/2010/main" id="{13062949-C478-4CCD-85E2-A285829FE123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 rot="0">
            <a:off x="685800" y="285750"/>
            <a:ext cx="6324600" cy="1102519"/>
          </a:xfrm>
        </p:spPr>
        <p:txBody>
          <a:bodyPr anchor="ctr" rtlCol="0">
            <a:noAutofit/>
          </a:bodyPr>
          <a:lstStyle/>
          <a:p>
            <a:pPr algn="l"/>
            <a:r>
              <a:rPr b="1" dirty="0" lang="en-IN" sz="2700">
                <a:solidFill>
                  <a:srgbClr val="1a47b6"/>
                </a:solidFill>
                <a:latin typeface="Zoho Puvi"/>
              </a:rPr>
              <a:t>Data security: Need of the hour</a:t>
            </a:r>
            <a:endParaRPr b="1" dirty="0" lang="en-IN" sz="2700">
              <a:solidFill>
                <a:srgbClr val="1a47b6"/>
              </a:solidFill>
              <a:latin typeface="Zoho Puvi"/>
            </a:endParaRPr>
          </a:p>
        </p:txBody>
      </p:sp>
      <p:sp>
        <p:nvSpPr>
          <p:cNvPr id="3" name="Subtitle 3">
            <a:extLst>
              <a:ext uri="{767DA3B5-12D5-48E8-A4A7-14C566CF702A}">
                <a16:creationId xmlns:a16="http://schemas.microsoft.com/office/drawing/2010/main" id="{294142D2-9B8B-44EE-BB7C-D4B0B4BBEFC0}"/>
              </a:ext>
            </a:extLst>
          </p:cNvPr>
          <p:cNvSpPr>
            <a:spLocks noGrp="true"/>
          </p:cNvSpPr>
          <p:nvPr>
            <p:ph idx="1" type="subTitle"/>
          </p:nvPr>
        </p:nvSpPr>
        <p:spPr>
          <a:xfrm rot="0">
            <a:off x="978960" y="1276350"/>
            <a:ext cx="6923732" cy="2806550"/>
          </a:xfrm>
        </p:spPr>
        <p:txBody>
          <a:bodyPr rtlCol="0">
            <a:noAutofit/>
          </a:bodyPr>
          <a:lstStyle/>
          <a:p>
            <a:pPr algn="l">
              <a:lnSpc>
                <a:spcPct val="125000"/>
              </a:lnSpc>
            </a:pPr>
            <a:r>
              <a:rPr b="0" dirty="0" lang="en-IN" sz="1400">
                <a:solidFill>
                  <a:srgbClr val="002060"/>
                </a:solidFill>
                <a:latin typeface="Zoho Puvi"/>
              </a:rPr>
              <a:t>‌</a:t>
            </a:r>
            <a:r>
              <a:rPr b="1" dirty="0" lang="en-IN" sz="1400">
                <a:solidFill>
                  <a:srgbClr val="002060"/>
                </a:solidFill>
                <a:latin typeface="Zoho Puvi"/>
              </a:rPr>
              <a:t>Exponential data growth: </a:t>
            </a:r>
            <a:r>
              <a:rPr b="0" dirty="0" lang="en-IN" sz="1400">
                <a:solidFill>
                  <a:srgbClr val="002060"/>
                </a:solidFill>
                <a:latin typeface="Zoho Puvi"/>
              </a:rPr>
              <a:t>Control over data usage and proactive data management is essential to reduce expenses and optimize storage effic</a:t>
            </a:r>
            <a:r>
              <a:rPr b="0" dirty="0" lang="en-IN" sz="1400">
                <a:solidFill>
                  <a:srgbClr val="002060"/>
                </a:solidFill>
                <a:latin typeface="Zoho Puvi"/>
              </a:rPr>
              <a:t>iency</a:t>
            </a:r>
          </a:p>
          <a:p>
            <a:pPr algn="l">
              <a:lnSpc>
                <a:spcPct val="125000"/>
              </a:lnSpc>
            </a:pPr>
            <a:r>
              <a:rPr dirty="0" lang="en-IN" sz="1400">
                <a:solidFill>
                  <a:srgbClr val="002060"/>
                </a:solidFill>
                <a:latin typeface="Lato 2"/>
              </a:rPr>
              <a:t/>
            </a:r>
          </a:p>
          <a:p>
            <a:pPr algn="l" indent="0">
              <a:lnSpc>
                <a:spcPct val="125000"/>
              </a:lnSpc>
              <a:buNone/>
            </a:pPr>
            <a:r>
              <a:rPr b="1" dirty="0" lang="en-IN" sz="1400">
                <a:solidFill>
                  <a:srgbClr val="002060"/>
                </a:solidFill>
                <a:latin typeface="Zoho Puvi"/>
              </a:rPr>
              <a:t>Advanced t</a:t>
            </a:r>
            <a:r>
              <a:rPr b="1" dirty="0" lang="en-IN" sz="1400">
                <a:solidFill>
                  <a:srgbClr val="002060"/>
                </a:solidFill>
                <a:latin typeface="Zoho Puvi"/>
              </a:rPr>
              <a:t>hreats to sensitive data: </a:t>
            </a:r>
            <a:r>
              <a:rPr b="0" dirty="0" lang="en-IN" sz="1400">
                <a:solidFill>
                  <a:srgbClr val="002060"/>
                </a:solidFill>
                <a:latin typeface="Zoho Puvi"/>
              </a:rPr>
              <a:t>Increasing </a:t>
            </a:r>
            <a:r>
              <a:rPr b="0" dirty="0" lang="en-IN" sz="1400">
                <a:solidFill>
                  <a:srgbClr val="002060"/>
                </a:solidFill>
                <a:latin typeface="Zoho Puvi"/>
              </a:rPr>
              <a:t>data breach incidents necessitate a content-aware data loss prevention measure that can locate and protect vulnerable</a:t>
            </a:r>
            <a:r>
              <a:rPr b="0" dirty="0" lang="en-IN" sz="1400">
                <a:solidFill>
                  <a:srgbClr val="002060"/>
                </a:solidFill>
                <a:latin typeface="Zoho Puvi"/>
              </a:rPr>
              <a:t>,</a:t>
            </a:r>
            <a:r>
              <a:rPr b="0" dirty="0" lang="en-IN" sz="1400">
                <a:solidFill>
                  <a:srgbClr val="002060"/>
                </a:solidFill>
                <a:latin typeface="Zoho Puvi"/>
              </a:rPr>
              <a:t> sensitive files</a:t>
            </a:r>
          </a:p>
          <a:p>
            <a:pPr algn="l" indent="0">
              <a:lnSpc>
                <a:spcPct val="125000"/>
              </a:lnSpc>
              <a:buNone/>
            </a:pPr>
            <a:r>
              <a:rPr dirty="0" lang="en-IN" sz="1400">
                <a:solidFill>
                  <a:srgbClr val="002060"/>
                </a:solidFill>
                <a:latin typeface="Lato 2"/>
              </a:rPr>
              <a:t/>
            </a:r>
          </a:p>
          <a:p>
            <a:pPr algn="l" indent="0">
              <a:lnSpc>
                <a:spcPct val="125000"/>
              </a:lnSpc>
              <a:buNone/>
            </a:pPr>
            <a:r>
              <a:rPr b="1" dirty="0" lang="en-IN" sz="1400">
                <a:solidFill>
                  <a:srgbClr val="002060"/>
                </a:solidFill>
                <a:latin typeface="Zoho Puvi"/>
              </a:rPr>
              <a:t>Complying with regulations: </a:t>
            </a:r>
            <a:r>
              <a:rPr b="0" dirty="0" lang="en-IN" sz="1400">
                <a:solidFill>
                  <a:srgbClr val="002060"/>
                </a:solidFill>
                <a:latin typeface="Zoho Puvi"/>
              </a:rPr>
              <a:t>An automated </a:t>
            </a:r>
            <a:r>
              <a:rPr b="0" dirty="0" lang="en-IN" sz="1400">
                <a:solidFill>
                  <a:srgbClr val="002060"/>
                </a:solidFill>
                <a:latin typeface="Zoho Puvi"/>
              </a:rPr>
              <a:t>data-centric audit and protection</a:t>
            </a:r>
            <a:r>
              <a:rPr b="0" dirty="0" lang="en-IN" sz="1400">
                <a:solidFill>
                  <a:srgbClr val="002060"/>
                </a:solidFill>
                <a:latin typeface="Zoho Puvi"/>
              </a:rPr>
              <a:t> approach </a:t>
            </a:r>
            <a:r>
              <a:rPr b="0" dirty="0" lang="en-IN" sz="1400">
                <a:solidFill>
                  <a:srgbClr val="002060"/>
                </a:solidFill>
                <a:latin typeface="Zoho Puvi"/>
              </a:rPr>
              <a:t>can </a:t>
            </a:r>
            <a:r>
              <a:rPr b="0" dirty="0" lang="en-IN" sz="1400">
                <a:solidFill>
                  <a:srgbClr val="002060"/>
                </a:solidFill>
                <a:latin typeface="Zoho Puvi"/>
              </a:rPr>
              <a:t>help</a:t>
            </a:r>
            <a:r>
              <a:rPr b="0" dirty="0" lang="en-IN" sz="1400">
                <a:solidFill>
                  <a:srgbClr val="002060"/>
                </a:solidFill>
                <a:latin typeface="Zoho Puvi"/>
              </a:rPr>
              <a:t> organizations </a:t>
            </a:r>
            <a:r>
              <a:rPr b="0" dirty="0" lang="en-IN" sz="1400">
                <a:solidFill>
                  <a:srgbClr val="002060"/>
                </a:solidFill>
                <a:latin typeface="Zoho Puvi"/>
              </a:rPr>
              <a:t>meet</a:t>
            </a:r>
            <a:r>
              <a:rPr b="0" dirty="0" lang="en-IN" sz="1400">
                <a:solidFill>
                  <a:srgbClr val="002060"/>
                </a:solidFill>
                <a:latin typeface="Zoho Puvi"/>
              </a:rPr>
              <a:t> compliance requirements</a:t>
            </a:r>
            <a:endParaRPr b="0" dirty="0" lang="en-IN" sz="1400">
              <a:solidFill>
                <a:srgbClr val="002060"/>
              </a:solidFill>
              <a:latin typeface="Zoho Puvi"/>
            </a:endParaRPr>
          </a:p>
        </p:txBody>
      </p:sp>
      <p:sp>
        <p:nvSpPr>
          <p:cNvPr id="4" name="Slide Number Placeholder 5">
            <a:extLst>
              <a:ext uri="{DC7C61AB-D492-4240-AF94-DFA07669DAB4}">
                <a16:creationId xmlns:a16="http://schemas.microsoft.com/office/drawing/2010/main" id="{61A8BE73-7F32-48CD-994E-5B589B10AE48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>
          <a:xfrm rot="0">
            <a:off x="8458200" y="4729162"/>
            <a:ext cx="495300" cy="273843"/>
          </a:xfrm>
        </p:spPr>
        <p:txBody>
          <a:bodyPr rtlCol="0"/>
          <a:lstStyle/>
          <a:p>
            <a:pPr/>
            <a:r>
              <a:rPr dirty="0" lang="en-US"/>
              <a:t>3</a:t>
            </a:r>
            <a:endParaRPr dirty="0" lang="en-US"/>
          </a:p>
        </p:txBody>
      </p:sp>
      <p:sp>
        <p:nvSpPr>
          <p:cNvPr id="5" name="">
            <a:extLst>
              <a:ext uri="{7FAFC9BC-3211-4E84-99A1-73BB5F137752}">
                <a16:creationId xmlns:a16="http://schemas.microsoft.com/office/drawing/2010/main" id="{B5378631-F79E-4C83-B4F7-48067AE03C7A}"/>
              </a:ext>
            </a:extLst>
          </p:cNvPr>
          <p:cNvSpPr/>
          <p:nvPr/>
        </p:nvSpPr>
        <p:spPr>
          <a:xfrm flipH="false" flipV="false" rot="0">
            <a:off x="820207" y="1391773"/>
            <a:ext cx="46663" cy="427744"/>
          </a:xfrm>
          <a:prstGeom prst="rect">
            <a:avLst/>
          </a:prstGeom>
          <a:solidFill>
            <a:srgbClr val="f7711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6" name="">
            <a:extLst>
              <a:ext uri="{E4436163-7C5C-4643-B333-13C97A0D7D34}">
                <a16:creationId xmlns:a16="http://schemas.microsoft.com/office/drawing/2010/main" id="{ED0423A9-3C77-401F-B80C-1A7F0FB1D747}"/>
              </a:ext>
            </a:extLst>
          </p:cNvPr>
          <p:cNvSpPr/>
          <p:nvPr/>
        </p:nvSpPr>
        <p:spPr>
          <a:xfrm flipH="false" flipV="false" rot="0">
            <a:off x="820207" y="2305277"/>
            <a:ext cx="46663" cy="658137"/>
          </a:xfrm>
          <a:prstGeom prst="rect">
            <a:avLst/>
          </a:prstGeom>
          <a:solidFill>
            <a:srgbClr val="f7711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7" name="">
            <a:extLst>
              <a:ext uri="{21C91926-2461-47DF-94BD-DDB628DD662F}">
                <a16:creationId xmlns:a16="http://schemas.microsoft.com/office/drawing/2010/main" id="{371BE6A3-872D-4921-B20F-F2975ED23BF8}"/>
              </a:ext>
            </a:extLst>
          </p:cNvPr>
          <p:cNvSpPr/>
          <p:nvPr/>
        </p:nvSpPr>
        <p:spPr>
          <a:xfrm flipH="false" flipV="false" rot="0">
            <a:off x="820207" y="3449174"/>
            <a:ext cx="46663" cy="427744"/>
          </a:xfrm>
          <a:prstGeom prst="rect">
            <a:avLst/>
          </a:prstGeom>
          <a:solidFill>
            <a:srgbClr val="f7711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</p:spTree>
    <p:extLst>
      <p:ext uri="{428C0695-4013-40C8-B8A3-9B8DE1F8900E}">
        <p14:creationId xmlns:p14="http://schemas.microsoft.com/office/powerpoint/2010/main" val="1720784295738"/>
      </p:ext>
    </p:extLst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D2521C91-28F7-40F0-92E8-554D6490F36C}">
                <a16:creationId xmlns:a16="http://schemas.microsoft.com/office/drawing/2010/main" id="{2B38E95A-E008-4CA7-B12C-C086C965AFC1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 rot="0">
            <a:off x="685800" y="285750"/>
            <a:ext cx="6324600" cy="1102519"/>
          </a:xfrm>
        </p:spPr>
        <p:txBody>
          <a:bodyPr anchor="ctr" rtlCol="0">
            <a:noAutofit/>
          </a:bodyPr>
          <a:lstStyle/>
          <a:p>
            <a:pPr algn="l"/>
            <a:r>
              <a:rPr b="1" dirty="0" lang="en-IN" sz="2700">
                <a:solidFill>
                  <a:srgbClr val="1a47b6"/>
                </a:solidFill>
                <a:latin typeface="Zoho Puvi"/>
              </a:rPr>
              <a:t>About DataSecurity Plus</a:t>
            </a:r>
            <a:endParaRPr b="1" dirty="0" lang="en-IN" sz="2700">
              <a:solidFill>
                <a:srgbClr val="1a47b6"/>
              </a:solidFill>
              <a:latin typeface="Zoho Puvi"/>
            </a:endParaRPr>
          </a:p>
        </p:txBody>
      </p:sp>
      <p:sp>
        <p:nvSpPr>
          <p:cNvPr id="3" name="Subtitle 3">
            <a:extLst>
              <a:ext uri="{81599803-3576-40A6-97B3-0D60DA334CAD}">
                <a16:creationId xmlns:a16="http://schemas.microsoft.com/office/drawing/2010/main" id="{F321E1A6-F93F-49A5-8F42-5481916F845B}"/>
              </a:ext>
            </a:extLst>
          </p:cNvPr>
          <p:cNvSpPr>
            <a:spLocks noGrp="true"/>
          </p:cNvSpPr>
          <p:nvPr>
            <p:ph idx="1" type="subTitle"/>
          </p:nvPr>
        </p:nvSpPr>
        <p:spPr>
          <a:xfrm rot="0">
            <a:off x="685800" y="1276350"/>
            <a:ext cx="7677359" cy="638670"/>
          </a:xfrm>
        </p:spPr>
        <p:txBody>
          <a:bodyPr rtlCol="0">
            <a:noAutofit/>
          </a:bodyPr>
          <a:lstStyle/>
          <a:p>
            <a:pPr algn="l">
              <a:lnSpc>
                <a:spcPct val="140000"/>
              </a:lnSpc>
            </a:pPr>
            <a:r>
              <a:rPr dirty="0" lang="en-IN" sz="1400">
                <a:solidFill>
                  <a:srgbClr val="002060"/>
                </a:solidFill>
                <a:latin typeface="Calibri-medium"/>
              </a:rPr>
              <a:t>ManageEngine DataSecurity Plus is a unified data security posture management platform. It provides a host of capabilities, including:</a:t>
            </a:r>
            <a:endParaRPr dirty="0" lang="en-IN" sz="1400">
              <a:solidFill>
                <a:srgbClr val="002060"/>
              </a:solidFill>
              <a:latin typeface="Calibri-medium"/>
            </a:endParaRPr>
          </a:p>
        </p:txBody>
      </p:sp>
      <p:sp>
        <p:nvSpPr>
          <p:cNvPr hidden="false" id="4" name="">
            <a:extLst>
              <a:ext uri="{025FF0F7-869C-4E17-A587-9FE0AE372186}">
                <a16:creationId xmlns:a16="http://schemas.microsoft.com/office/drawing/2010/main" id="{1A1167CC-BDA9-4BF5-B31E-F448AB714F9F}"/>
              </a:ext>
            </a:extLst>
          </p:cNvPr>
          <p:cNvSpPr txBox="1">
            <a:spLocks noGrp="true"/>
          </p:cNvSpPr>
          <p:nvPr/>
        </p:nvSpPr>
        <p:spPr>
          <a:xfrm rot="0">
            <a:off x="796051" y="2165165"/>
            <a:ext cx="4155843" cy="1585988"/>
          </a:xfrm>
          <a:prstGeom prst="rect">
            <a:avLst/>
          </a:prstGeom>
          <a:ln w="0">
            <a:noFill/>
            <a:round/>
          </a:ln>
          <a:effectLst/>
        </p:spPr>
        <p:txBody>
          <a:bodyPr anchor="t" bIns="0" lIns="0" numCol="1" rIns="0" rtlCol="0" spcCol="0" tIns="0" vert="horz">
            <a:noAutofit/>
          </a:bodyPr>
          <a:lstStyle>
            <a:lvl1pPr algn="ctr" indent="0" lvl="0" marL="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b="0" dirty="0" lang="en-US" sz="1600">
                <a:solidFill>
                  <a:schemeClr val="tx1">
                    <a:tint val="75000"/>
                  </a:schemeClr>
                </a:solidFill>
                <a:latin typeface="Zoho Puvi"/>
              </a:defRPr>
            </a:lvl1pPr>
            <a:lvl2pPr algn="ctr" indent="0" lvl="1" marL="436345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b="0" dirty="0" lang="en-US" sz="1600">
                <a:solidFill>
                  <a:schemeClr val="tx1">
                    <a:tint val="75000"/>
                  </a:schemeClr>
                </a:solidFill>
                <a:latin typeface="Zoho Puvi"/>
              </a:defRPr>
            </a:lvl2pPr>
            <a:lvl3pPr algn="ctr" indent="0" lvl="2" marL="87269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b="0" dirty="0" lang="en-US" sz="1600">
                <a:solidFill>
                  <a:schemeClr val="tx1">
                    <a:tint val="75000"/>
                  </a:schemeClr>
                </a:solidFill>
                <a:latin typeface="Zoho Puvi"/>
              </a:defRPr>
            </a:lvl3pPr>
            <a:lvl4pPr algn="ctr" indent="0" lvl="3" marL="1309034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b="0" dirty="0" lang="en-US" sz="1600">
                <a:solidFill>
                  <a:schemeClr val="tx1">
                    <a:tint val="75000"/>
                  </a:schemeClr>
                </a:solidFill>
                <a:latin typeface="Zoho Puvi"/>
              </a:defRPr>
            </a:lvl4pPr>
            <a:lvl5pPr algn="ctr" indent="0" lvl="4" marL="174538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b="0" dirty="0" lang="en-US" sz="1600">
                <a:solidFill>
                  <a:schemeClr val="tx1">
                    <a:tint val="75000"/>
                  </a:schemeClr>
                </a:solidFill>
                <a:latin typeface="Zoho Puvi"/>
              </a:defRPr>
            </a:lvl5pPr>
            <a:lvl6pPr algn="ctr" indent="0" lvl="5" marL="2181725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dirty="0" lang="en-US" sz="1900">
                <a:solidFill>
                  <a:schemeClr val="tx1">
                    <a:tint val="75000"/>
                  </a:schemeClr>
                </a:solidFill>
                <a:latin typeface="Calibri"/>
              </a:defRPr>
            </a:lvl6pPr>
            <a:lvl7pPr algn="ctr" indent="0" lvl="6" marL="2618069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dirty="0" lang="en-US" sz="1900">
                <a:solidFill>
                  <a:schemeClr val="tx1">
                    <a:tint val="75000"/>
                  </a:schemeClr>
                </a:solidFill>
                <a:latin typeface="Calibri"/>
              </a:defRPr>
            </a:lvl7pPr>
            <a:lvl8pPr algn="ctr" indent="0" lvl="7" marL="3054416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dirty="0" lang="en-US" sz="1900">
                <a:solidFill>
                  <a:schemeClr val="tx1">
                    <a:tint val="75000"/>
                  </a:schemeClr>
                </a:solidFill>
                <a:latin typeface="Calibri"/>
              </a:defRPr>
            </a:lvl8pPr>
            <a:lvl9pPr algn="ctr" indent="0" lvl="8" marL="349076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dirty="0" lang="en-US" sz="1900">
                <a:solidFill>
                  <a:schemeClr val="tx1">
                    <a:tint val="75000"/>
                  </a:schemeClr>
                </a:solidFill>
                <a:latin typeface="Calibri"/>
              </a:defRPr>
            </a:lvl9pPr>
          </a:lstStyle>
          <a:p>
            <a:pPr algn="l" indent="238125" lvl="0" marL="0" rtl="false">
              <a:lnSpc>
                <a:spcPct val="195000"/>
              </a:lnSpc>
              <a:spcBef>
                <a:spcPts val="75"/>
              </a:spcBef>
              <a:spcAft>
                <a:spcPts val="0"/>
              </a:spcAft>
              <a:buClr>
                <a:srgbClr val="f77111"/>
              </a:buClr>
              <a:buFont typeface="Arial"/>
              <a:buChar char="•"/>
            </a:pPr>
            <a:r>
              <a:rPr b="0" dirty="0" lang="en-US" sz="1300">
                <a:solidFill>
                  <a:srgbClr val="002060"/>
                </a:solidFill>
                <a:latin typeface="Zoho Puvi"/>
              </a:rPr>
              <a:t>File server auditing</a:t>
            </a:r>
            <a:r>
              <a:rPr b="0" dirty="0" lang="en-US" sz="1300">
                <a:solidFill>
                  <a:srgbClr val="002060"/>
                </a:solidFill>
                <a:latin typeface="Zoho Puvi"/>
              </a:rPr>
              <a:t> and </a:t>
            </a:r>
            <a:r>
              <a:rPr b="0" dirty="0" lang="en-US" sz="1300">
                <a:solidFill>
                  <a:srgbClr val="002060"/>
                </a:solidFill>
                <a:latin typeface="Zoho Puvi"/>
              </a:rPr>
              <a:t>file integrity management</a:t>
            </a:r>
          </a:p>
          <a:p>
            <a:pPr algn="l" indent="238125" rtl="false">
              <a:lnSpc>
                <a:spcPct val="195000"/>
              </a:lnSpc>
              <a:spcBef>
                <a:spcPts val="75"/>
              </a:spcBef>
              <a:spcAft>
                <a:spcPts val="0"/>
              </a:spcAft>
              <a:buClr>
                <a:srgbClr val="f77111"/>
              </a:buClr>
              <a:buFont typeface="Arial"/>
              <a:buChar char="•"/>
            </a:pPr>
            <a:r>
              <a:rPr b="0" dirty="0" lang="en-US" sz="1300">
                <a:solidFill>
                  <a:srgbClr val="002060"/>
                </a:solidFill>
                <a:latin typeface="Zoho Puvi"/>
              </a:rPr>
              <a:t>Ransomware detection and response</a:t>
            </a:r>
          </a:p>
          <a:p>
            <a:pPr algn="l" indent="238125" rtl="false">
              <a:lnSpc>
                <a:spcPct val="195000"/>
              </a:lnSpc>
              <a:spcBef>
                <a:spcPts val="75"/>
              </a:spcBef>
              <a:spcAft>
                <a:spcPts val="0"/>
              </a:spcAft>
              <a:buClr>
                <a:srgbClr val="f77111"/>
              </a:buClr>
              <a:buFont typeface="Arial"/>
              <a:buChar char="•"/>
            </a:pPr>
            <a:r>
              <a:rPr b="0" dirty="0" lang="en-US" sz="1300">
                <a:solidFill>
                  <a:srgbClr val="002060"/>
                </a:solidFill>
                <a:latin typeface="Zoho Puvi"/>
              </a:rPr>
              <a:t>Security incident response</a:t>
            </a:r>
          </a:p>
          <a:p>
            <a:pPr algn="l" indent="238125" rtl="false">
              <a:lnSpc>
                <a:spcPct val="195000"/>
              </a:lnSpc>
              <a:spcBef>
                <a:spcPts val="75"/>
              </a:spcBef>
              <a:spcAft>
                <a:spcPts val="0"/>
              </a:spcAft>
              <a:buClr>
                <a:srgbClr val="f77111"/>
              </a:buClr>
              <a:buFont typeface="Arial"/>
              <a:buChar char="•"/>
            </a:pPr>
            <a:r>
              <a:rPr b="0" dirty="0" lang="en-US" sz="1300">
                <a:solidFill>
                  <a:srgbClr val="002060"/>
                </a:solidFill>
                <a:latin typeface="Zoho Puvi"/>
              </a:rPr>
              <a:t>File and security permission analysis</a:t>
            </a:r>
            <a:endParaRPr b="0" dirty="0" lang="en-US" sz="1300">
              <a:solidFill>
                <a:srgbClr val="002060"/>
              </a:solidFill>
              <a:latin typeface="Zoho Puvi"/>
            </a:endParaRPr>
          </a:p>
        </p:txBody>
      </p:sp>
      <p:sp>
        <p:nvSpPr>
          <p:cNvPr hidden="false" id="5" name="">
            <a:extLst>
              <a:ext uri="{44C6CCFE-D67A-4119-86FA-5D1DE8F65998}">
                <a16:creationId xmlns:a16="http://schemas.microsoft.com/office/drawing/2010/main" id="{2E299172-E797-42B2-8A7A-4D2573C297BE}"/>
              </a:ext>
            </a:extLst>
          </p:cNvPr>
          <p:cNvSpPr txBox="1">
            <a:spLocks noGrp="true"/>
          </p:cNvSpPr>
          <p:nvPr/>
        </p:nvSpPr>
        <p:spPr>
          <a:xfrm rot="0">
            <a:off x="5218595" y="2162175"/>
            <a:ext cx="3622443" cy="1588979"/>
          </a:xfrm>
          <a:prstGeom prst="rect">
            <a:avLst/>
          </a:prstGeom>
          <a:ln w="0">
            <a:noFill/>
            <a:round/>
          </a:ln>
          <a:effectLst/>
        </p:spPr>
        <p:txBody>
          <a:bodyPr anchor="t" bIns="0" lIns="0" numCol="1" rIns="0" rtlCol="0" spcCol="0" tIns="0" vert="horz">
            <a:noAutofit/>
          </a:bodyPr>
          <a:lstStyle>
            <a:lvl1pPr algn="ctr" indent="0" lvl="0" marL="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b="0" dirty="0" lang="en-US" sz="1600">
                <a:solidFill>
                  <a:schemeClr val="tx1">
                    <a:tint val="75000"/>
                  </a:schemeClr>
                </a:solidFill>
                <a:latin typeface="Zoho Puvi"/>
              </a:defRPr>
            </a:lvl1pPr>
            <a:lvl2pPr algn="ctr" indent="0" lvl="1" marL="436345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b="0" dirty="0" lang="en-US" sz="1600">
                <a:solidFill>
                  <a:schemeClr val="tx1">
                    <a:tint val="75000"/>
                  </a:schemeClr>
                </a:solidFill>
                <a:latin typeface="Zoho Puvi"/>
              </a:defRPr>
            </a:lvl2pPr>
            <a:lvl3pPr algn="ctr" indent="0" lvl="2" marL="87269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b="0" dirty="0" lang="en-US" sz="1600">
                <a:solidFill>
                  <a:schemeClr val="tx1">
                    <a:tint val="75000"/>
                  </a:schemeClr>
                </a:solidFill>
                <a:latin typeface="Zoho Puvi"/>
              </a:defRPr>
            </a:lvl3pPr>
            <a:lvl4pPr algn="ctr" indent="0" lvl="3" marL="1309034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b="0" dirty="0" lang="en-US" sz="1600">
                <a:solidFill>
                  <a:schemeClr val="tx1">
                    <a:tint val="75000"/>
                  </a:schemeClr>
                </a:solidFill>
                <a:latin typeface="Zoho Puvi"/>
              </a:defRPr>
            </a:lvl4pPr>
            <a:lvl5pPr algn="ctr" indent="0" lvl="4" marL="174538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b="0" dirty="0" lang="en-US" sz="1600">
                <a:solidFill>
                  <a:schemeClr val="tx1">
                    <a:tint val="75000"/>
                  </a:schemeClr>
                </a:solidFill>
                <a:latin typeface="Zoho Puvi"/>
              </a:defRPr>
            </a:lvl5pPr>
            <a:lvl6pPr algn="ctr" indent="0" lvl="5" marL="2181725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dirty="0" lang="en-US" sz="1900">
                <a:solidFill>
                  <a:schemeClr val="tx1">
                    <a:tint val="75000"/>
                  </a:schemeClr>
                </a:solidFill>
                <a:latin typeface="Calibri"/>
              </a:defRPr>
            </a:lvl6pPr>
            <a:lvl7pPr algn="ctr" indent="0" lvl="6" marL="2618069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dirty="0" lang="en-US" sz="1900">
                <a:solidFill>
                  <a:schemeClr val="tx1">
                    <a:tint val="75000"/>
                  </a:schemeClr>
                </a:solidFill>
                <a:latin typeface="Calibri"/>
              </a:defRPr>
            </a:lvl7pPr>
            <a:lvl8pPr algn="ctr" indent="0" lvl="7" marL="3054416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dirty="0" lang="en-US" sz="1900">
                <a:solidFill>
                  <a:schemeClr val="tx1">
                    <a:tint val="75000"/>
                  </a:schemeClr>
                </a:solidFill>
                <a:latin typeface="Calibri"/>
              </a:defRPr>
            </a:lvl8pPr>
            <a:lvl9pPr algn="ctr" indent="0" lvl="8" marL="349076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dirty="0" lang="en-US" sz="1900">
                <a:solidFill>
                  <a:schemeClr val="tx1">
                    <a:tint val="75000"/>
                  </a:schemeClr>
                </a:solidFill>
                <a:latin typeface="Calibri"/>
              </a:defRPr>
            </a:lvl9pPr>
          </a:lstStyle>
          <a:p>
            <a:pPr algn="l" indent="238125" lvl="0" marL="0" rtl="false">
              <a:lnSpc>
                <a:spcPct val="195000"/>
              </a:lnSpc>
              <a:spcBef>
                <a:spcPts val="75"/>
              </a:spcBef>
              <a:spcAft>
                <a:spcPts val="0"/>
              </a:spcAft>
              <a:buClr>
                <a:srgbClr val="f77111"/>
              </a:buClr>
              <a:buFont typeface="Arial"/>
              <a:buChar char="•"/>
            </a:pPr>
            <a:r>
              <a:rPr b="0" dirty="0" lang="en-US" sz="1300">
                <a:solidFill>
                  <a:srgbClr val="002060"/>
                </a:solidFill>
                <a:latin typeface="Zoho Puvi"/>
              </a:rPr>
              <a:t>Data discovery and classification</a:t>
            </a:r>
          </a:p>
          <a:p>
            <a:pPr algn="l" indent="238125" lvl="0" marL="0" rtl="false">
              <a:lnSpc>
                <a:spcPct val="195000"/>
              </a:lnSpc>
              <a:spcBef>
                <a:spcPts val="75"/>
              </a:spcBef>
              <a:spcAft>
                <a:spcPts val="0"/>
              </a:spcAft>
              <a:buClr>
                <a:srgbClr val="f77111"/>
              </a:buClr>
              <a:buFont typeface="Arial"/>
              <a:buChar char="•"/>
            </a:pPr>
            <a:r>
              <a:rPr b="0" dirty="0" lang="en-US" sz="1300">
                <a:solidFill>
                  <a:srgbClr val="002060"/>
                </a:solidFill>
                <a:latin typeface="Zoho Puvi"/>
              </a:rPr>
              <a:t>File copy protection</a:t>
            </a:r>
          </a:p>
          <a:p>
            <a:pPr algn="l" indent="238125" rtl="false">
              <a:lnSpc>
                <a:spcPct val="195000"/>
              </a:lnSpc>
              <a:spcBef>
                <a:spcPts val="75"/>
              </a:spcBef>
              <a:spcAft>
                <a:spcPts val="0"/>
              </a:spcAft>
              <a:buClr>
                <a:srgbClr val="f77111"/>
              </a:buClr>
              <a:buFont typeface="Arial"/>
              <a:buChar char="•"/>
            </a:pPr>
            <a:r>
              <a:rPr b="0" dirty="0" lang="en-US" sz="1300">
                <a:solidFill>
                  <a:srgbClr val="002060"/>
                </a:solidFill>
                <a:latin typeface="Zoho Puvi"/>
              </a:rPr>
              <a:t>Endpoint </a:t>
            </a:r>
            <a:r>
              <a:rPr b="0" dirty="0" lang="en-US" sz="1300">
                <a:solidFill>
                  <a:srgbClr val="002060"/>
                </a:solidFill>
                <a:latin typeface="Zoho Puvi"/>
              </a:rPr>
              <a:t>and cloud </a:t>
            </a:r>
            <a:r>
              <a:rPr b="0" dirty="0" lang="en-US" sz="1300">
                <a:solidFill>
                  <a:srgbClr val="002060"/>
                </a:solidFill>
                <a:latin typeface="Zoho Puvi"/>
              </a:rPr>
              <a:t>data leak prevention</a:t>
            </a:r>
          </a:p>
          <a:p>
            <a:pPr algn="l" indent="238125" rtl="false">
              <a:lnSpc>
                <a:spcPct val="195000"/>
              </a:lnSpc>
              <a:spcBef>
                <a:spcPts val="75"/>
              </a:spcBef>
              <a:spcAft>
                <a:spcPts val="0"/>
              </a:spcAft>
              <a:buClr>
                <a:srgbClr val="f77111"/>
              </a:buClr>
              <a:buFont typeface="Arial"/>
              <a:buChar char="•"/>
            </a:pPr>
            <a:r>
              <a:rPr b="0" dirty="0" lang="en-US" sz="1300">
                <a:solidFill>
                  <a:srgbClr val="002060"/>
                </a:solidFill>
                <a:latin typeface="Zoho Puvi"/>
              </a:rPr>
              <a:t>Cloud application protection</a:t>
            </a:r>
            <a:endParaRPr b="0" dirty="0" lang="en-US" sz="1300">
              <a:solidFill>
                <a:srgbClr val="002060"/>
              </a:solidFill>
              <a:latin typeface="Zoho Puvi"/>
            </a:endParaRPr>
          </a:p>
        </p:txBody>
      </p:sp>
      <p:sp>
        <p:nvSpPr>
          <p:cNvPr id="6" name="Slide Number Placeholder 5">
            <a:extLst>
              <a:ext uri="{F890B752-001C-4FAD-8F88-F3222F80D7DB}">
                <a16:creationId xmlns:a16="http://schemas.microsoft.com/office/drawing/2010/main" id="{0155EADF-6597-4FF2-800A-954150AED67A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>
          <a:xfrm rot="0">
            <a:off x="8458200" y="4729162"/>
            <a:ext cx="495300" cy="273843"/>
          </a:xfrm>
        </p:spPr>
        <p:txBody>
          <a:bodyPr rtlCol="0"/>
          <a:lstStyle/>
          <a:p>
            <a:pPr/>
            <a:fld id="{21C5B9A1-C878-4E16-8964-A50E740B6E52}" type="slidenum"/>
            <a:endParaRPr dirty="0" lang="en-US"/>
          </a:p>
        </p:txBody>
      </p:sp>
    </p:spTree>
    <p:extLst>
      <p:ext uri="{CC7B9999-D3C6-4DA8-B668-940410DD8825}">
        <p14:creationId xmlns:p14="http://schemas.microsoft.com/office/powerpoint/2010/main" val="1720784295739"/>
      </p:ext>
    </p:extLst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D84ED0BB-F059-4BF2-A6A1-485217A79ECC}">
                <a16:creationId xmlns:a16="http://schemas.microsoft.com/office/drawing/2010/main" id="{360F8FFE-64F5-4A13-8FA8-F943A1D6C842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 rot="0">
            <a:off x="685800" y="285750"/>
            <a:ext cx="6324600" cy="1102519"/>
          </a:xfrm>
        </p:spPr>
        <p:txBody>
          <a:bodyPr anchor="ctr" rtlCol="0">
            <a:noAutofit/>
          </a:bodyPr>
          <a:lstStyle/>
          <a:p>
            <a:pPr algn="l"/>
            <a:r>
              <a:rPr b="1" dirty="0" lang="en-IN" sz="2700">
                <a:solidFill>
                  <a:srgbClr val="1a47b6"/>
                </a:solidFill>
                <a:latin typeface="Zoho Puvi"/>
              </a:rPr>
              <a:t>Solutions offered</a:t>
            </a:r>
            <a:endParaRPr b="1" dirty="0" lang="en-IN" sz="2700">
              <a:solidFill>
                <a:srgbClr val="1a47b6"/>
              </a:solidFill>
              <a:latin typeface="Zoho Puvi"/>
            </a:endParaRPr>
          </a:p>
        </p:txBody>
      </p:sp>
      <p:sp>
        <p:nvSpPr>
          <p:cNvPr id="3" name="Subtitle 3">
            <a:extLst>
              <a:ext uri="{109CD139-B62E-44EB-8F6D-C5B4C793D222}">
                <a16:creationId xmlns:a16="http://schemas.microsoft.com/office/drawing/2010/main" id="{3B8CFECC-4CFD-46EB-B22E-AE0BC1E4DF5B}"/>
              </a:ext>
            </a:extLst>
          </p:cNvPr>
          <p:cNvSpPr>
            <a:spLocks noGrp="true"/>
          </p:cNvSpPr>
          <p:nvPr>
            <p:ph idx="1" type="subTitle"/>
          </p:nvPr>
        </p:nvSpPr>
        <p:spPr>
          <a:xfrm rot="0">
            <a:off x="1828800" y="1581150"/>
            <a:ext cx="5867400" cy="2819400"/>
          </a:xfrm>
        </p:spPr>
        <p:txBody>
          <a:bodyPr rtlCol="0">
            <a:noAutofit/>
          </a:bodyPr>
          <a:lstStyle/>
          <a:p>
            <a:pPr algn="l">
              <a:lnSpc>
                <a:spcPct val="125000"/>
              </a:lnSpc>
            </a:pPr>
            <a:r>
              <a:rPr b="1" dirty="0" lang="en-IN" sz="1300">
                <a:solidFill>
                  <a:srgbClr val="002060"/>
                </a:solidFill>
                <a:latin typeface="+mn-lt"/>
              </a:rPr>
              <a:t>File Audit</a:t>
            </a:r>
          </a:p>
          <a:p>
            <a:pPr algn="l">
              <a:lnSpc>
                <a:spcPct val="125000"/>
              </a:lnSpc>
            </a:pPr>
            <a:r>
              <a:rPr dirty="0" lang="en-US" sz="1300">
                <a:solidFill>
                  <a:srgbClr val="002060"/>
                </a:solidFill>
              </a:rPr>
              <a:t>Report</a:t>
            </a:r>
            <a:r>
              <a:rPr dirty="0" lang="en-US" sz="1300">
                <a:solidFill>
                  <a:srgbClr val="002060"/>
                </a:solidFill>
              </a:rPr>
              <a:t>, analyze, and alert on file accesses and modifications in real </a:t>
            </a:r>
            <a:r>
              <a:rPr dirty="0" lang="en-US" sz="1300">
                <a:solidFill>
                  <a:srgbClr val="002060"/>
                </a:solidFill>
              </a:rPr>
              <a:t>time</a:t>
            </a:r>
          </a:p>
          <a:p>
            <a:pPr algn="l">
              <a:lnSpc>
                <a:spcPct val="125000"/>
              </a:lnSpc>
            </a:pPr>
            <a:r>
              <a:rPr b="1" dirty="0" lang="en-US" sz="1300">
                <a:solidFill>
                  <a:srgbClr val="002060"/>
                </a:solidFill>
                <a:latin typeface="+mn-lt"/>
              </a:rPr>
              <a:t/>
            </a:r>
          </a:p>
          <a:p>
            <a:pPr algn="l">
              <a:lnSpc>
                <a:spcPct val="125000"/>
              </a:lnSpc>
            </a:pPr>
            <a:r>
              <a:rPr b="1" dirty="0" lang="en-US" sz="1300">
                <a:solidFill>
                  <a:srgbClr val="002060"/>
                </a:solidFill>
                <a:latin typeface="+mn-lt"/>
              </a:rPr>
              <a:t>File Analysis</a:t>
            </a:r>
          </a:p>
          <a:p>
            <a:pPr algn="l">
              <a:lnSpc>
                <a:spcPct val="125000"/>
              </a:lnSpc>
            </a:pPr>
            <a:r>
              <a:rPr dirty="0" lang="en-US" sz="1300">
                <a:solidFill>
                  <a:srgbClr val="002060"/>
                </a:solidFill>
              </a:rPr>
              <a:t>Analyze </a:t>
            </a:r>
            <a:r>
              <a:rPr dirty="0" lang="en-US" sz="1300">
                <a:solidFill>
                  <a:srgbClr val="002060"/>
                </a:solidFill>
              </a:rPr>
              <a:t>file storage, monitor disk space usage, and examine security permissions to locate junk data and security </a:t>
            </a:r>
            <a:r>
              <a:rPr dirty="0" lang="en-US" sz="1300">
                <a:solidFill>
                  <a:srgbClr val="002060"/>
                </a:solidFill>
              </a:rPr>
              <a:t>vulnerabilities</a:t>
            </a:r>
          </a:p>
          <a:p>
            <a:pPr algn="l">
              <a:lnSpc>
                <a:spcPct val="125000"/>
              </a:lnSpc>
            </a:pPr>
            <a:r>
              <a:rPr b="1" dirty="0" lang="en-US" sz="1300">
                <a:solidFill>
                  <a:srgbClr val="002060"/>
                </a:solidFill>
                <a:latin typeface="+mn-lt"/>
              </a:rPr>
              <a:t/>
            </a:r>
          </a:p>
          <a:p>
            <a:pPr algn="l">
              <a:lnSpc>
                <a:spcPct val="125000"/>
              </a:lnSpc>
            </a:pPr>
            <a:r>
              <a:rPr b="1" dirty="0" lang="en-US" sz="1300">
                <a:solidFill>
                  <a:srgbClr val="002060"/>
                </a:solidFill>
                <a:latin typeface="+mn-lt"/>
              </a:rPr>
              <a:t>Data Risk </a:t>
            </a:r>
            <a:r>
              <a:rPr b="1" dirty="0" lang="en-US" sz="1300">
                <a:solidFill>
                  <a:srgbClr val="002060"/>
                </a:solidFill>
                <a:latin typeface="+mn-lt"/>
              </a:rPr>
              <a:t>Assessment</a:t>
            </a:r>
          </a:p>
          <a:p>
            <a:pPr algn="l">
              <a:lnSpc>
                <a:spcPct val="125000"/>
              </a:lnSpc>
            </a:pPr>
            <a:r>
              <a:rPr dirty="0" lang="en-US" sz="1300">
                <a:solidFill>
                  <a:srgbClr val="002060"/>
                </a:solidFill>
              </a:rPr>
              <a:t>Discover </a:t>
            </a:r>
            <a:r>
              <a:rPr dirty="0" lang="en-US" sz="1300">
                <a:solidFill>
                  <a:srgbClr val="002060"/>
                </a:solidFill>
              </a:rPr>
              <a:t>and classify files containing sensitive data (</a:t>
            </a:r>
            <a:r>
              <a:rPr dirty="0" err="1" lang="en-US" sz="1300">
                <a:solidFill>
                  <a:srgbClr val="002060"/>
                </a:solidFill>
              </a:rPr>
              <a:t>PII</a:t>
            </a:r>
            <a:r>
              <a:rPr dirty="0" lang="en-US" sz="1300">
                <a:solidFill>
                  <a:srgbClr val="002060"/>
                </a:solidFill>
              </a:rPr>
              <a:t>, </a:t>
            </a:r>
            <a:r>
              <a:rPr dirty="0" err="1" lang="en-US" sz="1300">
                <a:solidFill>
                  <a:srgbClr val="002060"/>
                </a:solidFill>
              </a:rPr>
              <a:t>PCI</a:t>
            </a:r>
            <a:r>
              <a:rPr dirty="0" lang="en-US" sz="1300">
                <a:solidFill>
                  <a:srgbClr val="002060"/>
                </a:solidFill>
              </a:rPr>
              <a:t>, and </a:t>
            </a:r>
            <a:r>
              <a:rPr dirty="0" err="1" lang="en-US" sz="1300">
                <a:solidFill>
                  <a:srgbClr val="002060"/>
                </a:solidFill>
              </a:rPr>
              <a:t>ePHI</a:t>
            </a:r>
            <a:r>
              <a:rPr dirty="0" lang="en-US" sz="1300">
                <a:solidFill>
                  <a:srgbClr val="002060"/>
                </a:solidFill>
              </a:rPr>
              <a:t>)</a:t>
            </a:r>
            <a:endParaRPr dirty="0" lang="en-US" sz="1300">
              <a:solidFill>
                <a:srgbClr val="002060"/>
              </a:solidFill>
            </a:endParaRPr>
          </a:p>
        </p:txBody>
      </p:sp>
      <p:pic>
        <p:nvPicPr>
          <p:cNvPr id="4" name="Picture 5">
            <a:extLst>
              <a:ext uri="{6C5B6C84-3EA5-40B9-AAC1-875BB73AF6E8}">
                <a16:creationId xmlns:a16="http://schemas.microsoft.com/office/drawing/2010/main" id="{066E8D79-DF26-45FC-BDF0-AB0C8FBA62E7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853440" y="1504950"/>
            <a:ext cx="822959" cy="822959"/>
          </a:xfrm>
          <a:prstGeom prst="rect">
            <a:avLst/>
          </a:prstGeom>
          <a:noFill/>
        </p:spPr>
      </p:pic>
      <p:sp>
        <p:nvSpPr>
          <p:cNvPr id="5" name="TextBox 7">
            <a:extLst>
              <a:ext uri="{1E615ECE-5CB8-4654-B3CB-CC2D496FDA9A}">
                <a16:creationId xmlns:a16="http://schemas.microsoft.com/office/drawing/2010/main" id="{61779911-B626-4C6E-A322-DF30C07A7398}"/>
              </a:ext>
            </a:extLst>
          </p:cNvPr>
          <p:cNvSpPr txBox="1"/>
          <p:nvPr/>
        </p:nvSpPr>
        <p:spPr>
          <a:xfrm rot="0">
            <a:off x="762000" y="1123950"/>
            <a:ext cx="6067558" cy="358073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</a:pPr>
            <a:r>
              <a:rPr b="0" dirty="0" lang="en-IN" sz="1400">
                <a:solidFill>
                  <a:srgbClr val="002060"/>
                </a:solidFill>
                <a:latin typeface="Zoho Puvi"/>
              </a:rPr>
              <a:t>DataSecurity Plus comprises of the below modules:</a:t>
            </a:r>
            <a:endParaRPr b="0" dirty="0" lang="en-IN" sz="1400">
              <a:solidFill>
                <a:srgbClr val="002060"/>
              </a:solidFill>
              <a:latin typeface="Zoho Puvi"/>
            </a:endParaRPr>
          </a:p>
        </p:txBody>
      </p:sp>
      <p:pic>
        <p:nvPicPr>
          <p:cNvPr id="6" name="Picture 8">
            <a:extLst>
              <a:ext uri="{C1A6CCB8-155E-4E43-ADD3-03593F4D72F4}">
                <a16:creationId xmlns:a16="http://schemas.microsoft.com/office/drawing/2010/main" id="{89F4B9AF-D293-417F-8BB0-9A9CB814DE7A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872678" y="2514600"/>
            <a:ext cx="819150" cy="819150"/>
          </a:xfrm>
          <a:prstGeom prst="rect">
            <a:avLst/>
          </a:prstGeom>
          <a:noFill/>
        </p:spPr>
      </p:pic>
      <p:pic>
        <p:nvPicPr>
          <p:cNvPr id="7" name="Picture 9">
            <a:extLst>
              <a:ext uri="{79563E72-6C95-4E06-A9CA-5A555AF376DA}">
                <a16:creationId xmlns:a16="http://schemas.microsoft.com/office/drawing/2010/main" id="{7F78F9BA-22A9-43D2-A0E2-681A75D4D143}"/>
              </a:ext>
            </a:extLst>
          </p:cNvPr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883410" y="3577589"/>
            <a:ext cx="822959" cy="822959"/>
          </a:xfrm>
          <a:prstGeom prst="rect">
            <a:avLst/>
          </a:prstGeom>
          <a:noFill/>
        </p:spPr>
      </p:pic>
      <p:sp>
        <p:nvSpPr>
          <p:cNvPr id="8" name="Slide Number Placeholder 5">
            <a:extLst>
              <a:ext uri="{DA7D1703-FF9A-4CD5-A927-16EA7ABFD26D}">
                <a16:creationId xmlns:a16="http://schemas.microsoft.com/office/drawing/2010/main" id="{B2BFA361-B1F6-4D8D-BCE8-D73ABF0F2184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>
          <a:xfrm rot="0">
            <a:off x="8458200" y="4729162"/>
            <a:ext cx="495300" cy="273843"/>
          </a:xfrm>
        </p:spPr>
        <p:txBody>
          <a:bodyPr rtlCol="0"/>
          <a:lstStyle/>
          <a:p>
            <a:pPr/>
            <a:fld id="{85803684-77F0-4F89-9439-66C3E2FF72DA}" type="slidenum"/>
            <a:endParaRPr dirty="0" lang="en-US"/>
          </a:p>
        </p:txBody>
      </p:sp>
    </p:spTree>
    <p:extLst>
      <p:ext uri="{64F3070D-7689-4678-AA6E-C1F47AC8005D}">
        <p14:creationId xmlns:p14="http://schemas.microsoft.com/office/powerpoint/2010/main" val="1720784295741"/>
      </p:ext>
    </p:extLst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3">
            <a:extLst>
              <a:ext uri="{A58DD5FF-AA33-4109-A54C-34EF246494BC}">
                <a16:creationId xmlns:a16="http://schemas.microsoft.com/office/drawing/2010/main" id="{55FB7DF2-9B2E-4CBB-B911-A6639BD794EC}"/>
              </a:ext>
            </a:extLst>
          </p:cNvPr>
          <p:cNvSpPr>
            <a:spLocks noGrp="true"/>
          </p:cNvSpPr>
          <p:nvPr>
            <p:ph idx="1" type="subTitle"/>
          </p:nvPr>
        </p:nvSpPr>
        <p:spPr>
          <a:xfrm rot="0">
            <a:off x="1828800" y="1352550"/>
            <a:ext cx="5510545" cy="2590800"/>
          </a:xfrm>
        </p:spPr>
        <p:txBody>
          <a:bodyPr rtlCol="0">
            <a:noAutofit/>
          </a:bodyPr>
          <a:lstStyle/>
          <a:p>
            <a:pPr algn="l">
              <a:lnSpc>
                <a:spcPct val="125000"/>
              </a:lnSpc>
            </a:pPr>
            <a:r>
              <a:rPr b="1" dirty="0" lang="en-US" sz="1400">
                <a:solidFill>
                  <a:srgbClr val="002060"/>
                </a:solidFill>
                <a:latin typeface="+mn-lt"/>
              </a:rPr>
              <a:t>Data </a:t>
            </a:r>
            <a:r>
              <a:rPr b="1" dirty="0" lang="en-US" sz="1400">
                <a:solidFill>
                  <a:srgbClr val="002060"/>
                </a:solidFill>
                <a:latin typeface="+mn-lt"/>
              </a:rPr>
              <a:t>Leak </a:t>
            </a:r>
            <a:r>
              <a:rPr b="1" dirty="0" lang="en-US" sz="1400">
                <a:solidFill>
                  <a:srgbClr val="002060"/>
                </a:solidFill>
                <a:latin typeface="+mn-lt"/>
              </a:rPr>
              <a:t>Prevention</a:t>
            </a:r>
          </a:p>
          <a:p>
            <a:pPr algn="l">
              <a:lnSpc>
                <a:spcPct val="125000"/>
              </a:lnSpc>
            </a:pPr>
            <a:r>
              <a:rPr dirty="0" lang="en-US" sz="1400">
                <a:solidFill>
                  <a:srgbClr val="002060"/>
                </a:solidFill>
              </a:rPr>
              <a:t>Detect </a:t>
            </a:r>
            <a:r>
              <a:rPr dirty="0" lang="en-US" sz="1400">
                <a:solidFill>
                  <a:srgbClr val="002060"/>
                </a:solidFill>
              </a:rPr>
              <a:t>and disrupt sensitive data leaks via endpoints (</a:t>
            </a:r>
            <a:r>
              <a:rPr dirty="0" err="1" lang="en-US" sz="1400">
                <a:solidFill>
                  <a:srgbClr val="002060"/>
                </a:solidFill>
              </a:rPr>
              <a:t>USBs</a:t>
            </a:r>
            <a:r>
              <a:rPr dirty="0" lang="en-US" sz="1400">
                <a:solidFill>
                  <a:srgbClr val="002060"/>
                </a:solidFill>
              </a:rPr>
              <a:t>, email, etc.)</a:t>
            </a:r>
          </a:p>
          <a:p>
            <a:pPr algn="l">
              <a:lnSpc>
                <a:spcPct val="125000"/>
              </a:lnSpc>
            </a:pPr>
            <a:r>
              <a:rPr dirty="0" lang="en-US" sz="1400">
                <a:solidFill>
                  <a:srgbClr val="002060"/>
                </a:solidFill>
              </a:rPr>
              <a:t/>
            </a:r>
          </a:p>
          <a:p>
            <a:pPr algn="l">
              <a:lnSpc>
                <a:spcPct val="125000"/>
              </a:lnSpc>
            </a:pPr>
            <a:r>
              <a:rPr b="1" dirty="0" lang="en-US" sz="1400">
                <a:solidFill>
                  <a:srgbClr val="002060"/>
                </a:solidFill>
                <a:latin typeface="+mn-lt"/>
              </a:rPr>
              <a:t>Cloud </a:t>
            </a:r>
            <a:r>
              <a:rPr b="1" dirty="0" lang="en-US" sz="1400">
                <a:solidFill>
                  <a:srgbClr val="002060"/>
                </a:solidFill>
                <a:latin typeface="+mn-lt"/>
              </a:rPr>
              <a:t>Protection</a:t>
            </a:r>
          </a:p>
          <a:p>
            <a:pPr algn="l">
              <a:lnSpc>
                <a:spcPct val="125000"/>
              </a:lnSpc>
            </a:pPr>
            <a:r>
              <a:rPr dirty="0" lang="en-US" sz="1400">
                <a:solidFill>
                  <a:srgbClr val="002060"/>
                </a:solidFill>
              </a:rPr>
              <a:t>Audit </a:t>
            </a:r>
            <a:r>
              <a:rPr dirty="0" lang="en-US" sz="1400">
                <a:solidFill>
                  <a:srgbClr val="002060"/>
                </a:solidFill>
              </a:rPr>
              <a:t>your organization's web traffic to track and control the use of high-risk web applications</a:t>
            </a:r>
            <a:endParaRPr dirty="0" lang="en-US" sz="1400">
              <a:solidFill>
                <a:srgbClr val="002060"/>
              </a:solidFill>
            </a:endParaRPr>
          </a:p>
        </p:txBody>
      </p:sp>
      <p:pic>
        <p:nvPicPr>
          <p:cNvPr id="3" name="Picture 10">
            <a:extLst>
              <a:ext uri="{D6B41C4E-BF60-4D79-8840-2BBC62248140}">
                <a16:creationId xmlns:a16="http://schemas.microsoft.com/office/drawing/2010/main" id="{7602D69E-70F8-4BA7-92E3-E217617C1222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888910" y="1276350"/>
            <a:ext cx="822959" cy="822959"/>
          </a:xfrm>
          <a:prstGeom prst="rect">
            <a:avLst/>
          </a:prstGeom>
          <a:noFill/>
        </p:spPr>
      </p:pic>
      <p:pic>
        <p:nvPicPr>
          <p:cNvPr descr="C:\Users\Lakshmi-7129\Downloads\cspp-01.png\cspp-01.png" id="4" name="Picture 2">
            <a:extLst>
              <a:ext uri="{DA2AF20B-FF6E-4A53-8D2C-4A23B30ED83B}">
                <a16:creationId xmlns:a16="http://schemas.microsoft.com/office/drawing/2010/main" id="{B135FDBA-9BF4-4BA7-B1BE-02D15C36E667}"/>
              </a:ext>
            </a:extLst>
          </p:cNvPr>
          <p:cNvPicPr>
            <a:picLocks noChangeArrowheads="true"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874709" y="2413439"/>
            <a:ext cx="822959" cy="767911"/>
          </a:xfrm>
          <a:prstGeom prst="rect">
            <a:avLst/>
          </a:prstGeom>
          <a:noFill/>
        </p:spPr>
      </p:pic>
      <p:sp>
        <p:nvSpPr>
          <p:cNvPr id="5" name="Slide Number Placeholder 5">
            <a:extLst>
              <a:ext uri="{905B4054-602F-42D3-A803-A08BED4B9985}">
                <a16:creationId xmlns:a16="http://schemas.microsoft.com/office/drawing/2010/main" id="{B4E25978-493B-4DDC-A0AF-8683754AF0C3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>
          <a:xfrm rot="0">
            <a:off x="8458200" y="4729162"/>
            <a:ext cx="495300" cy="273843"/>
          </a:xfrm>
        </p:spPr>
        <p:txBody>
          <a:bodyPr rtlCol="0"/>
          <a:lstStyle/>
          <a:p>
            <a:pPr/>
            <a:fld id="{509885AB-530A-42E5-BACA-73EFE0B250C7}" type="slidenum"/>
            <a:endParaRPr dirty="0" lang="en-US"/>
          </a:p>
        </p:txBody>
      </p:sp>
      <p:sp>
        <p:nvSpPr>
          <p:cNvPr hidden="false" id="6" name="">
            <a:extLst>
              <a:ext uri="{AAEAF483-7C60-4EDB-AE57-694359885396}">
                <a16:creationId xmlns:a16="http://schemas.microsoft.com/office/drawing/2010/main" id="{F466D7EA-28DA-43FC-8C60-2C2B88C49630}"/>
              </a:ext>
            </a:extLst>
          </p:cNvPr>
          <p:cNvSpPr txBox="1">
            <a:spLocks noGrp="true"/>
          </p:cNvSpPr>
          <p:nvPr/>
        </p:nvSpPr>
        <p:spPr>
          <a:xfrm rot="0">
            <a:off x="685800" y="285750"/>
            <a:ext cx="6324600" cy="1102519"/>
          </a:xfrm>
          <a:prstGeom prst="rect">
            <a:avLst/>
          </a:prstGeom>
          <a:ln w="0">
            <a:noFill/>
            <a:round/>
          </a:ln>
          <a:effectLst/>
        </p:spPr>
        <p:txBody>
          <a:bodyPr anchor="ctr" bIns="43635" lIns="87269" numCol="1" rIns="87269" rtlCol="0" spcCol="0" tIns="43635" vert="horz">
            <a:noAutofit/>
          </a:bodyPr>
          <a:lstStyle>
            <a:lvl1pPr algn="ctr" lvl="0" marL="0" rtl="false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b="1" dirty="0" lang="en-US" sz="3200">
                <a:solidFill>
                  <a:schemeClr val="tx1"/>
                </a:solidFill>
                <a:latin typeface="Zoho Puvi"/>
              </a:defRPr>
            </a:lvl1pPr>
            <a:lvl2pPr algn="l" lvl="1" marL="436345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700">
                <a:solidFill>
                  <a:schemeClr val="tx1"/>
                </a:solidFill>
                <a:latin typeface="Calibri"/>
              </a:defRPr>
            </a:lvl2pPr>
            <a:lvl3pPr algn="l" lvl="2" marL="87269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700">
                <a:solidFill>
                  <a:schemeClr val="tx1"/>
                </a:solidFill>
                <a:latin typeface="Calibri"/>
              </a:defRPr>
            </a:lvl3pPr>
            <a:lvl4pPr algn="l" lvl="3" marL="1309034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700">
                <a:solidFill>
                  <a:schemeClr val="tx1"/>
                </a:solidFill>
                <a:latin typeface="Calibri"/>
              </a:defRPr>
            </a:lvl4pPr>
            <a:lvl5pPr algn="l" lvl="4" marL="174538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700">
                <a:solidFill>
                  <a:schemeClr val="tx1"/>
                </a:solidFill>
                <a:latin typeface="Calibri"/>
              </a:defRPr>
            </a:lvl5pPr>
            <a:lvl6pPr algn="l" lvl="5" marL="2181725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700">
                <a:solidFill>
                  <a:schemeClr val="tx1"/>
                </a:solidFill>
                <a:latin typeface="Calibri"/>
              </a:defRPr>
            </a:lvl6pPr>
            <a:lvl7pPr algn="l" lvl="6" marL="2618069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700">
                <a:solidFill>
                  <a:schemeClr val="tx1"/>
                </a:solidFill>
                <a:latin typeface="Calibri"/>
              </a:defRPr>
            </a:lvl7pPr>
            <a:lvl8pPr algn="l" lvl="7" marL="3054416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700">
                <a:solidFill>
                  <a:schemeClr val="tx1"/>
                </a:solidFill>
                <a:latin typeface="Calibri"/>
              </a:defRPr>
            </a:lvl8pPr>
            <a:lvl9pPr algn="l" lvl="8" marL="349076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700">
                <a:solidFill>
                  <a:schemeClr val="tx1"/>
                </a:solidFill>
                <a:latin typeface="Calibri"/>
              </a:defRPr>
            </a:lvl9pPr>
          </a:lstStyle>
          <a:p>
            <a:pPr algn="l" lvl="0" marL="0" rtl="false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b="1" dirty="0" lang="en-IN" sz="2700">
                <a:solidFill>
                  <a:srgbClr val="1a47b6"/>
                </a:solidFill>
                <a:latin typeface="Zoho Puvi"/>
              </a:rPr>
              <a:t>Solutions offered</a:t>
            </a:r>
            <a:endParaRPr b="1" dirty="0" lang="en-IN" sz="2700">
              <a:solidFill>
                <a:srgbClr val="1a47b6"/>
              </a:solidFill>
              <a:latin typeface="Zoho Puvi"/>
            </a:endParaRPr>
          </a:p>
        </p:txBody>
      </p:sp>
    </p:spTree>
    <p:extLst>
      <p:ext uri="{7324372D-8379-4FEB-9352-2A2219DD2585}">
        <p14:creationId xmlns:p14="http://schemas.microsoft.com/office/powerpoint/2010/main" val="1720784295742"/>
      </p:ext>
    </p:extLst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 name="slide6">
    <p:bg>
      <p:bgPr>
        <a:solidFill>
          <a:srgbClr val="102b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3D2B422F-B051-43FA-A6C7-1C1D82D672DE}">
                <a16:creationId xmlns:a16="http://schemas.microsoft.com/office/drawing/2010/main" id="{DC3FC441-9A93-48D8-B240-0BA9C63ECF6F}"/>
              </a:ext>
            </a:extLst>
          </p:cNvPr>
          <p:cNvSpPr>
            <a:spLocks noChangeArrowheads="true" noChangeAspect="true"/>
          </p:cNvSpPr>
          <p:nvPr/>
        </p:nvSpPr>
        <p:spPr>
          <a:xfrm rot="0">
            <a:off x="155575" y="-144463"/>
            <a:ext cx="304800" cy="304800"/>
          </a:xfrm>
          <a:prstGeom prst="rect">
            <a:avLst/>
          </a:prstGeom>
          <a:noFill/>
        </p:spPr>
        <p:txBody>
          <a:bodyPr anchor="t" bIns="45720" lIns="91440" numCol="1" rIns="91440" rtlCol="0" tIns="45720" vert="horz" wrap="square"/>
          <a:lstStyle/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3" name="AutoShape 4">
            <a:extLst>
              <a:ext uri="{06248727-9D87-47B8-8900-32F7B46B2108}">
                <a16:creationId xmlns:a16="http://schemas.microsoft.com/office/drawing/2010/main" id="{962AEB00-1E88-4A67-A6C5-CB4AB2B00BB3}"/>
              </a:ext>
            </a:extLst>
          </p:cNvPr>
          <p:cNvSpPr>
            <a:spLocks noChangeArrowheads="true" noChangeAspect="true"/>
          </p:cNvSpPr>
          <p:nvPr/>
        </p:nvSpPr>
        <p:spPr>
          <a:xfrm rot="0">
            <a:off x="307974" y="7936"/>
            <a:ext cx="304800" cy="304800"/>
          </a:xfrm>
          <a:prstGeom prst="rect">
            <a:avLst/>
          </a:prstGeom>
          <a:noFill/>
        </p:spPr>
        <p:txBody>
          <a:bodyPr anchor="t" bIns="45720" lIns="91440" numCol="1" rIns="91440" rtlCol="0" tIns="45720" vert="horz" wrap="square"/>
          <a:lstStyle/>
          <a:p>
            <a:pPr/>
            <a:r>
              <a:rPr dirty="0" lang="en-US"/>
              <a:t/>
            </a:r>
            <a:endParaRPr dirty="0" lang="en-US"/>
          </a:p>
        </p:txBody>
      </p:sp>
      <p:pic>
        <p:nvPicPr>
          <p:cNvPr id="4" name="Picture 5">
            <a:extLst>
              <a:ext uri="{A5D66F72-5455-4F93-B1EA-B60CC50504C6}">
                <a16:creationId xmlns:a16="http://schemas.microsoft.com/office/drawing/2010/main" id="{512E30E2-5C41-4BEB-BE05-35EC5035C5E2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990600" y="1352550"/>
            <a:ext cx="2571750" cy="2571750"/>
          </a:xfrm>
          <a:prstGeom prst="rect">
            <a:avLst/>
          </a:prstGeom>
          <a:noFill/>
        </p:spPr>
      </p:pic>
      <p:sp>
        <p:nvSpPr>
          <p:cNvPr id="5" name="Frame 7">
            <a:extLst>
              <a:ext uri="{931DB070-6392-4E38-8A3E-D4F00A979A54}">
                <a16:creationId xmlns:a16="http://schemas.microsoft.com/office/drawing/2010/main" id="{DE3BE411-DE1E-4CE9-9B51-D456F9605F52}"/>
              </a:ext>
            </a:extLst>
          </p:cNvPr>
          <p:cNvSpPr/>
          <p:nvPr/>
        </p:nvSpPr>
        <p:spPr>
          <a:xfrm rot="0">
            <a:off x="609600" y="819150"/>
            <a:ext cx="3273425" cy="3657600"/>
          </a:xfrm>
          <a:prstGeom prst="frame">
            <a:avLst>
              <a:gd fmla="val 1484" name="adj1"/>
            </a:avLst>
          </a:prstGeom>
          <a:solidFill>
            <a:srgbClr val="5ebeff"/>
          </a:solidFill>
          <a:ln w="9525">
            <a:solidFill>
              <a:srgbClr val="5ebeff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en-IN">
                <a:solidFill>
                  <a:schemeClr val="tx1"/>
                </a:solidFill>
              </a:rPr>
              <a:t/>
            </a:r>
            <a:endParaRPr dirty="0" lang="en-IN">
              <a:solidFill>
                <a:schemeClr val="tx1"/>
              </a:solidFill>
            </a:endParaRPr>
          </a:p>
        </p:txBody>
      </p:sp>
      <p:sp>
        <p:nvSpPr>
          <p:cNvPr id="6" name="TextBox 6">
            <a:extLst>
              <a:ext uri="{A691FE4C-37C6-4967-B0C1-34D621386159}">
                <a16:creationId xmlns:a16="http://schemas.microsoft.com/office/drawing/2010/main" id="{75534CEC-A8CB-426D-BF2B-BB89A1BF642E}"/>
              </a:ext>
            </a:extLst>
          </p:cNvPr>
          <p:cNvSpPr txBox="1"/>
          <p:nvPr/>
        </p:nvSpPr>
        <p:spPr>
          <a:xfrm rot="0">
            <a:off x="3505200" y="1777246"/>
            <a:ext cx="5486400" cy="1645539"/>
          </a:xfrm>
          <a:prstGeom prst="rect">
            <a:avLst/>
          </a:prstGeom>
          <a:solidFill>
            <a:srgbClr val="102b6e"/>
          </a:solidFill>
        </p:spPr>
        <p:txBody>
          <a:bodyPr rtlCol="0" wrap="square">
            <a:spAutoFit/>
          </a:bodyPr>
          <a:lstStyle/>
          <a:p>
            <a:pPr/>
            <a:r>
              <a:rPr dirty="0" lang="en-IN" sz="1800">
                <a:solidFill>
                  <a:schemeClr val="tx2">
                    <a:lumMod val="20000"/>
                    <a:lumOff val="80000"/>
                  </a:schemeClr>
                </a:solidFill>
                <a:latin typeface="Microsoft YaHei"/>
              </a:rPr>
              <a:t/>
            </a:r>
          </a:p>
          <a:p>
            <a:pPr/>
            <a:r>
              <a:rPr b="0" dirty="0" lang="en-IN" sz="2200">
                <a:solidFill>
                  <a:schemeClr val="tx2">
                    <a:lumMod val="20000"/>
                    <a:lumOff val="80000"/>
                  </a:schemeClr>
                </a:solidFill>
                <a:latin typeface="Zoho Puvi"/>
              </a:rPr>
              <a:t>Highlights of </a:t>
            </a:r>
          </a:p>
          <a:p>
            <a:pPr/>
            <a:r>
              <a:rPr dirty="0" lang="en-IN" sz="800">
                <a:solidFill>
                  <a:schemeClr val="tx2">
                    <a:lumMod val="20000"/>
                    <a:lumOff val="80000"/>
                  </a:schemeClr>
                </a:solidFill>
                <a:latin typeface="Microsoft YaHei"/>
              </a:rPr>
              <a:t/>
            </a:r>
          </a:p>
          <a:p>
            <a:pPr/>
            <a:r>
              <a:rPr b="1" dirty="0" lang="en-IN" sz="3800">
                <a:solidFill>
                  <a:schemeClr val="bg1"/>
                </a:solidFill>
                <a:latin typeface="Zoho Puvi"/>
              </a:rPr>
              <a:t>File Audit</a:t>
            </a:r>
          </a:p>
          <a:p>
            <a:pPr/>
            <a:r>
              <a:rPr b="1" dirty="0" lang="en-IN" sz="1600">
                <a:solidFill>
                  <a:schemeClr val="tx2">
                    <a:lumMod val="20000"/>
                    <a:lumOff val="80000"/>
                  </a:schemeClr>
                </a:solidFill>
                <a:latin typeface="Microsoft YaHei"/>
              </a:rPr>
              <a:t/>
            </a:r>
            <a:endParaRPr b="1" dirty="0" lang="en-IN" sz="1600">
              <a:solidFill>
                <a:schemeClr val="tx2">
                  <a:lumMod val="20000"/>
                  <a:lumOff val="80000"/>
                </a:schemeClr>
              </a:solidFill>
              <a:latin typeface="Microsoft YaHei"/>
            </a:endParaRPr>
          </a:p>
        </p:txBody>
      </p:sp>
      <p:sp>
        <p:nvSpPr>
          <p:cNvPr id="7" name="Slide Number Placeholder 3">
            <a:extLst>
              <a:ext uri="{72615A4A-9077-499F-BEDE-67FAEAE27079}">
                <a16:creationId xmlns:a16="http://schemas.microsoft.com/office/drawing/2010/main" id="{0ADD8B26-A43A-42DE-8A24-B15C80AA5962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/>
          <a:p>
            <a:pPr/>
            <a:fld id="{9A8BB15C-4AAF-467B-9706-A6CDE6D13C56}" type="slidenum"/>
            <a:endParaRPr dirty="0" lang="en-US"/>
          </a:p>
        </p:txBody>
      </p:sp>
    </p:spTree>
    <p:extLst>
      <p:ext uri="{D82ABAEE-D036-4E15-A080-EF9B55451430}">
        <p14:creationId xmlns:p14="http://schemas.microsoft.com/office/powerpoint/2010/main" val="1720784295743"/>
      </p:ext>
    </p:extLst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6D7975B1-FF81-492C-A14C-A71BFA997445}">
                <a16:creationId xmlns:a16="http://schemas.microsoft.com/office/drawing/2010/main" id="{53CEF840-7AF3-44C9-816E-70B2A13E56C0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 rot="0">
            <a:off x="685800" y="285750"/>
            <a:ext cx="6324600" cy="1102519"/>
          </a:xfrm>
        </p:spPr>
        <p:txBody>
          <a:bodyPr anchor="ctr" rtlCol="0">
            <a:noAutofit/>
          </a:bodyPr>
          <a:lstStyle/>
          <a:p>
            <a:pPr algn="l"/>
            <a:r>
              <a:rPr b="1" dirty="0" lang="en-IN" sz="2700">
                <a:solidFill>
                  <a:srgbClr val="1a47b6"/>
                </a:solidFill>
                <a:latin typeface="Zoho Puvi"/>
              </a:rPr>
              <a:t>Highlights of File Audit</a:t>
            </a:r>
            <a:endParaRPr b="1" dirty="0" lang="en-IN" sz="2700">
              <a:solidFill>
                <a:srgbClr val="1a47b6"/>
              </a:solidFill>
              <a:latin typeface="Zoho Puvi"/>
            </a:endParaRPr>
          </a:p>
        </p:txBody>
      </p:sp>
      <p:sp>
        <p:nvSpPr>
          <p:cNvPr id="3" name="Subtitle 3">
            <a:extLst>
              <a:ext uri="{BD3B8E4B-3B63-4216-BE39-B7D68660766A}">
                <a16:creationId xmlns:a16="http://schemas.microsoft.com/office/drawing/2010/main" id="{709FD857-4CE3-4148-B458-32167A40AD0C}"/>
              </a:ext>
            </a:extLst>
          </p:cNvPr>
          <p:cNvSpPr>
            <a:spLocks noGrp="true"/>
          </p:cNvSpPr>
          <p:nvPr>
            <p:ph idx="1" type="subTitle"/>
          </p:nvPr>
        </p:nvSpPr>
        <p:spPr>
          <a:xfrm rot="0">
            <a:off x="1026918" y="1233030"/>
            <a:ext cx="6551257" cy="3162414"/>
          </a:xfrm>
        </p:spPr>
        <p:txBody>
          <a:bodyPr rtlCol="0">
            <a:noAutofit/>
          </a:bodyPr>
          <a:lstStyle/>
          <a:p>
            <a:pPr algn="l" indent="0" marL="0">
              <a:lnSpc>
                <a:spcPct val="120000"/>
              </a:lnSpc>
              <a:spcBef>
                <a:spcPts val="0"/>
              </a:spcBef>
              <a:buFont typeface="Arial"/>
              <a:buNone/>
            </a:pPr>
            <a:r>
              <a:rPr b="1" dirty="0" lang="en-US" sz="1200">
                <a:solidFill>
                  <a:srgbClr val="002060"/>
                </a:solidFill>
                <a:latin typeface="+mn-lt"/>
              </a:rPr>
              <a:t>Audit file and folder access: </a:t>
            </a:r>
            <a:r>
              <a:rPr dirty="0" lang="en-US" sz="1200">
                <a:solidFill>
                  <a:srgbClr val="002060"/>
                </a:solidFill>
              </a:rPr>
              <a:t>Track file read, create, modify, move, delete, copy, paste, etc. to learn who did what, when, and from </a:t>
            </a:r>
            <a:r>
              <a:rPr dirty="0" lang="en-US" sz="1200">
                <a:solidFill>
                  <a:srgbClr val="002060"/>
                </a:solidFill>
              </a:rPr>
              <a:t>where</a:t>
            </a:r>
          </a:p>
          <a:p>
            <a:pPr algn="l" indent="0" marL="0">
              <a:lnSpc>
                <a:spcPct val="120000"/>
              </a:lnSpc>
              <a:spcBef>
                <a:spcPts val="0"/>
              </a:spcBef>
              <a:buFont typeface="Arial"/>
              <a:buNone/>
            </a:pPr>
            <a:r>
              <a:rPr dirty="0" lang="en-US" sz="1200">
                <a:solidFill>
                  <a:srgbClr val="002060"/>
                </a:solidFill>
              </a:rPr>
              <a:t/>
            </a:r>
          </a:p>
          <a:p>
            <a:pPr algn="l" indent="0" marL="0">
              <a:lnSpc>
                <a:spcPct val="120000"/>
              </a:lnSpc>
              <a:spcBef>
                <a:spcPts val="0"/>
              </a:spcBef>
              <a:buFont typeface="Arial"/>
              <a:buNone/>
            </a:pPr>
            <a:r>
              <a:rPr b="1" dirty="0" lang="en-US" sz="1200">
                <a:solidFill>
                  <a:srgbClr val="002060"/>
                </a:solidFill>
                <a:latin typeface="+mn-lt"/>
              </a:rPr>
              <a:t>Monitor file integrity: </a:t>
            </a:r>
            <a:r>
              <a:rPr dirty="0" lang="en-US" sz="1200">
                <a:solidFill>
                  <a:srgbClr val="002060"/>
                </a:solidFill>
              </a:rPr>
              <a:t>Detect critical events like file changes after business hours, user activity in sensitive files, and multiple failed access </a:t>
            </a:r>
            <a:r>
              <a:rPr dirty="0" lang="en-US" sz="1200">
                <a:solidFill>
                  <a:srgbClr val="002060"/>
                </a:solidFill>
              </a:rPr>
              <a:t>attempts</a:t>
            </a:r>
          </a:p>
          <a:p>
            <a:pPr algn="l" indent="0" marL="0">
              <a:lnSpc>
                <a:spcPct val="120000"/>
              </a:lnSpc>
              <a:spcBef>
                <a:spcPts val="0"/>
              </a:spcBef>
              <a:buFont typeface="Arial"/>
              <a:buNone/>
            </a:pPr>
            <a:r>
              <a:rPr dirty="0" lang="en-US" sz="1200">
                <a:solidFill>
                  <a:srgbClr val="002060"/>
                </a:solidFill>
              </a:rPr>
              <a:t/>
            </a:r>
          </a:p>
          <a:p>
            <a:pPr algn="l" indent="0" marL="0">
              <a:lnSpc>
                <a:spcPct val="120000"/>
              </a:lnSpc>
              <a:spcBef>
                <a:spcPts val="0"/>
              </a:spcBef>
              <a:buFont typeface="Arial"/>
              <a:buNone/>
            </a:pPr>
            <a:r>
              <a:rPr b="1" dirty="0" lang="en-US" sz="1200">
                <a:solidFill>
                  <a:srgbClr val="002060"/>
                </a:solidFill>
                <a:latin typeface="+mn-lt"/>
              </a:rPr>
              <a:t>Receive real-time change alerts: </a:t>
            </a:r>
            <a:r>
              <a:rPr dirty="0" lang="en-US" sz="1200">
                <a:solidFill>
                  <a:srgbClr val="002060"/>
                </a:solidFill>
              </a:rPr>
              <a:t>Alert admins to unauthorized or unusual file changes, and automatically execute custom scripts to shut down </a:t>
            </a:r>
            <a:r>
              <a:rPr dirty="0" lang="en-US" sz="1200">
                <a:solidFill>
                  <a:srgbClr val="002060"/>
                </a:solidFill>
              </a:rPr>
              <a:t>attacks</a:t>
            </a:r>
          </a:p>
          <a:p>
            <a:pPr algn="l" indent="0" marL="0">
              <a:lnSpc>
                <a:spcPct val="120000"/>
              </a:lnSpc>
              <a:spcBef>
                <a:spcPts val="0"/>
              </a:spcBef>
              <a:buFont typeface="Arial"/>
              <a:buNone/>
            </a:pPr>
            <a:r>
              <a:rPr dirty="0" lang="en-US" sz="1200">
                <a:solidFill>
                  <a:srgbClr val="002060"/>
                </a:solidFill>
              </a:rPr>
              <a:t/>
            </a:r>
          </a:p>
          <a:p>
            <a:pPr algn="l" indent="0" marL="0">
              <a:lnSpc>
                <a:spcPct val="120000"/>
              </a:lnSpc>
              <a:spcBef>
                <a:spcPts val="0"/>
              </a:spcBef>
              <a:buFont typeface="Arial"/>
              <a:buNone/>
            </a:pPr>
            <a:r>
              <a:rPr b="1" dirty="0" lang="en-US" sz="1200">
                <a:solidFill>
                  <a:srgbClr val="002060"/>
                </a:solidFill>
                <a:latin typeface="+mn-lt"/>
              </a:rPr>
              <a:t>Shut down ransomware attacks: </a:t>
            </a:r>
            <a:r>
              <a:rPr dirty="0" lang="en-US" sz="1200">
                <a:solidFill>
                  <a:srgbClr val="002060"/>
                </a:solidFill>
              </a:rPr>
              <a:t>Detect and respond to ransomware attacks with an automated threat response </a:t>
            </a:r>
            <a:r>
              <a:rPr dirty="0" lang="en-US" sz="1200">
                <a:solidFill>
                  <a:srgbClr val="002060"/>
                </a:solidFill>
              </a:rPr>
              <a:t>mechanism</a:t>
            </a:r>
          </a:p>
          <a:p>
            <a:pPr algn="l" indent="0" marL="0">
              <a:lnSpc>
                <a:spcPct val="120000"/>
              </a:lnSpc>
              <a:spcBef>
                <a:spcPts val="0"/>
              </a:spcBef>
              <a:buFont typeface="Arial"/>
              <a:buNone/>
            </a:pPr>
            <a:r>
              <a:rPr dirty="0" lang="en-US" sz="1200">
                <a:solidFill>
                  <a:srgbClr val="002060"/>
                </a:solidFill>
              </a:rPr>
              <a:t/>
            </a:r>
          </a:p>
          <a:p>
            <a:pPr algn="l" indent="0" marL="0">
              <a:lnSpc>
                <a:spcPct val="120000"/>
              </a:lnSpc>
              <a:spcBef>
                <a:spcPts val="0"/>
              </a:spcBef>
              <a:buFont typeface="Arial"/>
              <a:buNone/>
            </a:pPr>
            <a:r>
              <a:rPr b="1" dirty="0" lang="en-US" sz="1200">
                <a:solidFill>
                  <a:srgbClr val="002060"/>
                </a:solidFill>
                <a:latin typeface="+mn-lt"/>
              </a:rPr>
              <a:t>Comply with regulatory mandates: </a:t>
            </a:r>
            <a:r>
              <a:rPr dirty="0" lang="en-US" sz="1200">
                <a:solidFill>
                  <a:srgbClr val="002060"/>
                </a:solidFill>
              </a:rPr>
              <a:t>Meet the requirements of multiple IT regulations like </a:t>
            </a:r>
            <a:r>
              <a:rPr dirty="0" err="1" lang="en-US" sz="1200">
                <a:solidFill>
                  <a:srgbClr val="002060"/>
                </a:solidFill>
              </a:rPr>
              <a:t>PCI</a:t>
            </a:r>
            <a:r>
              <a:rPr dirty="0" lang="en-US" sz="1200">
                <a:solidFill>
                  <a:srgbClr val="002060"/>
                </a:solidFill>
              </a:rPr>
              <a:t> </a:t>
            </a:r>
            <a:r>
              <a:rPr dirty="0" err="1" lang="en-US" sz="1200">
                <a:solidFill>
                  <a:srgbClr val="002060"/>
                </a:solidFill>
              </a:rPr>
              <a:t>DSS</a:t>
            </a:r>
            <a:r>
              <a:rPr dirty="0" lang="en-US" sz="1200">
                <a:solidFill>
                  <a:srgbClr val="002060"/>
                </a:solidFill>
              </a:rPr>
              <a:t>, HIPAA, </a:t>
            </a:r>
            <a:r>
              <a:rPr dirty="0" err="1" lang="en-US" sz="1200">
                <a:solidFill>
                  <a:srgbClr val="002060"/>
                </a:solidFill>
              </a:rPr>
              <a:t>GDPR</a:t>
            </a:r>
            <a:r>
              <a:rPr dirty="0" lang="en-US" sz="1200">
                <a:solidFill>
                  <a:srgbClr val="002060"/>
                </a:solidFill>
              </a:rPr>
              <a:t>, </a:t>
            </a:r>
            <a:r>
              <a:rPr dirty="0" err="1" lang="en-US" sz="1200">
                <a:solidFill>
                  <a:srgbClr val="002060"/>
                </a:solidFill>
              </a:rPr>
              <a:t>FISMA</a:t>
            </a:r>
            <a:r>
              <a:rPr dirty="0" lang="en-US" sz="1200">
                <a:solidFill>
                  <a:srgbClr val="002060"/>
                </a:solidFill>
              </a:rPr>
              <a:t>, </a:t>
            </a:r>
            <a:r>
              <a:rPr dirty="0" err="1" lang="en-US" sz="1200">
                <a:solidFill>
                  <a:srgbClr val="002060"/>
                </a:solidFill>
              </a:rPr>
              <a:t>GLBA</a:t>
            </a:r>
            <a:r>
              <a:rPr dirty="0" lang="en-US" sz="1200">
                <a:solidFill>
                  <a:srgbClr val="002060"/>
                </a:solidFill>
              </a:rPr>
              <a:t>, and </a:t>
            </a:r>
            <a:r>
              <a:rPr dirty="0" lang="en-US" sz="1200">
                <a:solidFill>
                  <a:srgbClr val="002060"/>
                </a:solidFill>
              </a:rPr>
              <a:t>more</a:t>
            </a:r>
            <a:endParaRPr dirty="0" lang="en-US" sz="1200">
              <a:solidFill>
                <a:srgbClr val="002060"/>
              </a:solidFill>
            </a:endParaRPr>
          </a:p>
        </p:txBody>
      </p:sp>
      <p:sp>
        <p:nvSpPr>
          <p:cNvPr id="4" name="Slide Number Placeholder 5">
            <a:extLst>
              <a:ext uri="{A97AEA62-D039-4E89-AC52-E71D8B3F8752}">
                <a16:creationId xmlns:a16="http://schemas.microsoft.com/office/drawing/2010/main" id="{A6B89508-17D0-43A6-9922-76999A9AECB7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>
          <a:xfrm rot="0">
            <a:off x="8458200" y="4729162"/>
            <a:ext cx="495300" cy="273843"/>
          </a:xfrm>
        </p:spPr>
        <p:txBody>
          <a:bodyPr rtlCol="0"/>
          <a:lstStyle/>
          <a:p>
            <a:pPr/>
            <a:fld id="{5F29DCDD-07DD-4C44-BDCC-62BDC397A417}" type="slidenum"/>
            <a:endParaRPr dirty="0" lang="en-US"/>
          </a:p>
        </p:txBody>
      </p:sp>
      <p:sp>
        <p:nvSpPr>
          <p:cNvPr id="5" name="">
            <a:extLst>
              <a:ext uri="{4B17DA96-889A-4E55-8519-A2EA05C66D48}">
                <a16:creationId xmlns:a16="http://schemas.microsoft.com/office/drawing/2010/main" id="{E4A552BA-CF45-427C-A5E9-720CE1DDBE63}"/>
              </a:ext>
            </a:extLst>
          </p:cNvPr>
          <p:cNvSpPr/>
          <p:nvPr/>
        </p:nvSpPr>
        <p:spPr>
          <a:xfrm flipH="false" flipV="false" rot="0">
            <a:off x="820207" y="1277473"/>
            <a:ext cx="46663" cy="427744"/>
          </a:xfrm>
          <a:prstGeom prst="rect">
            <a:avLst/>
          </a:prstGeom>
          <a:solidFill>
            <a:srgbClr val="f7711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6" name="">
            <a:extLst>
              <a:ext uri="{CC3E08B1-077E-4E60-BD79-40416909CA3C}">
                <a16:creationId xmlns:a16="http://schemas.microsoft.com/office/drawing/2010/main" id="{ED21B9CC-41D7-4266-B7C0-F191F902A324}"/>
              </a:ext>
            </a:extLst>
          </p:cNvPr>
          <p:cNvSpPr/>
          <p:nvPr/>
        </p:nvSpPr>
        <p:spPr>
          <a:xfrm flipH="false" flipV="false" rot="0">
            <a:off x="820207" y="1925173"/>
            <a:ext cx="46663" cy="427744"/>
          </a:xfrm>
          <a:prstGeom prst="rect">
            <a:avLst/>
          </a:prstGeom>
          <a:solidFill>
            <a:srgbClr val="f7711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7" name="">
            <a:extLst>
              <a:ext uri="{8378DA55-E85B-4F4A-A43E-3F69E2D4DF26}">
                <a16:creationId xmlns:a16="http://schemas.microsoft.com/office/drawing/2010/main" id="{F438718B-3C55-4713-A4CD-F26EAA1E3666}"/>
              </a:ext>
            </a:extLst>
          </p:cNvPr>
          <p:cNvSpPr/>
          <p:nvPr/>
        </p:nvSpPr>
        <p:spPr>
          <a:xfrm flipH="false" flipV="false" rot="0">
            <a:off x="820207" y="2610974"/>
            <a:ext cx="46663" cy="427744"/>
          </a:xfrm>
          <a:prstGeom prst="rect">
            <a:avLst/>
          </a:prstGeom>
          <a:solidFill>
            <a:srgbClr val="f7711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8" name="">
            <a:extLst>
              <a:ext uri="{76D7D9CB-9009-4D67-8A49-5A8CFA1D8812}">
                <a16:creationId xmlns:a16="http://schemas.microsoft.com/office/drawing/2010/main" id="{4F9E3049-318E-486F-A1B1-53FBF8AB27C6}"/>
              </a:ext>
            </a:extLst>
          </p:cNvPr>
          <p:cNvSpPr/>
          <p:nvPr/>
        </p:nvSpPr>
        <p:spPr>
          <a:xfrm flipH="false" flipV="false" rot="0">
            <a:off x="820207" y="3258674"/>
            <a:ext cx="46663" cy="427744"/>
          </a:xfrm>
          <a:prstGeom prst="rect">
            <a:avLst/>
          </a:prstGeom>
          <a:solidFill>
            <a:srgbClr val="f7711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9" name="">
            <a:extLst>
              <a:ext uri="{43944462-AD06-4FE9-82D4-0DE16F8D2793}">
                <a16:creationId xmlns:a16="http://schemas.microsoft.com/office/drawing/2010/main" id="{8B2A9CBB-B02C-44CC-B12C-4AB4B6FB0F21}"/>
              </a:ext>
            </a:extLst>
          </p:cNvPr>
          <p:cNvSpPr/>
          <p:nvPr/>
        </p:nvSpPr>
        <p:spPr>
          <a:xfrm flipH="false" flipV="false" rot="0">
            <a:off x="820207" y="3944474"/>
            <a:ext cx="46663" cy="427744"/>
          </a:xfrm>
          <a:prstGeom prst="rect">
            <a:avLst/>
          </a:prstGeom>
          <a:solidFill>
            <a:srgbClr val="f7711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</p:spTree>
    <p:extLst>
      <p:ext uri="{08F39D59-C6C5-446B-A95F-708865EE3ECC}">
        <p14:creationId xmlns:p14="http://schemas.microsoft.com/office/powerpoint/2010/main" val="1720784295744"/>
      </p:ext>
    </p:extLst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 name="slide8">
    <p:bg>
      <p:bgPr>
        <a:solidFill>
          <a:srgbClr val="102b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E16471C9-3E77-4338-AABA-3822D580B07C}">
                <a16:creationId xmlns:a16="http://schemas.microsoft.com/office/drawing/2010/main" id="{1DEA13CE-567E-47CF-8657-7CE983F0A308}"/>
              </a:ext>
            </a:extLst>
          </p:cNvPr>
          <p:cNvSpPr>
            <a:spLocks noChangeArrowheads="true" noChangeAspect="true"/>
          </p:cNvSpPr>
          <p:nvPr/>
        </p:nvSpPr>
        <p:spPr>
          <a:xfrm rot="0">
            <a:off x="155575" y="-144463"/>
            <a:ext cx="304800" cy="304800"/>
          </a:xfrm>
          <a:prstGeom prst="rect">
            <a:avLst/>
          </a:prstGeom>
          <a:noFill/>
        </p:spPr>
        <p:txBody>
          <a:bodyPr anchor="t" bIns="45720" lIns="91440" numCol="1" rIns="91440" rtlCol="0" tIns="45720" vert="horz" wrap="square"/>
          <a:lstStyle/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3" name="AutoShape 4">
            <a:extLst>
              <a:ext uri="{98FF498B-667B-4F36-99EA-5F3651813D8E}">
                <a16:creationId xmlns:a16="http://schemas.microsoft.com/office/drawing/2010/main" id="{921CAB12-E7D2-4397-B857-E9BD71A177DD}"/>
              </a:ext>
            </a:extLst>
          </p:cNvPr>
          <p:cNvSpPr>
            <a:spLocks noChangeArrowheads="true" noChangeAspect="true"/>
          </p:cNvSpPr>
          <p:nvPr/>
        </p:nvSpPr>
        <p:spPr>
          <a:xfrm rot="0">
            <a:off x="307974" y="7936"/>
            <a:ext cx="304800" cy="304800"/>
          </a:xfrm>
          <a:prstGeom prst="rect">
            <a:avLst/>
          </a:prstGeom>
          <a:noFill/>
        </p:spPr>
        <p:txBody>
          <a:bodyPr anchor="t" bIns="45720" lIns="91440" numCol="1" rIns="91440" rtlCol="0" tIns="45720" vert="horz" wrap="square"/>
          <a:lstStyle/>
          <a:p>
            <a:pPr/>
            <a:r>
              <a:rPr dirty="0" lang="en-US"/>
              <a:t/>
            </a:r>
            <a:endParaRPr dirty="0" lang="en-US"/>
          </a:p>
        </p:txBody>
      </p:sp>
      <p:pic>
        <p:nvPicPr>
          <p:cNvPr id="4" name="Picture 5">
            <a:extLst>
              <a:ext uri="{65E7887A-BB4E-47E1-85EF-135BDE6C4497}">
                <a16:creationId xmlns:a16="http://schemas.microsoft.com/office/drawing/2010/main" id="{1001E267-89E8-4890-B27A-23A605557A20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914400" y="1352550"/>
            <a:ext cx="2571750" cy="2571750"/>
          </a:xfrm>
          <a:prstGeom prst="rect">
            <a:avLst/>
          </a:prstGeom>
          <a:noFill/>
        </p:spPr>
      </p:pic>
      <p:sp>
        <p:nvSpPr>
          <p:cNvPr id="5" name="Frame 7">
            <a:extLst>
              <a:ext uri="{76C927CC-E3BB-404E-A988-21E5EB40E6B2}">
                <a16:creationId xmlns:a16="http://schemas.microsoft.com/office/drawing/2010/main" id="{98DAD6FF-8782-466C-985C-E2FCC933E79B}"/>
              </a:ext>
            </a:extLst>
          </p:cNvPr>
          <p:cNvSpPr/>
          <p:nvPr/>
        </p:nvSpPr>
        <p:spPr>
          <a:xfrm rot="0">
            <a:off x="609600" y="819150"/>
            <a:ext cx="3273425" cy="3657600"/>
          </a:xfrm>
          <a:prstGeom prst="frame">
            <a:avLst>
              <a:gd fmla="val 1484" name="adj1"/>
            </a:avLst>
          </a:prstGeom>
          <a:solidFill>
            <a:srgbClr val="5ebeff"/>
          </a:solidFill>
          <a:ln>
            <a:solidFill>
              <a:srgbClr val="5ebe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en-IN">
                <a:solidFill>
                  <a:schemeClr val="tx1"/>
                </a:solidFill>
              </a:rPr>
              <a:t/>
            </a:r>
            <a:endParaRPr dirty="0" lang="en-IN">
              <a:solidFill>
                <a:schemeClr val="tx1"/>
              </a:solidFill>
            </a:endParaRPr>
          </a:p>
        </p:txBody>
      </p:sp>
      <p:sp>
        <p:nvSpPr>
          <p:cNvPr id="6" name="TextBox 6">
            <a:extLst>
              <a:ext uri="{0993559B-8852-4C62-8488-5730929EE87E}">
                <a16:creationId xmlns:a16="http://schemas.microsoft.com/office/drawing/2010/main" id="{E114AA3A-2759-4E30-8A1F-26326EB97DBD}"/>
              </a:ext>
            </a:extLst>
          </p:cNvPr>
          <p:cNvSpPr txBox="1"/>
          <p:nvPr/>
        </p:nvSpPr>
        <p:spPr>
          <a:xfrm rot="0">
            <a:off x="3505200" y="1777246"/>
            <a:ext cx="5486400" cy="1645539"/>
          </a:xfrm>
          <a:prstGeom prst="rect">
            <a:avLst/>
          </a:prstGeom>
          <a:solidFill>
            <a:srgbClr val="102b6e"/>
          </a:solidFill>
        </p:spPr>
        <p:txBody>
          <a:bodyPr rtlCol="0" wrap="square">
            <a:spAutoFit/>
          </a:bodyPr>
          <a:lstStyle/>
          <a:p>
            <a:pPr/>
            <a:r>
              <a:rPr dirty="0" lang="en-IN" sz="1800">
                <a:solidFill>
                  <a:schemeClr val="tx2">
                    <a:lumMod val="20000"/>
                    <a:lumOff val="80000"/>
                  </a:schemeClr>
                </a:solidFill>
                <a:latin typeface="Microsoft YaHei"/>
              </a:rPr>
              <a:t/>
            </a:r>
          </a:p>
          <a:p>
            <a:pPr/>
            <a:r>
              <a:rPr b="0" dirty="0" lang="en-IN" sz="2200">
                <a:solidFill>
                  <a:schemeClr val="tx2">
                    <a:lumMod val="20000"/>
                    <a:lumOff val="80000"/>
                  </a:schemeClr>
                </a:solidFill>
                <a:latin typeface="Zoho Puvi"/>
              </a:rPr>
              <a:t>Highlights of </a:t>
            </a:r>
          </a:p>
          <a:p>
            <a:pPr/>
            <a:r>
              <a:rPr dirty="0" lang="en-IN" sz="800">
                <a:solidFill>
                  <a:schemeClr val="tx2">
                    <a:lumMod val="20000"/>
                    <a:lumOff val="80000"/>
                  </a:schemeClr>
                </a:solidFill>
                <a:latin typeface="Microsoft YaHei"/>
              </a:rPr>
              <a:t/>
            </a:r>
          </a:p>
          <a:p>
            <a:pPr/>
            <a:r>
              <a:rPr b="1" dirty="0" lang="en-IN" sz="3800">
                <a:solidFill>
                  <a:schemeClr val="bg1"/>
                </a:solidFill>
                <a:latin typeface="Zoho Puvi"/>
              </a:rPr>
              <a:t>File Analysis</a:t>
            </a:r>
          </a:p>
          <a:p>
            <a:pPr/>
            <a:r>
              <a:rPr b="1" dirty="0" lang="en-IN" sz="1600">
                <a:solidFill>
                  <a:schemeClr val="tx2">
                    <a:lumMod val="20000"/>
                    <a:lumOff val="80000"/>
                  </a:schemeClr>
                </a:solidFill>
                <a:latin typeface="Zoho Puvi"/>
              </a:rPr>
              <a:t/>
            </a:r>
            <a:endParaRPr b="1" dirty="0" lang="en-IN" sz="1600">
              <a:solidFill>
                <a:schemeClr val="tx2">
                  <a:lumMod val="20000"/>
                  <a:lumOff val="80000"/>
                </a:schemeClr>
              </a:solidFill>
              <a:latin typeface="Zoho Puvi"/>
            </a:endParaRPr>
          </a:p>
        </p:txBody>
      </p:sp>
      <p:sp>
        <p:nvSpPr>
          <p:cNvPr id="7" name="Slide Number Placeholder 5">
            <a:extLst>
              <a:ext uri="{E9FB305C-D5CA-4760-85C7-05E41AB4594E}">
                <a16:creationId xmlns:a16="http://schemas.microsoft.com/office/drawing/2010/main" id="{1D7DDBE1-0916-45D5-9E30-FB21FB13A02C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/>
          <a:p>
            <a:pPr/>
            <a:fld id="{C79011A6-7155-4ADD-B6AF-D12CDBE8119A}" type="slidenum"/>
            <a:endParaRPr dirty="0" lang="en-US"/>
          </a:p>
        </p:txBody>
      </p:sp>
    </p:spTree>
    <p:extLst>
      <p:ext uri="{8AC8CC81-F3F0-4A19-BA3B-AB44DC3C9556}">
        <p14:creationId xmlns:p14="http://schemas.microsoft.com/office/powerpoint/2010/main" val="1720784295746"/>
      </p:ext>
    </p:extLst>
  </p:cSld>
  <p:clrMapOvr>
    <a:masterClrMapping/>
  </p:clrMapOvr>
</p:sld>
</file>

<file path=ppt/tags/tag1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webfont1" val="Zoho Puvi-light"/>
  <p:tag name="webfont4" val="Zoho Puvi-demi_bold"/>
  <p:tag name="webfont3" val="Zoho Puvi-medium"/>
</p:tagLst>
</file>

<file path=ppt/theme/theme1.xml><?xml version="1.0" encoding="utf-8"?>
<a:theme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cap="flat" w="9525">
          <a:solidFill>
            <a:schemeClr val="phClr">
              <a:shade val="95000"/>
              <a:satMod val="104999"/>
            </a:schemeClr>
          </a:solidFill>
          <a:prstDash val="solid"/>
        </a:ln>
        <a:ln cap="flat" w="25400">
          <a:solidFill>
            <a:schemeClr val="phClr"/>
          </a:solidFill>
          <a:prstDash val="solid"/>
        </a:ln>
        <a:ln cap="flat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cap="flat" w="9525">
          <a:solidFill>
            <a:schemeClr val="phClr">
              <a:shade val="95000"/>
              <a:satMod val="104999"/>
            </a:schemeClr>
          </a:solidFill>
          <a:prstDash val="solid"/>
        </a:ln>
        <a:ln cap="flat" w="25400">
          <a:solidFill>
            <a:schemeClr val="phClr"/>
          </a:solidFill>
          <a:prstDash val="solid"/>
        </a:ln>
        <a:ln cap="flat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:Properties xmlns:properties="http://schemas.openxmlformats.org/officeDocument/2006/extended-properties" xmlns:vt="http://schemas.openxmlformats.org/officeDocument/2006/docPropsVTypes">
  <properties:AppVersion>3.0000</properties:AppVersion>
  <properties:ScaleCrop>false</properties:ScaleCrop>
  <properties:Company>Company</properties:Company>
  <properties:LinksUpToDate>false</properties:LinksUpToDate>
  <properties:HyperlinksChanged>false</properties:HyperlinksChanged>
  <properties:PresentationFormat>On-Screen Show (4:3)</properties:PresentationFormat>
  <properties:Application>Zoho Show</properties:Application>
  <properties:SharedDoc>false</properties:SharedDoc>
</properties:Properties>
</file>

<file path=docProps/core.xml><?xml version="1.0" encoding="utf-8"?>
<cp:coreProperties xmlns:cp="http://schemas.openxmlformats.org/package/2006/metadata/core-properties" xmlns:dc="http://purl.org/dc/elements/1.1/" xmlns:dcmitype="http://purl.org/dc/dcmitype/" xmlns:dcterms="http://purl.org/dc/terms/" xmlns:xsi="http://www.w3.org/2001/XMLSchema-instance">
  <dc:title>Slide 1</dc:title>
  <cp:revision>1</cp:revision>
  <dc:creator/>
  <cp:lastModifiedBy/>
  <dcterms:created xsi:type="dcterms:W3CDTF">2024-06-20T03:13:07Z</dcterms:created>
  <dcterms:modified xsi:type="dcterms:W3CDTF">2024-07-11T04:48:34Z</dcterms:modified>
</cp:coreProperties>
</file>