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en-US"/>
    </a:defPPr>
    <a:lvl1pPr marL="0" lvl="0" algn="l" rtl="0">
      <a:defRPr lang="en-US" sz="1800">
        <a:solidFill>
          <a:schemeClr val="tx1"/>
        </a:solidFill>
        <a:latin typeface="+mn-lt"/>
      </a:defRPr>
    </a:lvl1pPr>
    <a:lvl2pPr marL="457200" lvl="1" algn="l" rtl="0">
      <a:defRPr lang="en-US" sz="1800">
        <a:solidFill>
          <a:schemeClr val="tx1"/>
        </a:solidFill>
        <a:latin typeface="+mn-lt"/>
      </a:defRPr>
    </a:lvl2pPr>
    <a:lvl3pPr marL="914400" lvl="2" algn="l" rtl="0">
      <a:defRPr lang="en-US" sz="1800">
        <a:solidFill>
          <a:schemeClr val="tx1"/>
        </a:solidFill>
        <a:latin typeface="+mn-lt"/>
      </a:defRPr>
    </a:lvl3pPr>
    <a:lvl4pPr marL="1371600" lvl="3" algn="l" rtl="0">
      <a:defRPr lang="en-US" sz="1800">
        <a:solidFill>
          <a:schemeClr val="tx1"/>
        </a:solidFill>
        <a:latin typeface="+mn-lt"/>
      </a:defRPr>
    </a:lvl4pPr>
    <a:lvl5pPr marL="1828800" lvl="4" algn="l" rtl="0">
      <a:defRPr lang="en-US" sz="1800">
        <a:solidFill>
          <a:schemeClr val="tx1"/>
        </a:solidFill>
        <a:latin typeface="+mn-lt"/>
      </a:defRPr>
    </a:lvl5pPr>
    <a:lvl6pPr marL="2286000" lvl="5" algn="l" rtl="0">
      <a:defRPr lang="en-US" sz="1800">
        <a:solidFill>
          <a:schemeClr val="tx1"/>
        </a:solidFill>
        <a:latin typeface="+mn-lt"/>
      </a:defRPr>
    </a:lvl6pPr>
    <a:lvl7pPr marL="2743200" lvl="6" algn="l" rtl="0">
      <a:defRPr lang="en-US" sz="1800">
        <a:solidFill>
          <a:schemeClr val="tx1"/>
        </a:solidFill>
        <a:latin typeface="+mn-lt"/>
      </a:defRPr>
    </a:lvl7pPr>
    <a:lvl8pPr marL="3200400" lvl="7" algn="l" rtl="0">
      <a:defRPr lang="en-US" sz="1800">
        <a:solidFill>
          <a:schemeClr val="tx1"/>
        </a:solidFill>
        <a:latin typeface="+mn-lt"/>
      </a:defRPr>
    </a:lvl8pPr>
    <a:lvl9pPr marL="3657600" lvl="8" algn="l" rtl="0">
      <a:defRPr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5FD50ED-29A1-4514-B61E-CE576416F32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1208-2A8E-4F3B-A7ED-F6A4FEDE95DB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0741-0365-4C62-BEDE-2DDCAF473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 vert="horz"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vert="horz" rtlCol="0"/>
          <a:lstStyle>
            <a:lvl1pPr marL="0" lvl="0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EC662392-B2FD-4CE2-B817-C566D04D4D36}" type="datetime1">
              <a:rPr lang="en-US"/>
              <a:t>1/30/2013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091BA368-8CD6-47BB-9625-3E15684F7991}" type="slidenum">
              <a:rPr lang="en-US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Vertical Text Placeholder 2"/>
          <p:cNvSpPr>
            <a:spLocks noGrp="1"/>
          </p:cNvSpPr>
          <p:nvPr>
            <p:ph type="body" idx="1"/>
          </p:nvPr>
        </p:nvSpPr>
        <p:spPr>
          <a:xfrm>
            <a:off x="457200" y="1591074"/>
            <a:ext cx="8229600" cy="4525962"/>
          </a:xfrm>
        </p:spPr>
        <p:txBody>
          <a:bodyPr vert="horz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1A0F088D-B1D9-480F-8893-30F9CB44B7F7}" type="datetime1">
              <a:rPr lang="en-US"/>
              <a:t>1/30/2013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FE0A7F7A-BE1F-4C3D-BC59-2612C0A1C875}" type="slidenum">
              <a:rPr lang="en-US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Vertical 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4"/>
          </a:xfrm>
        </p:spPr>
        <p:txBody>
          <a:bodyPr vert="horz"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Vertical Text Placeholder 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4"/>
          </a:xfrm>
        </p:spPr>
        <p:txBody>
          <a:bodyPr vert="horz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45D901F9-F033-43B6-AAFE-93E0064C35CF}" type="datetime1">
              <a:rPr lang="en-US"/>
              <a:t>1/30/2013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5DC7115C-6792-4AF6-A84C-43D933E261D4}" type="slidenum">
              <a:rPr lang="en-US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 vert="horz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D41660F9-065D-470E-8D9E-37B7C09804B1}" type="datetime1">
              <a:rPr lang="en-US"/>
              <a:t>1/30/2013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C7AAF981-E0F9-4DA4-9801-3CE61A320BE4}" type="slidenum">
              <a:rPr lang="en-US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vert="horz" rtlCol="0" anchor="t"/>
          <a:lstStyle>
            <a:lvl1pPr lvl="0" algn="l">
              <a:defRPr lang="en-US"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vert="horz" rtlCol="0" anchor="b"/>
          <a:lstStyle>
            <a:lvl1pPr marL="0" lvl="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AF1CFCF6-4435-415D-A647-6CE5C3C732A4}" type="datetime1">
              <a:rPr lang="en-US"/>
              <a:t>1/30/2013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DDBC1706-F036-4DB9-82A2-FB6B276DC42E}" type="slidenum">
              <a:rPr lang="en-US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2"/>
          </a:xfrm>
        </p:spPr>
        <p:txBody>
          <a:bodyPr vert="horz" rtlCol="0"/>
          <a:lstStyle>
            <a:lvl1pPr lvl="0">
              <a:defRPr lang="en-US" sz="2800"/>
            </a:lvl1pPr>
            <a:lvl2pPr lvl="1">
              <a:defRPr lang="en-US" sz="2400"/>
            </a:lvl2pPr>
            <a:lvl3pPr lvl="2">
              <a:defRPr lang="en-US" sz="2000"/>
            </a:lvl3pPr>
            <a:lvl4pPr lvl="3">
              <a:defRPr lang="en-US" sz="1800"/>
            </a:lvl4pPr>
            <a:lvl5pPr lvl="4">
              <a:defRPr lang="en-US" sz="1800"/>
            </a:lvl5pPr>
            <a:lvl6pPr lvl="5">
              <a:defRPr lang="en-US" sz="1800"/>
            </a:lvl6pPr>
            <a:lvl7pPr lvl="6">
              <a:defRPr lang="en-US" sz="1800"/>
            </a:lvl7pPr>
            <a:lvl8pPr lvl="7">
              <a:defRPr lang="en-US" sz="1800"/>
            </a:lvl8pPr>
            <a:lvl9pPr lvl="8">
              <a:defRPr lang="en-US"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2"/>
          </p:nvPr>
        </p:nvSpPr>
        <p:spPr>
          <a:xfrm>
            <a:off x="4648200" y="1600200"/>
            <a:ext cx="4038600" cy="4525962"/>
          </a:xfrm>
        </p:spPr>
        <p:txBody>
          <a:bodyPr vert="horz" rtlCol="0"/>
          <a:lstStyle>
            <a:lvl1pPr lvl="0">
              <a:defRPr lang="en-US" sz="2800"/>
            </a:lvl1pPr>
            <a:lvl2pPr lvl="1">
              <a:defRPr lang="en-US" sz="2400"/>
            </a:lvl2pPr>
            <a:lvl3pPr lvl="2">
              <a:defRPr lang="en-US" sz="2000"/>
            </a:lvl3pPr>
            <a:lvl4pPr lvl="3">
              <a:defRPr lang="en-US" sz="1800"/>
            </a:lvl4pPr>
            <a:lvl5pPr lvl="4">
              <a:defRPr lang="en-US" sz="1800"/>
            </a:lvl5pPr>
            <a:lvl6pPr lvl="5">
              <a:defRPr lang="en-US" sz="1800"/>
            </a:lvl6pPr>
            <a:lvl7pPr lvl="6">
              <a:defRPr lang="en-US" sz="1800"/>
            </a:lvl7pPr>
            <a:lvl8pPr lvl="7">
              <a:defRPr lang="en-US" sz="1800"/>
            </a:lvl8pPr>
            <a:lvl9pPr lvl="8">
              <a:defRPr lang="en-US"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E08E1877-6D2B-4567-A01C-7BCB7EB0C6BD}" type="datetime1">
              <a:rPr lang="en-US"/>
              <a:t>1/30/2013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2D232142-542E-4ABA-AF5D-E7439D69F516}" type="slidenum">
              <a:rPr lang="en-US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7" cy="639762"/>
          </a:xfrm>
        </p:spPr>
        <p:txBody>
          <a:bodyPr vert="horz" rtlCol="0" anchor="b"/>
          <a:lstStyle>
            <a:lvl1pPr marL="0" lvl="0" indent="0">
              <a:buNone/>
              <a:defRPr lang="en-US" sz="2400" b="1"/>
            </a:lvl1pPr>
            <a:lvl2pPr marL="457200" lvl="1" indent="0">
              <a:buNone/>
              <a:defRPr lang="en-US" sz="2000" b="1"/>
            </a:lvl2pPr>
            <a:lvl3pPr marL="914400" lvl="2" indent="0">
              <a:buNone/>
              <a:defRPr lang="en-US" sz="1800" b="1"/>
            </a:lvl3pPr>
            <a:lvl4pPr marL="1371600" lvl="3" indent="0">
              <a:buNone/>
              <a:defRPr lang="en-US" sz="1600" b="1"/>
            </a:lvl4pPr>
            <a:lvl5pPr marL="1828800" lvl="4" indent="0">
              <a:buNone/>
              <a:defRPr lang="en-US" sz="1600" b="1"/>
            </a:lvl5pPr>
            <a:lvl6pPr marL="2286000" lvl="5" indent="0">
              <a:buNone/>
              <a:defRPr lang="en-US" sz="1600" b="1"/>
            </a:lvl6pPr>
            <a:lvl7pPr marL="2743200" lvl="6" indent="0">
              <a:buNone/>
              <a:defRPr lang="en-US" sz="1600" b="1"/>
            </a:lvl7pPr>
            <a:lvl8pPr marL="3200400" lvl="7" indent="0">
              <a:buNone/>
              <a:defRPr lang="en-US" sz="1600" b="1"/>
            </a:lvl8pPr>
            <a:lvl9pPr marL="3657600" lvl="8" indent="0">
              <a:buNone/>
              <a:defRPr lang="en-US"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2"/>
          </p:nvPr>
        </p:nvSpPr>
        <p:spPr>
          <a:xfrm>
            <a:off x="457200" y="2174875"/>
            <a:ext cx="4040187" cy="3951288"/>
          </a:xfrm>
        </p:spPr>
        <p:txBody>
          <a:bodyPr vert="horz" rtlCol="0"/>
          <a:lstStyle>
            <a:lvl1pPr lvl="0">
              <a:defRPr lang="en-US" sz="2400"/>
            </a:lvl1pPr>
            <a:lvl2pPr lvl="1">
              <a:defRPr lang="en-US" sz="2000"/>
            </a:lvl2pPr>
            <a:lvl3pPr lvl="2">
              <a:defRPr lang="en-US" sz="1800"/>
            </a:lvl3pPr>
            <a:lvl4pPr lvl="3">
              <a:defRPr lang="en-US" sz="1600"/>
            </a:lvl4pPr>
            <a:lvl5pPr lvl="4">
              <a:defRPr lang="en-US" sz="1600"/>
            </a:lvl5pPr>
            <a:lvl6pPr lvl="5">
              <a:defRPr lang="en-US" sz="1600"/>
            </a:lvl6pPr>
            <a:lvl7pPr lvl="6">
              <a:defRPr lang="en-US" sz="1600"/>
            </a:lvl7pPr>
            <a:lvl8pPr lvl="7">
              <a:defRPr lang="en-US" sz="1600"/>
            </a:lvl8pPr>
            <a:lvl9pPr lvl="8">
              <a:defRPr lang="en-US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041774" cy="639762"/>
          </a:xfrm>
        </p:spPr>
        <p:txBody>
          <a:bodyPr vert="horz" rtlCol="0" anchor="b"/>
          <a:lstStyle>
            <a:lvl1pPr marL="0" lvl="0" indent="0">
              <a:buNone/>
              <a:defRPr lang="en-US" sz="2400" b="1"/>
            </a:lvl1pPr>
            <a:lvl2pPr marL="457200" lvl="1" indent="0">
              <a:buNone/>
              <a:defRPr lang="en-US" sz="2000" b="1"/>
            </a:lvl2pPr>
            <a:lvl3pPr marL="914400" lvl="2" indent="0">
              <a:buNone/>
              <a:defRPr lang="en-US" sz="1800" b="1"/>
            </a:lvl3pPr>
            <a:lvl4pPr marL="1371600" lvl="3" indent="0">
              <a:buNone/>
              <a:defRPr lang="en-US" sz="1600" b="1"/>
            </a:lvl4pPr>
            <a:lvl5pPr marL="1828800" lvl="4" indent="0">
              <a:buNone/>
              <a:defRPr lang="en-US" sz="1600" b="1"/>
            </a:lvl5pPr>
            <a:lvl6pPr marL="2286000" lvl="5" indent="0">
              <a:buNone/>
              <a:defRPr lang="en-US" sz="1600" b="1"/>
            </a:lvl6pPr>
            <a:lvl7pPr marL="2743200" lvl="6" indent="0">
              <a:buNone/>
              <a:defRPr lang="en-US" sz="1600" b="1"/>
            </a:lvl7pPr>
            <a:lvl8pPr marL="3200400" lvl="7" indent="0">
              <a:buNone/>
              <a:defRPr lang="en-US" sz="1600" b="1"/>
            </a:lvl8pPr>
            <a:lvl9pPr marL="3657600" lvl="8" indent="0">
              <a:buNone/>
              <a:defRPr lang="en-US"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4"/>
          </p:nvPr>
        </p:nvSpPr>
        <p:spPr>
          <a:xfrm>
            <a:off x="4645025" y="2174875"/>
            <a:ext cx="4041774" cy="3951288"/>
          </a:xfrm>
        </p:spPr>
        <p:txBody>
          <a:bodyPr vert="horz" rtlCol="0"/>
          <a:lstStyle>
            <a:lvl1pPr lvl="0">
              <a:defRPr lang="en-US" sz="2400"/>
            </a:lvl1pPr>
            <a:lvl2pPr lvl="1">
              <a:defRPr lang="en-US" sz="2000"/>
            </a:lvl2pPr>
            <a:lvl3pPr lvl="2">
              <a:defRPr lang="en-US" sz="1800"/>
            </a:lvl3pPr>
            <a:lvl4pPr lvl="3">
              <a:defRPr lang="en-US" sz="1600"/>
            </a:lvl4pPr>
            <a:lvl5pPr lvl="4">
              <a:defRPr lang="en-US" sz="1600"/>
            </a:lvl5pPr>
            <a:lvl6pPr lvl="5">
              <a:defRPr lang="en-US" sz="1600"/>
            </a:lvl6pPr>
            <a:lvl7pPr lvl="6">
              <a:defRPr lang="en-US" sz="1600"/>
            </a:lvl7pPr>
            <a:lvl8pPr lvl="7">
              <a:defRPr lang="en-US" sz="1600"/>
            </a:lvl8pPr>
            <a:lvl9pPr lvl="8">
              <a:defRPr lang="en-US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86E4641C-2804-4590-A11C-F95FD2E27449}" type="datetime1">
              <a:rPr lang="en-US"/>
              <a:t>1/30/2013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FB0FA6CE-45A8-4FAF-AAB7-9097131B7324}" type="slidenum">
              <a:rPr lang="en-US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A1DFE952-5111-4F1E-8BBD-BF01432F56D5}" type="datetime1">
              <a:rPr lang="en-US"/>
              <a:t>1/30/2013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A6DCF820-342A-4354-A8E8-A69245D38D81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5EBA5940-255F-4451-A89B-0F46FE4A8497}" type="datetime1">
              <a:rPr lang="en-US"/>
              <a:t>1/30/2013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CE138893-BEA3-4FD9-94D3-72D847C3D061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rtlCol="0" anchor="b"/>
          <a:lstStyle>
            <a:lvl1pPr lvl="0" algn="l">
              <a:defRPr lang="en-US"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49" cy="5853112"/>
          </a:xfrm>
        </p:spPr>
        <p:txBody>
          <a:bodyPr vert="horz" rtlCol="0"/>
          <a:lstStyle>
            <a:lvl1pPr lvl="0">
              <a:defRPr lang="en-US" sz="3200"/>
            </a:lvl1pPr>
            <a:lvl2pPr lvl="1">
              <a:defRPr lang="en-US" sz="2800"/>
            </a:lvl2pPr>
            <a:lvl3pPr lvl="2">
              <a:defRPr lang="en-US" sz="2400"/>
            </a:lvl3pPr>
            <a:lvl4pPr lvl="3">
              <a:defRPr lang="en-US" sz="2000"/>
            </a:lvl4pPr>
            <a:lvl5pPr lvl="4">
              <a:defRPr lang="en-US" sz="2000"/>
            </a:lvl5pPr>
            <a:lvl6pPr lvl="5">
              <a:defRPr lang="en-US" sz="2000"/>
            </a:lvl6pPr>
            <a:lvl7pPr lvl="6">
              <a:defRPr lang="en-US" sz="2000"/>
            </a:lvl7pPr>
            <a:lvl8pPr lvl="7">
              <a:defRPr lang="en-US" sz="2000"/>
            </a:lvl8pPr>
            <a:lvl9pPr lvl="8">
              <a:defRPr lang="en-US"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457200" y="1435099"/>
            <a:ext cx="3008313" cy="4691063"/>
          </a:xfrm>
        </p:spPr>
        <p:txBody>
          <a:bodyPr vert="horz" rtlCol="0"/>
          <a:lstStyle>
            <a:lvl1pPr marL="0" lvl="0" indent="0">
              <a:buNone/>
              <a:defRPr lang="en-US" sz="1400"/>
            </a:lvl1pPr>
            <a:lvl2pPr marL="457200" lvl="1" indent="0">
              <a:buNone/>
              <a:defRPr lang="en-US" sz="1200"/>
            </a:lvl2pPr>
            <a:lvl3pPr marL="914400" lvl="2" indent="0">
              <a:buNone/>
              <a:defRPr lang="en-US" sz="1000"/>
            </a:lvl3pPr>
            <a:lvl4pPr marL="1371600" lvl="3" indent="0">
              <a:buNone/>
              <a:defRPr lang="en-US" sz="900"/>
            </a:lvl4pPr>
            <a:lvl5pPr marL="1828800" lvl="4" indent="0">
              <a:buNone/>
              <a:defRPr lang="en-US" sz="900"/>
            </a:lvl5pPr>
            <a:lvl6pPr marL="2286000" lvl="5" indent="0">
              <a:buNone/>
              <a:defRPr lang="en-US" sz="900"/>
            </a:lvl6pPr>
            <a:lvl7pPr marL="2743200" lvl="6" indent="0">
              <a:buNone/>
              <a:defRPr lang="en-US" sz="900"/>
            </a:lvl7pPr>
            <a:lvl8pPr marL="3200400" lvl="7" indent="0">
              <a:buNone/>
              <a:defRPr lang="en-US" sz="900"/>
            </a:lvl8pPr>
            <a:lvl9pPr marL="3657600" lvl="8" indent="0">
              <a:buNone/>
              <a:defRPr lang="en-US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FB614C5D-A462-4573-8B82-B155F1A789DC}" type="datetime1">
              <a:rPr lang="en-US"/>
              <a:t>1/30/2013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B1463D43-F1D7-4145-8B3E-8986B6D6576F}" type="slidenum">
              <a:rPr lang="en-US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" y="9125"/>
            <a:ext cx="269519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63" y="7985"/>
            <a:ext cx="26951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63" y="6844"/>
            <a:ext cx="2695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21" y="5703"/>
            <a:ext cx="269519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vert="horz" rtlCol="0" anchor="b"/>
          <a:lstStyle>
            <a:lvl1pPr lvl="0" algn="l">
              <a:defRPr lang="en-US"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rtlCol="0"/>
          <a:lstStyle>
            <a:lvl1pPr marL="0" lvl="0" indent="0">
              <a:buNone/>
              <a:defRPr lang="en-US" sz="3200"/>
            </a:lvl1pPr>
            <a:lvl2pPr marL="457200" lvl="1" indent="0">
              <a:buNone/>
              <a:defRPr lang="en-US" sz="2800"/>
            </a:lvl2pPr>
            <a:lvl3pPr marL="914400" lvl="2" indent="0">
              <a:buNone/>
              <a:defRPr lang="en-US" sz="2400"/>
            </a:lvl3pPr>
            <a:lvl4pPr marL="1371600" lvl="3" indent="0">
              <a:buNone/>
              <a:defRPr lang="en-US" sz="2000"/>
            </a:lvl4pPr>
            <a:lvl5pPr marL="1828800" lvl="4" indent="0">
              <a:buNone/>
              <a:defRPr lang="en-US" sz="2000"/>
            </a:lvl5pPr>
            <a:lvl6pPr marL="2286000" lvl="5" indent="0">
              <a:buNone/>
              <a:defRPr lang="en-US" sz="2000"/>
            </a:lvl6pPr>
            <a:lvl7pPr marL="2743200" lvl="6" indent="0">
              <a:buNone/>
              <a:defRPr lang="en-US" sz="2000"/>
            </a:lvl7pPr>
            <a:lvl8pPr marL="3200400" lvl="7" indent="0">
              <a:buNone/>
              <a:defRPr lang="en-US" sz="2000"/>
            </a:lvl8pPr>
            <a:lvl9pPr marL="3657600" lvl="8" indent="0">
              <a:buNone/>
              <a:defRPr lang="en-US"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1792288" y="5367337"/>
            <a:ext cx="5486400" cy="804862"/>
          </a:xfrm>
        </p:spPr>
        <p:txBody>
          <a:bodyPr vert="horz" rtlCol="0"/>
          <a:lstStyle>
            <a:lvl1pPr marL="0" lvl="0" indent="0">
              <a:buNone/>
              <a:defRPr lang="en-US" sz="1400"/>
            </a:lvl1pPr>
            <a:lvl2pPr marL="457200" lvl="1" indent="0">
              <a:buNone/>
              <a:defRPr lang="en-US" sz="1200"/>
            </a:lvl2pPr>
            <a:lvl3pPr marL="914400" lvl="2" indent="0">
              <a:buNone/>
              <a:defRPr lang="en-US" sz="1000"/>
            </a:lvl3pPr>
            <a:lvl4pPr marL="1371600" lvl="3" indent="0">
              <a:buNone/>
              <a:defRPr lang="en-US" sz="900"/>
            </a:lvl4pPr>
            <a:lvl5pPr marL="1828800" lvl="4" indent="0">
              <a:buNone/>
              <a:defRPr lang="en-US" sz="900"/>
            </a:lvl5pPr>
            <a:lvl6pPr marL="2286000" lvl="5" indent="0">
              <a:buNone/>
              <a:defRPr lang="en-US" sz="900"/>
            </a:lvl6pPr>
            <a:lvl7pPr marL="2743200" lvl="6" indent="0">
              <a:buNone/>
              <a:defRPr lang="en-US" sz="900"/>
            </a:lvl7pPr>
            <a:lvl8pPr marL="3200400" lvl="7" indent="0">
              <a:buNone/>
              <a:defRPr lang="en-US" sz="900"/>
            </a:lvl8pPr>
            <a:lvl9pPr marL="3657600" lvl="8" indent="0">
              <a:buNone/>
              <a:defRPr lang="en-US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A2D05019-E674-407A-AE52-D6F5DE9628AE}" type="datetime1">
              <a:rPr lang="en-US"/>
              <a:t>1/30/2013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F4B87777-4FE6-4963-BE37-621B16007FAB}" type="slidenum">
              <a:rPr lang="en-US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74" y="6193370"/>
            <a:ext cx="1548496" cy="574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V="1">
            <a:off x="10530" y="6618842"/>
            <a:ext cx="9134875" cy="0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33" y="6675778"/>
            <a:ext cx="9134875" cy="18026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200">
                <a:solidFill>
                  <a:schemeClr val="tx1"/>
                </a:solidFill>
              </a:defRPr>
            </a:lvl1pPr>
          </a:lstStyle>
          <a:p>
            <a:fld id="{C9B0CC8D-741A-4B0B-B2BC-66950FAA0CFA}" type="datetime1">
              <a:rPr lang="en-US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
					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200">
                <a:solidFill>
                  <a:schemeClr val="tx1"/>
                </a:solidFill>
              </a:defRPr>
            </a:lvl1pPr>
          </a:lstStyle>
          <a:p>
            <a:fld id="{CEF35CF7-A48F-40B4-B009-29E9949EDDF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>
        <a:spcBef>
          <a:spcPct val="0"/>
        </a:spcBef>
        <a:buNone/>
        <a:defRPr lang="en-US" sz="440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ct val="20000"/>
        </a:spcBef>
        <a:buFont typeface="Arial"/>
        <a:buChar char="•"/>
        <a:defRPr lang="en-US" sz="3200">
          <a:solidFill>
            <a:schemeClr val="tx1"/>
          </a:solidFill>
          <a:latin typeface="+mn-lt"/>
        </a:defRPr>
      </a:lvl1pPr>
      <a:lvl2pPr marL="742950" lvl="1" indent="-285750" algn="l" rtl="0">
        <a:spcBef>
          <a:spcPct val="20000"/>
        </a:spcBef>
        <a:buFont typeface="Arial"/>
        <a:buChar char="–"/>
        <a:defRPr lang="en-US" sz="2800">
          <a:solidFill>
            <a:schemeClr val="tx1"/>
          </a:solidFill>
          <a:latin typeface="+mn-lt"/>
        </a:defRPr>
      </a:lvl2pPr>
      <a:lvl3pPr marL="1143000" lvl="2" indent="-228600" algn="l" rtl="0">
        <a:spcBef>
          <a:spcPct val="20000"/>
        </a:spcBef>
        <a:buFont typeface="Arial"/>
        <a:buChar char="•"/>
        <a:defRPr lang="en-US" sz="2400">
          <a:solidFill>
            <a:schemeClr val="tx1"/>
          </a:solidFill>
          <a:latin typeface="+mn-lt"/>
        </a:defRPr>
      </a:lvl3pPr>
      <a:lvl4pPr marL="1600200" lvl="3" indent="-228600" algn="l" rtl="0">
        <a:spcBef>
          <a:spcPct val="20000"/>
        </a:spcBef>
        <a:buFont typeface="Arial"/>
        <a:buChar char="–"/>
        <a:defRPr lang="en-US" sz="2000">
          <a:solidFill>
            <a:schemeClr val="tx1"/>
          </a:solidFill>
          <a:latin typeface="+mn-lt"/>
        </a:defRPr>
      </a:lvl4pPr>
      <a:lvl5pPr marL="2057400" lvl="4" indent="-228600" algn="l" rtl="0">
        <a:spcBef>
          <a:spcPct val="20000"/>
        </a:spcBef>
        <a:buFont typeface="Arial"/>
        <a:buChar char="»"/>
        <a:defRPr lang="en-US" sz="2000">
          <a:solidFill>
            <a:schemeClr val="tx1"/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•"/>
        <a:defRPr lang="en-US" sz="2000">
          <a:solidFill>
            <a:schemeClr val="tx1"/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•"/>
        <a:defRPr lang="en-US" sz="2000">
          <a:solidFill>
            <a:schemeClr val="tx1"/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•"/>
        <a:defRPr lang="en-US" sz="2000">
          <a:solidFill>
            <a:schemeClr val="tx1"/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•"/>
        <a:defRPr lang="en-US" sz="200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>
          <a:solidFill>
            <a:schemeClr val="tx1"/>
          </a:solidFill>
          <a:latin typeface="+mn-lt"/>
        </a:defRPr>
      </a:lvl1pPr>
      <a:lvl2pPr marL="457200" lvl="1" algn="l" rtl="0">
        <a:defRPr lang="en-US" sz="1800">
          <a:solidFill>
            <a:schemeClr val="tx1"/>
          </a:solidFill>
          <a:latin typeface="+mn-lt"/>
        </a:defRPr>
      </a:lvl2pPr>
      <a:lvl3pPr marL="914400" lvl="2" algn="l" rtl="0">
        <a:defRPr lang="en-US" sz="1800">
          <a:solidFill>
            <a:schemeClr val="tx1"/>
          </a:solidFill>
          <a:latin typeface="+mn-lt"/>
        </a:defRPr>
      </a:lvl3pPr>
      <a:lvl4pPr marL="1371600" lvl="3" algn="l" rtl="0">
        <a:defRPr lang="en-US" sz="1800">
          <a:solidFill>
            <a:schemeClr val="tx1"/>
          </a:solidFill>
          <a:latin typeface="+mn-lt"/>
        </a:defRPr>
      </a:lvl4pPr>
      <a:lvl5pPr marL="1828800" lvl="4" algn="l" rtl="0">
        <a:defRPr lang="en-US" sz="1800">
          <a:solidFill>
            <a:schemeClr val="tx1"/>
          </a:solidFill>
          <a:latin typeface="+mn-lt"/>
        </a:defRPr>
      </a:lvl5pPr>
      <a:lvl6pPr marL="2286000" lvl="5" algn="l" rtl="0">
        <a:defRPr lang="en-US" sz="1800">
          <a:solidFill>
            <a:schemeClr val="tx1"/>
          </a:solidFill>
          <a:latin typeface="+mn-lt"/>
        </a:defRPr>
      </a:lvl6pPr>
      <a:lvl7pPr marL="2743200" lvl="6" algn="l" rtl="0">
        <a:defRPr lang="en-US" sz="1800">
          <a:solidFill>
            <a:schemeClr val="tx1"/>
          </a:solidFill>
          <a:latin typeface="+mn-lt"/>
        </a:defRPr>
      </a:lvl7pPr>
      <a:lvl8pPr marL="3200400" lvl="7" algn="l" rtl="0">
        <a:defRPr lang="en-US" sz="1800">
          <a:solidFill>
            <a:schemeClr val="tx1"/>
          </a:solidFill>
          <a:latin typeface="+mn-lt"/>
        </a:defRPr>
      </a:lvl8pPr>
      <a:lvl9pPr marL="3657600" lvl="8" algn="l" rtl="0">
        <a:defRPr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21700"/>
            <a:ext cx="6097510" cy="3038874"/>
          </a:xfrm>
        </p:spPr>
        <p:txBody>
          <a:bodyPr vert="horz" rtlCol="0"/>
          <a:lstStyle/>
          <a:p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Kywi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Commercial SA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automates </a:t>
            </a:r>
          </a:p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Patch Management using 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Desktop Central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860"/>
          <a:stretch>
            <a:fillRect/>
          </a:stretch>
        </p:blipFill>
        <p:spPr>
          <a:xfrm>
            <a:off x="1892556" y="5101293"/>
            <a:ext cx="1739491" cy="820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51" y="6736532"/>
            <a:ext cx="9134875" cy="127704"/>
          </a:xfrm>
          <a:prstGeom prst="rect">
            <a:avLst/>
          </a:prstGeom>
          <a:solidFill>
            <a:srgbClr val="64C819">
              <a:alpha val="100000"/>
            </a:srgbClr>
          </a:solidFill>
          <a:ln w="28575" cap="flat">
            <a:solidFill>
              <a:srgbClr val="64C819">
                <a:alpha val="100000"/>
              </a:srgbClr>
            </a:solidFill>
            <a:prstDash val="solid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0800000" flipH="1">
            <a:off x="-18251" y="4553748"/>
            <a:ext cx="9171377" cy="9125"/>
          </a:xfrm>
          <a:prstGeom prst="straightConnector1">
            <a:avLst/>
          </a:prstGeom>
          <a:ln w="9525" cap="flat">
            <a:solidFill>
              <a:schemeClr val="bg1">
                <a:alpha val="100000"/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34" y="5055664"/>
            <a:ext cx="225742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802" y="156003"/>
            <a:ext cx="6721194" cy="1739219"/>
          </a:xfrm>
        </p:spPr>
        <p:txBody>
          <a:bodyPr vert="horz" rtlCol="0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Leaders in Marketing of </a:t>
            </a:r>
          </a:p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Hardware &amp; Building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562" y="2064048"/>
            <a:ext cx="5073916" cy="4086705"/>
          </a:xfrm>
        </p:spPr>
        <p:txBody>
          <a:bodyPr vert="horz" rtlCol="0"/>
          <a:lstStyle/>
          <a:p>
            <a:pPr marL="1028700" indent="-342900"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Now part of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Corpracion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Favorita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, first retail chain in the country</a:t>
            </a:r>
          </a:p>
          <a:p>
            <a:pPr marL="1028700" indent="-342900" algn="l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1028700" indent="-342900"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Located in cities such as Quito, Guayaquil, Cuenca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, etc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.</a:t>
            </a:r>
          </a:p>
          <a:p>
            <a:pPr marL="1028700" indent="-342900" algn="l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1028700" indent="-342900"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Manages 250 desktops distributed across 15 locations</a:t>
            </a:r>
          </a:p>
          <a:p>
            <a:pPr marL="1028700" indent="-342900" algn="l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4452542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2802" y="156003"/>
            <a:ext cx="6721194" cy="1444197"/>
          </a:xfrm>
        </p:spPr>
        <p:txBody>
          <a:bodyPr vert="horz" rtlCol="0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Customer Requirements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8600" y="2057400"/>
            <a:ext cx="4827521" cy="4086705"/>
          </a:xfrm>
        </p:spPr>
        <p:txBody>
          <a:bodyPr vert="horz" rtlCol="0"/>
          <a:lstStyle/>
          <a:p>
            <a:pPr marL="1028700" indent="-342900"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Distributes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patches from central location</a:t>
            </a:r>
          </a:p>
          <a:p>
            <a:pPr marL="1028700" indent="-342900" algn="l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1028700" indent="-342900"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Offers Hassle free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window updates 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1028700" indent="-342900" algn="l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1028700" indent="-342900"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Cost Effective</a:t>
            </a:r>
          </a:p>
          <a:p>
            <a:pPr marL="1028700" indent="-342900" algn="l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87449" y="1524000"/>
            <a:ext cx="276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latin typeface="Cambria"/>
                <a:cs typeface="Cambria"/>
              </a:rPr>
              <a:t>An application that</a:t>
            </a:r>
            <a:r>
              <a:rPr lang="en-US" sz="2400" dirty="0" smtClean="0">
                <a:latin typeface="Cambria"/>
                <a:cs typeface="Cambria"/>
              </a:rPr>
              <a:t>: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79964"/>
            <a:ext cx="4498109" cy="3373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802" y="156003"/>
            <a:ext cx="6721194" cy="1739219"/>
          </a:xfrm>
        </p:spPr>
        <p:txBody>
          <a:bodyPr vert="horz" rtlCol="0"/>
          <a:lstStyle/>
          <a:p>
            <a:pPr algn="ctr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Challenges faced with  </a:t>
            </a:r>
          </a:p>
          <a:p>
            <a:pPr algn="ctr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Windows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562" y="2064048"/>
            <a:ext cx="5073916" cy="4086705"/>
          </a:xfrm>
        </p:spPr>
        <p:txBody>
          <a:bodyPr vert="horz" rtlCol="0">
            <a:normAutofit lnSpcReduction="10000"/>
          </a:bodyPr>
          <a:lstStyle/>
          <a:p>
            <a:pPr marL="1028700" indent="-342900" algn="l"/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Bandwidth consumption is high as every system downloads patch</a:t>
            </a:r>
          </a:p>
          <a:p>
            <a:pPr marL="1028700" indent="-342900" algn="l">
              <a:buNone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1028700" indent="-342900" algn="l"/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Every system should be connected to Internet </a:t>
            </a:r>
          </a:p>
          <a:p>
            <a:pPr marL="1028700" indent="-342900" algn="l">
              <a:buNone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1028700" indent="-342900" algn="l"/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Complicated procedure </a:t>
            </a:r>
          </a:p>
          <a:p>
            <a:pPr marL="1028700" indent="-342900" algn="l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1028700" indent="-342900" algn="l"/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Time consuming</a:t>
            </a:r>
          </a:p>
          <a:p>
            <a:pPr marL="1028700" indent="-342900" algn="l">
              <a:buNone/>
            </a:pP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519" y="2825972"/>
            <a:ext cx="5651119" cy="37791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344507" y="1776179"/>
            <a:ext cx="4503964" cy="4575341"/>
          </a:xfrm>
        </p:spPr>
        <p:txBody>
          <a:bodyPr vert="horz" rtlCol="0"/>
          <a:lstStyle/>
          <a:p>
            <a:pPr marL="68580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Centralized patch repository</a:t>
            </a:r>
          </a:p>
          <a:p>
            <a:pPr marL="685800" indent="-34290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68580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Patch Installation via Distribution Server for remote locations</a:t>
            </a:r>
          </a:p>
          <a:p>
            <a:pPr marL="685800" indent="-34290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68580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Once downloaded on the server can be used  'n' no of times with out any additional consumption of Bandwidth</a:t>
            </a:r>
          </a:p>
          <a:p>
            <a:pPr marL="685800" indent="-34290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68580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Insightful Reports on H/W &amp;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   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/W for asset management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25916" y="0"/>
            <a:ext cx="6721194" cy="1739219"/>
          </a:xfrm>
        </p:spPr>
        <p:txBody>
          <a:bodyPr vert="horz" rtlCol="0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How did Desktop Central simplify Patch Management?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48" r="1148"/>
          <a:stretch/>
        </p:blipFill>
        <p:spPr>
          <a:xfrm>
            <a:off x="-859189" y="2165871"/>
            <a:ext cx="6269389" cy="49969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916" y="156003"/>
            <a:ext cx="6721194" cy="1291797"/>
          </a:xfrm>
        </p:spPr>
        <p:txBody>
          <a:bodyPr vert="horz" rtlCol="0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Testimonial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72580"/>
            <a:ext cx="381000" cy="36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524000"/>
            <a:ext cx="4419599" cy="3050835"/>
          </a:xfrm>
          <a:prstGeom prst="rect">
            <a:avLst/>
          </a:prstGeom>
        </p:spPr>
        <p:txBody>
          <a:bodyPr vert="horz" wrap="square" lIns="95250" tIns="47625" rIns="95250" bIns="47625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I decided for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Desktop Central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because it was the only one that offered me a fully functional trial with the correct support that helped me with all the problems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doubts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903225" y="3569010"/>
            <a:ext cx="381000" cy="36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5900" y="4215089"/>
            <a:ext cx="2857500" cy="1058586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- Santiago Avila
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IT Manager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923894"/>
            <a:ext cx="4780571" cy="24858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471617" y="1676529"/>
            <a:ext cx="4693812" cy="4517572"/>
          </a:xfrm>
        </p:spPr>
        <p:txBody>
          <a:bodyPr vert="horz" rtlCol="0"/>
          <a:lstStyle/>
          <a:p>
            <a:pPr marL="685800" indent="-34290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Remote Desktop Sharing</a:t>
            </a:r>
          </a:p>
          <a:p>
            <a:pPr marL="685800" indent="-34290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685800" indent="-34290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Service Pack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Deployment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685800" indent="-34290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685800" indent="-34290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Power Management</a:t>
            </a:r>
          </a:p>
          <a:p>
            <a:pPr marL="685800" indent="-34290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685800" indent="-34290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USB device management</a:t>
            </a:r>
          </a:p>
          <a:p>
            <a:pPr marL="685800" indent="-34290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685800" indent="-34290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Tools &amp; Reports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25916" y="0"/>
            <a:ext cx="6721194" cy="1739219"/>
          </a:xfrm>
        </p:spPr>
        <p:txBody>
          <a:bodyPr vert="horz" rtlCol="0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Additional 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99855"/>
            <a:ext cx="4577802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986642" y="1174369"/>
            <a:ext cx="6885214" cy="4225221"/>
          </a:xfrm>
        </p:spPr>
        <p:txBody>
          <a:bodyPr vert="horz" rtlCol="0"/>
          <a:lstStyle/>
          <a:p>
            <a:pPr algn="r">
              <a:buNone/>
            </a:pP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Cambria"/>
              </a:rPr>
              <a:t>Email address</a:t>
            </a:r>
          </a:p>
          <a:p>
            <a:pPr algn="r">
              <a:buNone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mbria"/>
              </a:rPr>
              <a:t>desktopcentral-support@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mbria"/>
              </a:rPr>
              <a:t>manageengine.com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mbria"/>
              </a:rPr>
              <a:t/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mbria"/>
              </a:rPr>
            </a:br>
            <a:endParaRPr lang="en-US" sz="2400" b="1" dirty="0">
              <a:solidFill>
                <a:schemeClr val="bg1">
                  <a:lumMod val="50000"/>
                </a:schemeClr>
              </a:solidFill>
              <a:latin typeface="Cambria"/>
            </a:endParaRPr>
          </a:p>
          <a:p>
            <a:pPr algn="r">
              <a:buNone/>
            </a:pPr>
            <a:r>
              <a:rPr lang="en-US" sz="2400" b="0" dirty="0" smtClean="0">
                <a:solidFill>
                  <a:schemeClr val="bg1">
                    <a:lumMod val="65000"/>
                    <a:lumOff val="35000"/>
                    <a:lumMod val="50000"/>
                  </a:schemeClr>
                </a:solidFill>
                <a:latin typeface="Cambria"/>
              </a:rPr>
              <a:t>Website</a:t>
            </a:r>
            <a:endParaRPr lang="en-US" sz="2400" b="0" dirty="0">
              <a:solidFill>
                <a:schemeClr val="bg1">
                  <a:lumMod val="65000"/>
                  <a:lumOff val="35000"/>
                  <a:lumMod val="50000"/>
                </a:schemeClr>
              </a:solidFill>
              <a:latin typeface="Cambria"/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</a:rPr>
              <a:t>www.ManageEngine.com/desktop-central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</a:rPr>
              <a:t>/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25916" y="76200"/>
            <a:ext cx="6721194" cy="1143000"/>
          </a:xfrm>
        </p:spPr>
        <p:txBody>
          <a:bodyPr vert="horz" rtlCol="0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Contact 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2" y="2025916"/>
            <a:ext cx="4150073" cy="527924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in">
  <a:themeElements>
    <a:clrScheme name="Plain">
      <a:dk1>
        <a:srgbClr val="000000"/>
      </a:dk1>
      <a:lt1>
        <a:srgbClr val="FFFFFF"/>
      </a:lt1>
      <a:dk2>
        <a:srgbClr val="263668"/>
      </a:dk2>
      <a:lt2>
        <a:srgbClr val="BECCF0"/>
      </a:lt2>
      <a:accent1>
        <a:srgbClr val="0095CE"/>
      </a:accent1>
      <a:accent2>
        <a:srgbClr val="DE8322"/>
      </a:accent2>
      <a:accent3>
        <a:srgbClr val="559644"/>
      </a:accent3>
      <a:accent4>
        <a:srgbClr val="A42424"/>
      </a:accent4>
      <a:accent5>
        <a:srgbClr val="5357F4"/>
      </a:accent5>
      <a:accent6>
        <a:srgbClr val="BEB143"/>
      </a:accent6>
      <a:hlink>
        <a:srgbClr val="0000FF"/>
      </a:hlink>
      <a:folHlink>
        <a:srgbClr val="E46C0A"/>
      </a:folHlink>
    </a:clrScheme>
    <a:fontScheme name="Pl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la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100000">
              <a:schemeClr val="phClr">
                <a:shade val="99000"/>
                <a:tint val="45000"/>
                <a:satMod val="350000"/>
              </a:schemeClr>
            </a:gs>
            <a:gs pos="6000">
              <a:schemeClr val="phClr">
                <a:shade val="20000"/>
                <a:satMod val="255000"/>
              </a:schemeClr>
            </a:gs>
          </a:gsLst>
          <a:lin ang="16200000" scaled="0"/>
        </a:gradFill>
        <a:blipFill dpi="0" rotWithShape="1">
          <a:blip xmlns:r="http://schemas.openxmlformats.org/officeDocument/2006/relationships" r:embed="rId1">
            <a:duotone>
              <a:schemeClr val="phClr">
                <a:alpha val="100000"/>
                <a:shade val="50000"/>
                <a:tint val="100000"/>
                <a:hueMod val="100000"/>
                <a:hueOff val="0"/>
                <a:satMod val="100000"/>
                <a:satOff val="0"/>
                <a:lumMod val="100000"/>
                <a:lumOff val="0"/>
              </a:schemeClr>
              <a:schemeClr val="phClr">
                <a:alpha val="100000"/>
                <a:shade val="100000"/>
                <a:tint val="80000"/>
                <a:hueMod val="100000"/>
                <a:hueOff val="0"/>
                <a:satMod val="100000"/>
                <a:satOff val="0"/>
                <a:lumMod val="100000"/>
                <a:lumOff val="0"/>
              </a:schemeClr>
            </a:duotone>
          </a:blip>
          <a:tile tx="0" ty="0" sx="100000" sy="100000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in">
  <a:themeElements>
    <a:clrScheme name="Plain">
      <a:dk1>
        <a:srgbClr val="000000"/>
      </a:dk1>
      <a:lt1>
        <a:srgbClr val="FFFFFF"/>
      </a:lt1>
      <a:dk2>
        <a:srgbClr val="263668"/>
      </a:dk2>
      <a:lt2>
        <a:srgbClr val="BECCF0"/>
      </a:lt2>
      <a:accent1>
        <a:srgbClr val="0095CE"/>
      </a:accent1>
      <a:accent2>
        <a:srgbClr val="DE8322"/>
      </a:accent2>
      <a:accent3>
        <a:srgbClr val="559644"/>
      </a:accent3>
      <a:accent4>
        <a:srgbClr val="A42424"/>
      </a:accent4>
      <a:accent5>
        <a:srgbClr val="5357F4"/>
      </a:accent5>
      <a:accent6>
        <a:srgbClr val="BEB143"/>
      </a:accent6>
      <a:hlink>
        <a:srgbClr val="0000FF"/>
      </a:hlink>
      <a:folHlink>
        <a:srgbClr val="E46C0A"/>
      </a:folHlink>
    </a:clrScheme>
    <a:fontScheme name="Pl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la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100000">
              <a:schemeClr val="phClr">
                <a:shade val="99000"/>
                <a:tint val="45000"/>
                <a:satMod val="350000"/>
              </a:schemeClr>
            </a:gs>
            <a:gs pos="6000">
              <a:schemeClr val="phClr">
                <a:shade val="20000"/>
                <a:satMod val="255000"/>
              </a:schemeClr>
            </a:gs>
          </a:gsLst>
          <a:lin ang="16200000" scaled="0"/>
        </a:gradFill>
        <a:blipFill dpi="0" rotWithShape="1">
          <a:blip xmlns:r="http://schemas.openxmlformats.org/officeDocument/2006/relationships" r:embed="rId1">
            <a:duotone>
              <a:schemeClr val="phClr">
                <a:alpha val="100000"/>
                <a:shade val="50000"/>
                <a:tint val="100000"/>
                <a:hueMod val="100000"/>
                <a:hueOff val="0"/>
                <a:satMod val="100000"/>
                <a:satOff val="0"/>
                <a:lumMod val="100000"/>
                <a:lumOff val="0"/>
              </a:schemeClr>
              <a:schemeClr val="phClr">
                <a:alpha val="100000"/>
                <a:shade val="100000"/>
                <a:tint val="80000"/>
                <a:hueMod val="100000"/>
                <a:hueOff val="0"/>
                <a:satMod val="100000"/>
                <a:satOff val="0"/>
                <a:lumMod val="100000"/>
                <a:lumOff val="0"/>
              </a:schemeClr>
            </a:duotone>
          </a:blip>
          <a:tile tx="0" ty="0" sx="100000" sy="100000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199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Plain</vt:lpstr>
      <vt:lpstr> Kywi Commercial SA automates  Patch Management using Desktop Central</vt:lpstr>
      <vt:lpstr>Leaders in Marketing of  Hardware &amp; Building Materials</vt:lpstr>
      <vt:lpstr>Customer Requirements</vt:lpstr>
      <vt:lpstr>Challenges faced with   Windows Updates</vt:lpstr>
      <vt:lpstr>How did Desktop Central simplify Patch Management?</vt:lpstr>
      <vt:lpstr>Testimonial</vt:lpstr>
      <vt:lpstr>Additional Features</vt:lpstr>
      <vt:lpstr>Contact Us</vt:lpstr>
    </vt:vector>
  </TitlesOfParts>
  <Company>Zoho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Zoho Show</dc:creator>
  <cp:lastModifiedBy>vijay</cp:lastModifiedBy>
  <cp:revision>19</cp:revision>
  <dcterms:created xsi:type="dcterms:W3CDTF">2010-03-09T10:03:29Z</dcterms:created>
  <dcterms:modified xsi:type="dcterms:W3CDTF">2013-01-30T06:35:45Z</dcterms:modified>
</cp:coreProperties>
</file>